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3" r:id="rId4"/>
    <p:sldId id="267" r:id="rId5"/>
    <p:sldId id="270" r:id="rId6"/>
    <p:sldId id="277" r:id="rId7"/>
    <p:sldId id="271" r:id="rId8"/>
    <p:sldId id="272" r:id="rId9"/>
    <p:sldId id="274" r:id="rId10"/>
    <p:sldId id="278" r:id="rId11"/>
    <p:sldId id="275" r:id="rId12"/>
    <p:sldId id="276" r:id="rId13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404" autoAdjust="0"/>
  </p:normalViewPr>
  <p:slideViewPr>
    <p:cSldViewPr>
      <p:cViewPr varScale="1">
        <p:scale>
          <a:sx n="105" d="100"/>
          <a:sy n="105" d="100"/>
        </p:scale>
        <p:origin x="117" y="55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2024-10-22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2024-10-22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9708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550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6251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599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092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5365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8919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597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4830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171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2024-10-22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2024-10-22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2024-10-22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2024-10-22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2024-10-22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2024-10-22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2024-10-22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2024-10-22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2024-10-22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2024-10-22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2024-10-22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异常处理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真术</a:t>
            </a:r>
            <a:r>
              <a:rPr lang="en-US" altLang="zh-CN" dirty="0"/>
              <a:t>-</a:t>
            </a:r>
            <a:r>
              <a:rPr lang="zh-CN" altLang="en-US" dirty="0"/>
              <a:t>李刚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Finally</a:t>
            </a:r>
            <a:r>
              <a:rPr lang="zh-CN" altLang="en-US" dirty="0"/>
              <a:t>子句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54C56-40FD-AC6F-008E-88372DCE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6" y="1772816"/>
            <a:ext cx="9793088" cy="493809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如果存在 </a:t>
            </a:r>
            <a:r>
              <a:rPr lang="en-US" altLang="zh-CN" dirty="0"/>
              <a:t>finally </a:t>
            </a:r>
            <a:r>
              <a:rPr lang="zh-CN" altLang="en-US" dirty="0"/>
              <a:t>子句，则 </a:t>
            </a:r>
            <a:r>
              <a:rPr lang="en-US" altLang="zh-CN" dirty="0"/>
              <a:t>finally </a:t>
            </a:r>
            <a:r>
              <a:rPr lang="zh-CN" altLang="en-US" dirty="0"/>
              <a:t>子句是 </a:t>
            </a:r>
            <a:r>
              <a:rPr lang="en-US" altLang="zh-CN" dirty="0"/>
              <a:t>try </a:t>
            </a:r>
            <a:r>
              <a:rPr lang="zh-CN" altLang="en-US" dirty="0"/>
              <a:t>语句结束前执行的最后一项任务。</a:t>
            </a:r>
            <a:r>
              <a:rPr lang="zh-CN" altLang="en-US" dirty="0">
                <a:solidFill>
                  <a:srgbClr val="FF0000"/>
                </a:solidFill>
              </a:rPr>
              <a:t>不论 </a:t>
            </a:r>
            <a:r>
              <a:rPr lang="en-US" altLang="zh-CN" dirty="0">
                <a:solidFill>
                  <a:srgbClr val="FF0000"/>
                </a:solidFill>
              </a:rPr>
              <a:t>try </a:t>
            </a:r>
            <a:r>
              <a:rPr lang="zh-CN" altLang="en-US" dirty="0">
                <a:solidFill>
                  <a:srgbClr val="FF0000"/>
                </a:solidFill>
              </a:rPr>
              <a:t>语句是否触发异常，都会执行 </a:t>
            </a:r>
            <a:r>
              <a:rPr lang="en-US" altLang="zh-CN" dirty="0">
                <a:solidFill>
                  <a:srgbClr val="FF0000"/>
                </a:solidFill>
              </a:rPr>
              <a:t>finally </a:t>
            </a:r>
            <a:r>
              <a:rPr lang="zh-CN" altLang="en-US" dirty="0">
                <a:solidFill>
                  <a:srgbClr val="FF0000"/>
                </a:solidFill>
              </a:rPr>
              <a:t>子句。</a:t>
            </a:r>
            <a:endParaRPr lang="zh-CN" altLang="en-US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手动触发异常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54C56-40FD-AC6F-008E-88372DCE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raise </a:t>
            </a:r>
            <a:r>
              <a:rPr lang="zh-CN" altLang="en-US" dirty="0"/>
              <a:t>语句支持强制触发指定的异常</a:t>
            </a:r>
            <a:endParaRPr lang="en-US" altLang="zh-CN" dirty="0"/>
          </a:p>
          <a:p>
            <a:r>
              <a:rPr lang="zh-CN" altLang="en-US" dirty="0"/>
              <a:t>语法：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raise [</a:t>
            </a:r>
            <a:r>
              <a:rPr lang="zh-CN" altLang="en-US" dirty="0"/>
              <a:t>异常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如果不打算处理该异常，则可以使用更简单的 </a:t>
            </a:r>
            <a:r>
              <a:rPr lang="en-US" altLang="zh-CN" dirty="0"/>
              <a:t>raise </a:t>
            </a:r>
            <a:r>
              <a:rPr lang="zh-CN" altLang="en-US" dirty="0"/>
              <a:t>语句重新触发异常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DA356C-90E2-61E9-F933-3583CA005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12" y="4512085"/>
            <a:ext cx="4555791" cy="166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8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自定义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异常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54C56-40FD-AC6F-008E-88372DCE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程序可以通过创建新的异常类命名自己的异常。</a:t>
            </a:r>
          </a:p>
          <a:p>
            <a:r>
              <a:rPr lang="zh-CN" altLang="en-US" dirty="0"/>
              <a:t>自定义异常都应从 </a:t>
            </a:r>
            <a:r>
              <a:rPr lang="en-US" altLang="zh-CN" dirty="0"/>
              <a:t>Exception </a:t>
            </a:r>
            <a:r>
              <a:rPr lang="zh-CN" altLang="en-US" dirty="0"/>
              <a:t>类派生。</a:t>
            </a:r>
            <a:endParaRPr lang="en-US" altLang="zh-CN" dirty="0"/>
          </a:p>
          <a:p>
            <a:r>
              <a:rPr lang="zh-CN" altLang="en-US" dirty="0"/>
              <a:t>大多数异常命名都以 “</a:t>
            </a:r>
            <a:r>
              <a:rPr lang="en-US" altLang="zh-CN" dirty="0"/>
              <a:t>Error” </a:t>
            </a:r>
            <a:r>
              <a:rPr lang="zh-CN" altLang="en-US" dirty="0"/>
              <a:t>结尾，类似标准异常的命名。</a:t>
            </a:r>
          </a:p>
        </p:txBody>
      </p:sp>
    </p:spTree>
    <p:extLst>
      <p:ext uri="{BB962C8B-B14F-4D97-AF65-F5344CB8AC3E}">
        <p14:creationId xmlns:p14="http://schemas.microsoft.com/office/powerpoint/2010/main" val="185286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错误和异常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错误可（至少）被分为两种：语法错误 和 异常。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语法错误：又称解析错误，是学习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时最常见的错误。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即使语句或表达式使用了正确的语法，执行时仍可能触发错误。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执行时检测到的错误称为 异常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，异常不一定导致严重的后果，大多数异常不会被程序处理。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错误和异常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BaseException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是所有异常的共同基类。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它的一个子类，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Exception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，是所有非致命异常的基类。不是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Exception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的子类的异常通常不被处理，因为它们被用来指示程序应该终止。它们包括由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sys.exit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引发的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SystemExit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，以及当用户希望中断程序时引发的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KeyboardInterrupt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7244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常见的内置异常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54C56-40FD-AC6F-008E-88372DCE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TypeError</a:t>
            </a:r>
            <a:r>
              <a:rPr lang="zh-CN" altLang="en-US" dirty="0"/>
              <a:t>：当一个操作或函数被应用于类型不适当的对象时将被引发。</a:t>
            </a:r>
            <a:endParaRPr lang="en-US" altLang="zh-CN" dirty="0"/>
          </a:p>
          <a:p>
            <a:r>
              <a:rPr lang="en-US" altLang="zh-CN" dirty="0" err="1"/>
              <a:t>ValueError</a:t>
            </a:r>
            <a:r>
              <a:rPr lang="zh-CN" altLang="en-US" dirty="0"/>
              <a:t>：当操作或函数接收到具有正确类型但值不适合的参数。</a:t>
            </a:r>
            <a:endParaRPr lang="en-US" altLang="zh-CN" dirty="0"/>
          </a:p>
          <a:p>
            <a:r>
              <a:rPr lang="en-US" altLang="zh-CN" dirty="0" err="1"/>
              <a:t>IndexError</a:t>
            </a:r>
            <a:r>
              <a:rPr lang="zh-CN" altLang="en-US" dirty="0"/>
              <a:t>：当序列抽取超出范围时将被引发。 （切片索引会被静默截短到允许的范围；如果指定索引不是整数则 </a:t>
            </a:r>
            <a:r>
              <a:rPr lang="en-US" altLang="zh-CN" dirty="0" err="1"/>
              <a:t>TypeError</a:t>
            </a:r>
            <a:r>
              <a:rPr lang="en-US" altLang="zh-CN" dirty="0"/>
              <a:t> </a:t>
            </a:r>
            <a:r>
              <a:rPr lang="zh-CN" altLang="en-US" dirty="0"/>
              <a:t>会被引发。）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StopIteration</a:t>
            </a:r>
            <a:r>
              <a:rPr lang="zh-CN" altLang="en-US" dirty="0"/>
              <a:t>：由内置函数 </a:t>
            </a:r>
            <a:r>
              <a:rPr lang="en-US" altLang="zh-CN" dirty="0"/>
              <a:t>next() </a:t>
            </a:r>
            <a:r>
              <a:rPr lang="zh-CN" altLang="en-US" dirty="0"/>
              <a:t>和 </a:t>
            </a:r>
            <a:r>
              <a:rPr lang="en-US" altLang="zh-CN" dirty="0"/>
              <a:t>iterator </a:t>
            </a:r>
            <a:r>
              <a:rPr lang="zh-CN" altLang="en-US" dirty="0"/>
              <a:t>的 </a:t>
            </a:r>
            <a:r>
              <a:rPr lang="en-US" altLang="zh-CN" dirty="0"/>
              <a:t>__next__() </a:t>
            </a:r>
            <a:r>
              <a:rPr lang="zh-CN" altLang="en-US" dirty="0"/>
              <a:t>方法所引发，用来表示该迭代器不能产生下一项。</a:t>
            </a:r>
            <a:endParaRPr lang="en-US" altLang="zh-CN" dirty="0"/>
          </a:p>
          <a:p>
            <a:r>
              <a:rPr lang="en-US" altLang="zh-CN" dirty="0" err="1"/>
              <a:t>ZeroDivisionError</a:t>
            </a:r>
            <a:r>
              <a:rPr lang="zh-CN" altLang="en-US" dirty="0"/>
              <a:t>：当除法或取余运算的第二个参数为零时将被引发。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异常的处理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54C56-40FD-AC6F-008E-88372DCE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566" y="1916832"/>
            <a:ext cx="9144000" cy="42672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语法：</a:t>
            </a:r>
            <a:endParaRPr lang="en-US" altLang="zh-CN" dirty="0"/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dirty="0"/>
              <a:t>try:</a:t>
            </a:r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发生异常的语句</a:t>
            </a:r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dirty="0"/>
              <a:t>except </a:t>
            </a:r>
            <a:r>
              <a:rPr lang="zh-CN" altLang="en-US" dirty="0"/>
              <a:t>异常类型</a:t>
            </a:r>
            <a:r>
              <a:rPr lang="en-US" altLang="zh-CN" dirty="0"/>
              <a:t>:</a:t>
            </a:r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捕获异常后的处理语句</a:t>
            </a:r>
            <a:endParaRPr lang="en-US" altLang="zh-CN" dirty="0"/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dirty="0"/>
              <a:t>except </a:t>
            </a:r>
            <a:r>
              <a:rPr lang="zh-CN" altLang="en-US" dirty="0"/>
              <a:t>异常类型</a:t>
            </a:r>
            <a:r>
              <a:rPr lang="en-US" altLang="zh-CN" dirty="0"/>
              <a:t>:</a:t>
            </a:r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捕获异常后的处理语句</a:t>
            </a:r>
            <a:endParaRPr lang="en-US" altLang="zh-CN" dirty="0"/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dirty="0"/>
              <a:t>finally:</a:t>
            </a:r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dirty="0"/>
              <a:t>      </a:t>
            </a:r>
            <a:r>
              <a:rPr lang="zh-CN" altLang="en-US" dirty="0"/>
              <a:t>语句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13609B-3D77-6433-5C30-FAB0146130B5}"/>
              </a:ext>
            </a:extLst>
          </p:cNvPr>
          <p:cNvSpPr txBox="1"/>
          <p:nvPr/>
        </p:nvSpPr>
        <p:spPr>
          <a:xfrm>
            <a:off x="6742484" y="2306449"/>
            <a:ext cx="4536504" cy="2245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try </a:t>
            </a:r>
            <a:r>
              <a:rPr lang="zh-CN" altLang="en-US" sz="2400" b="1" dirty="0">
                <a:solidFill>
                  <a:srgbClr val="FF0000"/>
                </a:solidFill>
              </a:rPr>
              <a:t>语句可以有多个 </a:t>
            </a:r>
            <a:r>
              <a:rPr lang="en-US" altLang="zh-CN" sz="2400" b="1" dirty="0">
                <a:solidFill>
                  <a:srgbClr val="FF0000"/>
                </a:solidFill>
              </a:rPr>
              <a:t>except </a:t>
            </a:r>
            <a:r>
              <a:rPr lang="zh-CN" altLang="en-US" sz="2400" b="1" dirty="0">
                <a:solidFill>
                  <a:srgbClr val="FF0000"/>
                </a:solidFill>
              </a:rPr>
              <a:t>子句 来为不同的异常指定处理程序。 但最多只有一个处理程序会被执行。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61ABBE-2903-6570-2CBB-20AF590BB9E8}"/>
              </a:ext>
            </a:extLst>
          </p:cNvPr>
          <p:cNvSpPr txBox="1"/>
          <p:nvPr/>
        </p:nvSpPr>
        <p:spPr>
          <a:xfrm>
            <a:off x="13056946" y="4941168"/>
            <a:ext cx="526298" cy="27363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rugu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5EB220-5B5B-9C2A-541E-65048630CE70}"/>
              </a:ext>
            </a:extLst>
          </p:cNvPr>
          <p:cNvSpPr txBox="1"/>
          <p:nvPr/>
        </p:nvSpPr>
        <p:spPr>
          <a:xfrm>
            <a:off x="6598468" y="5085184"/>
            <a:ext cx="691276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如果异常存在父子关系，子类在上，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父类在下</a:t>
            </a:r>
          </a:p>
        </p:txBody>
      </p:sp>
    </p:spTree>
    <p:extLst>
      <p:ext uri="{BB962C8B-B14F-4D97-AF65-F5344CB8AC3E}">
        <p14:creationId xmlns:p14="http://schemas.microsoft.com/office/powerpoint/2010/main" val="257904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try </a:t>
            </a:r>
            <a:r>
              <a:rPr lang="zh-CN" altLang="en-US" dirty="0"/>
              <a:t>语句的工作原理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54C56-40FD-AC6F-008E-88372DCE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566" y="1916832"/>
            <a:ext cx="9144000" cy="4267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try </a:t>
            </a:r>
            <a:r>
              <a:rPr lang="zh-CN" altLang="en-US" dirty="0"/>
              <a:t>语句的工作原理如下：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首先，执行 </a:t>
            </a:r>
            <a:r>
              <a:rPr lang="en-US" altLang="zh-CN" dirty="0"/>
              <a:t>try </a:t>
            </a:r>
            <a:r>
              <a:rPr lang="zh-CN" altLang="en-US" dirty="0"/>
              <a:t>子句 （</a:t>
            </a:r>
            <a:r>
              <a:rPr lang="en-US" altLang="zh-CN" dirty="0"/>
              <a:t>try </a:t>
            </a:r>
            <a:r>
              <a:rPr lang="zh-CN" altLang="en-US" dirty="0"/>
              <a:t>和 </a:t>
            </a:r>
            <a:r>
              <a:rPr lang="en-US" altLang="zh-CN" dirty="0"/>
              <a:t>except </a:t>
            </a:r>
            <a:r>
              <a:rPr lang="zh-CN" altLang="en-US" dirty="0"/>
              <a:t>关键字之间的（多行）语句）。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如果没有触发异常，则跳过 </a:t>
            </a:r>
            <a:r>
              <a:rPr lang="en-US" altLang="zh-CN" dirty="0"/>
              <a:t>except </a:t>
            </a:r>
            <a:r>
              <a:rPr lang="zh-CN" altLang="en-US" dirty="0"/>
              <a:t>子句，</a:t>
            </a:r>
            <a:r>
              <a:rPr lang="en-US" altLang="zh-CN" dirty="0"/>
              <a:t>try </a:t>
            </a:r>
            <a:r>
              <a:rPr lang="zh-CN" altLang="en-US" dirty="0"/>
              <a:t>语句执行完毕。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如果在执行 </a:t>
            </a:r>
            <a:r>
              <a:rPr lang="en-US" altLang="zh-CN" dirty="0"/>
              <a:t>try </a:t>
            </a:r>
            <a:r>
              <a:rPr lang="zh-CN" altLang="en-US" dirty="0"/>
              <a:t>子句时发生了异常，则跳过该子句中剩下的部分。 如果异常的类型与 </a:t>
            </a:r>
            <a:r>
              <a:rPr lang="en-US" altLang="zh-CN" dirty="0"/>
              <a:t>except </a:t>
            </a:r>
            <a:r>
              <a:rPr lang="zh-CN" altLang="en-US" dirty="0"/>
              <a:t>关键字后指定的异常相匹配，则会执行 </a:t>
            </a:r>
            <a:r>
              <a:rPr lang="en-US" altLang="zh-CN" dirty="0"/>
              <a:t>except </a:t>
            </a:r>
            <a:r>
              <a:rPr lang="zh-CN" altLang="en-US" dirty="0"/>
              <a:t>子句，然后跳到 </a:t>
            </a:r>
            <a:r>
              <a:rPr lang="en-US" altLang="zh-CN" dirty="0"/>
              <a:t>try/except </a:t>
            </a:r>
            <a:r>
              <a:rPr lang="zh-CN" altLang="en-US" dirty="0"/>
              <a:t>代码块之后继续执行。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如果发生的异常与 </a:t>
            </a:r>
            <a:r>
              <a:rPr lang="en-US" altLang="zh-CN" dirty="0"/>
              <a:t>except </a:t>
            </a:r>
            <a:r>
              <a:rPr lang="zh-CN" altLang="en-US" dirty="0"/>
              <a:t>子句 中指定的异常不匹配，则它会被传递到外层的 </a:t>
            </a:r>
            <a:r>
              <a:rPr lang="en-US" altLang="zh-CN" dirty="0"/>
              <a:t>try </a:t>
            </a:r>
            <a:r>
              <a:rPr lang="zh-CN" altLang="en-US" dirty="0"/>
              <a:t>语句中；如果没有找到处理器，则它是一个 未处理异常 且执行将停止并输出一条错误消息。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61ABBE-2903-6570-2CBB-20AF590BB9E8}"/>
              </a:ext>
            </a:extLst>
          </p:cNvPr>
          <p:cNvSpPr txBox="1"/>
          <p:nvPr/>
        </p:nvSpPr>
        <p:spPr>
          <a:xfrm>
            <a:off x="13056946" y="4941168"/>
            <a:ext cx="526298" cy="27363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rugu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678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异常的处理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54C56-40FD-AC6F-008E-88372DCE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语法：</a:t>
            </a:r>
            <a:endParaRPr lang="en-US" altLang="zh-CN" dirty="0"/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dirty="0"/>
              <a:t>try:</a:t>
            </a:r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发生异常的语句</a:t>
            </a:r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dirty="0"/>
              <a:t>except (</a:t>
            </a:r>
            <a:r>
              <a:rPr lang="zh-CN" altLang="en-US" dirty="0"/>
              <a:t>异常类型</a:t>
            </a:r>
            <a:r>
              <a:rPr lang="en-US" altLang="zh-CN" dirty="0"/>
              <a:t>1</a:t>
            </a:r>
            <a:r>
              <a:rPr lang="zh-CN" altLang="en-US" dirty="0"/>
              <a:t>，异常类型</a:t>
            </a:r>
            <a:r>
              <a:rPr lang="en-US" altLang="zh-CN" dirty="0"/>
              <a:t>n):</a:t>
            </a:r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捕获异常后的处理语句</a:t>
            </a:r>
            <a:endParaRPr lang="en-US" altLang="zh-CN" dirty="0"/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dirty="0"/>
              <a:t>finally:</a:t>
            </a:r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dirty="0"/>
              <a:t>      </a:t>
            </a:r>
            <a:r>
              <a:rPr lang="zh-CN" altLang="en-US" dirty="0"/>
              <a:t>语句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23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异常的处理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54C56-40FD-AC6F-008E-88372DCE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83636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语法：</a:t>
            </a:r>
            <a:endParaRPr lang="en-US" altLang="zh-CN" dirty="0"/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dirty="0"/>
              <a:t>try:</a:t>
            </a:r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发生异常的语句</a:t>
            </a:r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dirty="0"/>
              <a:t>except </a:t>
            </a:r>
            <a:r>
              <a:rPr lang="zh-CN" altLang="en-US" dirty="0"/>
              <a:t>异常类型</a:t>
            </a:r>
            <a:r>
              <a:rPr lang="en-US" altLang="zh-CN" dirty="0"/>
              <a:t> as </a:t>
            </a:r>
            <a:r>
              <a:rPr lang="zh-CN" altLang="en-US" dirty="0"/>
              <a:t>标识符</a:t>
            </a:r>
            <a:r>
              <a:rPr lang="en-US" altLang="zh-CN" dirty="0"/>
              <a:t>:</a:t>
            </a:r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捕获异常后的处理语句</a:t>
            </a:r>
            <a:endParaRPr lang="en-US" altLang="zh-CN" dirty="0"/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dirty="0"/>
              <a:t>finally:</a:t>
            </a:r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dirty="0"/>
              <a:t>      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502920" lvl="2" indent="0">
              <a:lnSpc>
                <a:spcPct val="150000"/>
              </a:lnSpc>
              <a:buNone/>
            </a:pPr>
            <a:endParaRPr lang="en-US" altLang="zh-CN" dirty="0"/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dirty="0"/>
              <a:t>except </a:t>
            </a:r>
            <a:r>
              <a:rPr lang="zh-CN" altLang="en-US" dirty="0"/>
              <a:t>子句 可能会在异常名称后面指定一个变量。 这个变量将被绑定到异常实例，该实例通常会有一个存储参数的 </a:t>
            </a:r>
            <a:r>
              <a:rPr lang="en-US" altLang="zh-CN" dirty="0" err="1"/>
              <a:t>args</a:t>
            </a:r>
            <a:r>
              <a:rPr lang="en-US" altLang="zh-CN" dirty="0"/>
              <a:t> </a:t>
            </a:r>
            <a:r>
              <a:rPr lang="zh-CN" altLang="en-US" dirty="0"/>
              <a:t>属性。 为了方便起见，内置异常类型定义了 </a:t>
            </a:r>
            <a:r>
              <a:rPr lang="en-US" altLang="zh-CN" dirty="0"/>
              <a:t>__str__() </a:t>
            </a:r>
            <a:r>
              <a:rPr lang="zh-CN" altLang="en-US" dirty="0"/>
              <a:t>来打印所有参数而不必显式地访问 </a:t>
            </a:r>
            <a:r>
              <a:rPr lang="en-US" altLang="zh-CN" dirty="0"/>
              <a:t>.</a:t>
            </a:r>
            <a:r>
              <a:rPr lang="en-US" altLang="zh-CN" dirty="0" err="1"/>
              <a:t>args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93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异常的处理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54C56-40FD-AC6F-008E-88372DCE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8363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try ... except </a:t>
            </a:r>
            <a:r>
              <a:rPr lang="zh-CN" altLang="en-US" dirty="0"/>
              <a:t>语句具有可选的 </a:t>
            </a:r>
            <a:r>
              <a:rPr lang="en-US" altLang="zh-CN" dirty="0"/>
              <a:t>else </a:t>
            </a:r>
            <a:r>
              <a:rPr lang="zh-CN" altLang="en-US" dirty="0"/>
              <a:t>子句，该子句如果存在，它必须放在所有 </a:t>
            </a:r>
            <a:r>
              <a:rPr lang="en-US" altLang="zh-CN" dirty="0"/>
              <a:t>except </a:t>
            </a:r>
            <a:r>
              <a:rPr lang="zh-CN" altLang="en-US" dirty="0"/>
              <a:t>子句 之后。 它适用于 </a:t>
            </a:r>
            <a:r>
              <a:rPr lang="en-US" altLang="zh-CN" dirty="0"/>
              <a:t>try </a:t>
            </a:r>
            <a:r>
              <a:rPr lang="zh-CN" altLang="en-US" dirty="0"/>
              <a:t>子句 没有引发异常但又必须要执行的代码。</a:t>
            </a:r>
            <a:endParaRPr lang="en-US" altLang="zh-CN" dirty="0"/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try:</a:t>
            </a:r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       </a:t>
            </a:r>
            <a:r>
              <a:rPr lang="zh-CN" altLang="en-US" sz="2100" dirty="0">
                <a:solidFill>
                  <a:srgbClr val="FF0000"/>
                </a:solidFill>
              </a:rPr>
              <a:t>发生异常的语句</a:t>
            </a:r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except </a:t>
            </a:r>
            <a:r>
              <a:rPr lang="zh-CN" altLang="en-US" sz="2100" dirty="0">
                <a:solidFill>
                  <a:srgbClr val="FF0000"/>
                </a:solidFill>
              </a:rPr>
              <a:t>异常类型</a:t>
            </a:r>
            <a:r>
              <a:rPr lang="en-US" altLang="zh-CN" sz="2100" dirty="0">
                <a:solidFill>
                  <a:srgbClr val="FF0000"/>
                </a:solidFill>
              </a:rPr>
              <a:t> as </a:t>
            </a:r>
            <a:r>
              <a:rPr lang="zh-CN" altLang="en-US" sz="2100" dirty="0">
                <a:solidFill>
                  <a:srgbClr val="FF0000"/>
                </a:solidFill>
              </a:rPr>
              <a:t>标识符</a:t>
            </a:r>
            <a:r>
              <a:rPr lang="en-US" altLang="zh-CN" sz="2100" dirty="0">
                <a:solidFill>
                  <a:srgbClr val="FF0000"/>
                </a:solidFill>
              </a:rPr>
              <a:t>:</a:t>
            </a:r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        </a:t>
            </a:r>
            <a:r>
              <a:rPr lang="zh-CN" altLang="en-US" sz="2100" dirty="0">
                <a:solidFill>
                  <a:srgbClr val="FF0000"/>
                </a:solidFill>
              </a:rPr>
              <a:t>捕获异常后的处理语句</a:t>
            </a:r>
            <a:endParaRPr lang="en-US" altLang="zh-CN" sz="2100" dirty="0">
              <a:solidFill>
                <a:srgbClr val="FF0000"/>
              </a:solidFill>
            </a:endParaRPr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else:</a:t>
            </a:r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       </a:t>
            </a:r>
            <a:r>
              <a:rPr lang="zh-CN" altLang="en-US" sz="2100" dirty="0">
                <a:solidFill>
                  <a:srgbClr val="FF0000"/>
                </a:solidFill>
              </a:rPr>
              <a:t>语句</a:t>
            </a:r>
            <a:endParaRPr lang="en-US" altLang="zh-CN" sz="2100" dirty="0">
              <a:solidFill>
                <a:srgbClr val="FF0000"/>
              </a:solidFill>
            </a:endParaRPr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finally:</a:t>
            </a:r>
          </a:p>
          <a:p>
            <a:pPr marL="502920" lvl="2" indent="0">
              <a:lnSpc>
                <a:spcPct val="150000"/>
              </a:lnSpc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      </a:t>
            </a:r>
            <a:r>
              <a:rPr lang="zh-CN" altLang="en-US" sz="2100" dirty="0">
                <a:solidFill>
                  <a:srgbClr val="FF0000"/>
                </a:solidFill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38323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132</TotalTime>
  <Words>819</Words>
  <Application>Microsoft Office PowerPoint</Application>
  <PresentationFormat>自定义</PresentationFormat>
  <Paragraphs>87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Microsoft YaHei UI</vt:lpstr>
      <vt:lpstr>Arial</vt:lpstr>
      <vt:lpstr>Consolas</vt:lpstr>
      <vt:lpstr>黑板 16 x 9</vt:lpstr>
      <vt:lpstr>Python异常处理</vt:lpstr>
      <vt:lpstr>错误和异常</vt:lpstr>
      <vt:lpstr>错误和异常</vt:lpstr>
      <vt:lpstr>常见的内置异常</vt:lpstr>
      <vt:lpstr>异常的处理</vt:lpstr>
      <vt:lpstr>try 语句的工作原理</vt:lpstr>
      <vt:lpstr>异常的处理</vt:lpstr>
      <vt:lpstr>异常的处理</vt:lpstr>
      <vt:lpstr>异常的处理</vt:lpstr>
      <vt:lpstr>Finally子句</vt:lpstr>
      <vt:lpstr>手动触发异常</vt:lpstr>
      <vt:lpstr>自定义异常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 Mr</dc:creator>
  <cp:lastModifiedBy>Lee Mr</cp:lastModifiedBy>
  <cp:revision>59</cp:revision>
  <dcterms:created xsi:type="dcterms:W3CDTF">2024-06-05T01:19:10Z</dcterms:created>
  <dcterms:modified xsi:type="dcterms:W3CDTF">2024-10-22T07:27:47Z</dcterms:modified>
</cp:coreProperties>
</file>