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1" r:id="rId4"/>
    <p:sldId id="257" r:id="rId5"/>
    <p:sldId id="272" r:id="rId6"/>
    <p:sldId id="273" r:id="rId7"/>
    <p:sldId id="274" r:id="rId8"/>
    <p:sldId id="275" r:id="rId9"/>
    <p:sldId id="277" r:id="rId10"/>
    <p:sldId id="276" r:id="rId11"/>
    <p:sldId id="278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99" autoAdjust="0"/>
  </p:normalViewPr>
  <p:slideViewPr>
    <p:cSldViewPr>
      <p:cViewPr varScale="1">
        <p:scale>
          <a:sx n="99" d="100"/>
          <a:sy n="99" d="100"/>
        </p:scale>
        <p:origin x="343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2024-10-23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2024-10-23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6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781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091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55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505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944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7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910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70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2024-10-23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2024-10-23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2024-10-23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2024-10-23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2024-10-23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2024-10-23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2024-10-23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2024-10-23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2024-10-23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2024-10-23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2024-10-23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真术</a:t>
            </a:r>
            <a:r>
              <a:rPr lang="en-US" altLang="zh-CN" dirty="0"/>
              <a:t>_</a:t>
            </a:r>
            <a:r>
              <a:rPr lang="zh-CN" altLang="en-US" dirty="0"/>
              <a:t>李刚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文件对象的方法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f.flush()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dirty="0"/>
              <a:t>刷新缓冲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en-US" altLang="zh-CN" dirty="0"/>
              <a:t>f.close():</a:t>
            </a:r>
            <a:r>
              <a:rPr lang="zh-CN" altLang="en-US" dirty="0"/>
              <a:t> 释放系统资源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f.tell()</a:t>
            </a:r>
            <a:r>
              <a:rPr lang="en-US" altLang="zh-CN" dirty="0"/>
              <a:t>: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返回整数，给出文件对象在文件中的当前位置，表示为二进制模式下时从文件开始的字节数，以及文本模式下的意义不明的数字。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f.seek(offset)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：改变文件对象的位置</a:t>
            </a:r>
          </a:p>
        </p:txBody>
      </p:sp>
    </p:spTree>
    <p:extLst>
      <p:ext uri="{BB962C8B-B14F-4D97-AF65-F5344CB8AC3E}">
        <p14:creationId xmlns:p14="http://schemas.microsoft.com/office/powerpoint/2010/main" val="4964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上下文对象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with</a:t>
            </a:r>
            <a:r>
              <a:rPr lang="zh-CN" altLang="en-US" dirty="0"/>
              <a:t>语句中操作文件对象，操作完成会自动的关闭文件对象，释放系统资源。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语句的格式：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with open(...) as 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对象名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读写操作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不会产生作用域</a:t>
            </a:r>
          </a:p>
        </p:txBody>
      </p:sp>
    </p:spTree>
    <p:extLst>
      <p:ext uri="{BB962C8B-B14F-4D97-AF65-F5344CB8AC3E}">
        <p14:creationId xmlns:p14="http://schemas.microsoft.com/office/powerpoint/2010/main" val="238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os</a:t>
            </a:r>
            <a:r>
              <a:rPr lang="zh-CN" altLang="en-US" dirty="0"/>
              <a:t>模块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o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s.mkdir(path):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创建一个名为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的目录</a:t>
            </a:r>
            <a:r>
              <a:rPr lang="zh-CN" altLang="en-US" dirty="0"/>
              <a:t>。</a:t>
            </a:r>
            <a:endParaRPr lang="en-US" altLang="zh-CN" dirty="0"/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os.makedirs(name)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：递归目录创建函数，创建多级目录。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os.rmdir(path)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：移除（删除）目录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 如果目录不存在或不为空，则会分别引发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FileNotFoundError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os.removedirs(name)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递归删除空目录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os.remove(path)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：移除（删除）文件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 如果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path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是目录，则会引发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OSError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4463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os.path</a:t>
            </a:r>
            <a:r>
              <a:rPr lang="zh-CN" altLang="en-US" dirty="0"/>
              <a:t>模块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os.path.isfile(path)</a:t>
            </a:r>
            <a:r>
              <a:rPr lang="zh-CN" altLang="en-US" dirty="0"/>
              <a:t>：如果 </a:t>
            </a:r>
            <a:r>
              <a:rPr lang="en-US" altLang="zh-CN" dirty="0"/>
              <a:t>path </a:t>
            </a:r>
            <a:r>
              <a:rPr lang="zh-CN" altLang="en-US" dirty="0"/>
              <a:t>是 现有的 常规文件，则返回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rtl="0"/>
            <a:r>
              <a:rPr lang="en-US" altLang="zh-CN" dirty="0"/>
              <a:t>os.path.isdir(path)</a:t>
            </a:r>
            <a:r>
              <a:rPr lang="zh-CN" altLang="en-US" dirty="0"/>
              <a:t>：如果 </a:t>
            </a:r>
            <a:r>
              <a:rPr lang="en-US" altLang="zh-CN" dirty="0"/>
              <a:t>path </a:t>
            </a:r>
            <a:r>
              <a:rPr lang="zh-CN" altLang="en-US" dirty="0"/>
              <a:t>是 现有的 目录，则返回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rtl="0"/>
            <a:r>
              <a:rPr lang="en-US" altLang="zh-CN" dirty="0"/>
              <a:t>os.path.exists(path)</a:t>
            </a:r>
            <a:r>
              <a:rPr lang="zh-CN" altLang="en-US" dirty="0"/>
              <a:t>：判断文件是否存在</a:t>
            </a:r>
            <a:endParaRPr lang="en-US" altLang="zh-CN" dirty="0"/>
          </a:p>
          <a:p>
            <a:pPr rtl="0"/>
            <a:r>
              <a:rPr lang="en-US" altLang="zh-CN" dirty="0" err="1"/>
              <a:t>o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s.path.join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31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Input: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读数据</a:t>
            </a:r>
            <a:r>
              <a:rPr lang="en-US" altLang="zh-CN" dirty="0"/>
              <a:t>	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Output: </a:t>
            </a:r>
            <a:r>
              <a:rPr lang="zh-CN" altLang="en-US" dirty="0"/>
              <a:t>输出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写数据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读写文件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open()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返回一个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file object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，最常使用的是两个位置参数和一个关键字参数：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open(filename, mode, encoding=None)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第一个实参是文件名字符串。第二个实参操作模式。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的值包括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'r'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，表示文件只能读取；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'w'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表示只能写入（现有同名文件会被覆盖）；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'a'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表示打开文件并追加内容，任何写入的数据会自动添加到文件末尾。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'r+'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表示打开文件进行读写。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实参是可选的，省略时的默认值为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'r'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126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026A7C-84E4-61E5-A5F4-C43BE9E339FD}"/>
              </a:ext>
            </a:extLst>
          </p:cNvPr>
          <p:cNvSpPr txBox="1"/>
          <p:nvPr/>
        </p:nvSpPr>
        <p:spPr>
          <a:xfrm>
            <a:off x="1522414" y="1628800"/>
            <a:ext cx="95405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Mode: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 r</a:t>
            </a:r>
            <a:r>
              <a:rPr lang="zh-CN" altLang="en-US" sz="2000" dirty="0"/>
              <a:t>：</a:t>
            </a:r>
            <a:r>
              <a:rPr lang="en-US" altLang="zh-CN" sz="2000" dirty="0"/>
              <a:t>read-only </a:t>
            </a:r>
            <a:r>
              <a:rPr lang="zh-CN" altLang="en-US" sz="2000" dirty="0"/>
              <a:t>表示只能读取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w</a:t>
            </a:r>
            <a:r>
              <a:rPr lang="zh-CN" altLang="en-US" sz="2000" dirty="0"/>
              <a:t>：</a:t>
            </a:r>
            <a:r>
              <a:rPr lang="en-US" altLang="zh-CN" sz="2000" dirty="0"/>
              <a:t>writeable </a:t>
            </a:r>
            <a:r>
              <a:rPr lang="zh-CN" altLang="en-US" sz="2000" dirty="0"/>
              <a:t>表示可写</a:t>
            </a:r>
            <a:r>
              <a:rPr lang="en-US" altLang="zh-CN" sz="2000" dirty="0"/>
              <a:t>, </a:t>
            </a:r>
            <a:r>
              <a:rPr lang="zh-CN" altLang="en-US" sz="2000" dirty="0"/>
              <a:t>不能读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    </a:t>
            </a:r>
            <a:r>
              <a:rPr lang="en-US" altLang="zh-CN" sz="2000" dirty="0"/>
              <a:t>- </a:t>
            </a:r>
            <a:r>
              <a:rPr lang="zh-CN" altLang="en-US" sz="2000" dirty="0"/>
              <a:t>如果文件不存在就创建文件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    </a:t>
            </a:r>
            <a:r>
              <a:rPr lang="en-US" altLang="zh-CN" sz="2000" dirty="0"/>
              <a:t>- </a:t>
            </a:r>
            <a:r>
              <a:rPr lang="zh-CN" altLang="en-US" sz="2000" dirty="0"/>
              <a:t>如果文件存在</a:t>
            </a:r>
            <a:r>
              <a:rPr lang="en-US" altLang="zh-CN" sz="2000" dirty="0"/>
              <a:t>, </a:t>
            </a:r>
            <a:r>
              <a:rPr lang="zh-CN" altLang="en-US" sz="2000" dirty="0"/>
              <a:t>清空文件内容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x</a:t>
            </a:r>
            <a:r>
              <a:rPr lang="zh-CN" altLang="en-US" sz="2000" dirty="0"/>
              <a:t>：</a:t>
            </a:r>
            <a:r>
              <a:rPr lang="en-US" altLang="zh-CN" sz="2000" dirty="0"/>
              <a:t>exists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    - </a:t>
            </a:r>
            <a:r>
              <a:rPr lang="zh-CN" altLang="en-US" sz="2000" dirty="0"/>
              <a:t>文件存在就报错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- </a:t>
            </a:r>
            <a:r>
              <a:rPr lang="zh-CN" altLang="en-US" sz="2000" dirty="0"/>
              <a:t>文件不存在就创建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a: append </a:t>
            </a:r>
            <a:r>
              <a:rPr lang="zh-CN" altLang="en-US" sz="2000" dirty="0"/>
              <a:t>表示追加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- </a:t>
            </a:r>
            <a:r>
              <a:rPr lang="zh-CN" altLang="en-US" sz="2000" dirty="0"/>
              <a:t>如果文件不存在就创建并追加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   </a:t>
            </a:r>
            <a:r>
              <a:rPr lang="en-US" altLang="zh-CN" sz="2000" dirty="0"/>
              <a:t>- </a:t>
            </a:r>
            <a:r>
              <a:rPr lang="zh-CN" altLang="en-US" sz="2000" dirty="0"/>
              <a:t>如果文件存在就在文件中直接追加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r+: </a:t>
            </a:r>
            <a:r>
              <a:rPr lang="zh-CN" altLang="en-US" sz="2000" dirty="0"/>
              <a:t>这里的</a:t>
            </a:r>
            <a:r>
              <a:rPr lang="en-US" altLang="zh-CN" sz="2000" dirty="0"/>
              <a:t>+</a:t>
            </a:r>
            <a:r>
              <a:rPr lang="zh-CN" altLang="en-US" sz="2000" dirty="0"/>
              <a:t>表示补充读写功能中缺失的功能</a:t>
            </a:r>
            <a:r>
              <a:rPr lang="en-US" altLang="zh-CN" sz="2000" dirty="0"/>
              <a:t>, </a:t>
            </a:r>
            <a:r>
              <a:rPr lang="zh-CN" altLang="en-US" sz="2000" dirty="0"/>
              <a:t>所以</a:t>
            </a:r>
            <a:r>
              <a:rPr lang="en-US" altLang="zh-CN" sz="2000" dirty="0"/>
              <a:t>r+</a:t>
            </a:r>
            <a:r>
              <a:rPr lang="zh-CN" altLang="en-US" sz="2000" dirty="0"/>
              <a:t>补充的是写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w+</a:t>
            </a:r>
            <a:r>
              <a:rPr lang="zh-CN" altLang="en-US" sz="2000" dirty="0"/>
              <a:t>：这里的</a:t>
            </a:r>
            <a:r>
              <a:rPr lang="en-US" altLang="zh-CN" sz="2000" dirty="0"/>
              <a:t>+</a:t>
            </a:r>
            <a:r>
              <a:rPr lang="zh-CN" altLang="en-US" sz="2000" dirty="0"/>
              <a:t>表示补充读写功能中缺失的功能</a:t>
            </a:r>
            <a:r>
              <a:rPr lang="en-US" altLang="zh-CN" sz="2000" dirty="0"/>
              <a:t>, </a:t>
            </a:r>
            <a:r>
              <a:rPr lang="zh-CN" altLang="en-US" sz="2000" dirty="0"/>
              <a:t>所以</a:t>
            </a:r>
            <a:r>
              <a:rPr lang="en-US" altLang="zh-CN" sz="2000" dirty="0"/>
              <a:t>w+</a:t>
            </a:r>
            <a:r>
              <a:rPr lang="zh-CN" altLang="en-US" sz="2000" dirty="0"/>
              <a:t>补充的是读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注意： </a:t>
            </a:r>
            <a:r>
              <a:rPr lang="en-US" altLang="zh-CN" sz="2000" dirty="0"/>
              <a:t>create/read/write/append </a:t>
            </a:r>
            <a:r>
              <a:rPr lang="zh-CN" altLang="en-US" sz="2000" dirty="0"/>
              <a:t>四种</a:t>
            </a:r>
            <a:r>
              <a:rPr lang="en-US" altLang="zh-CN" sz="2000" dirty="0"/>
              <a:t>mode</a:t>
            </a:r>
            <a:r>
              <a:rPr lang="zh-CN" altLang="en-US" sz="2000" dirty="0"/>
              <a:t>只能由一个，不能同时出现</a:t>
            </a:r>
          </a:p>
          <a:p>
            <a:pPr>
              <a:lnSpc>
                <a:spcPct val="90000"/>
              </a:lnSpc>
            </a:pP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读写格式：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t: </a:t>
            </a:r>
            <a:r>
              <a:rPr lang="zh-CN" altLang="en-US" sz="2000" dirty="0"/>
              <a:t>表示读写是时候是按照文本</a:t>
            </a:r>
            <a:r>
              <a:rPr lang="en-US" altLang="zh-CN" sz="2000" dirty="0"/>
              <a:t>text</a:t>
            </a:r>
            <a:r>
              <a:rPr lang="zh-CN" altLang="en-US" sz="2000" dirty="0"/>
              <a:t>的格式进行</a:t>
            </a:r>
            <a:r>
              <a:rPr lang="en-US" altLang="zh-CN" sz="2000" dirty="0"/>
              <a:t>. </a:t>
            </a:r>
            <a:r>
              <a:rPr lang="zh-CN" altLang="en-US" sz="2000" dirty="0"/>
              <a:t>默认就是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b</a:t>
            </a:r>
            <a:r>
              <a:rPr lang="zh-CN" altLang="en-US" sz="2000" dirty="0"/>
              <a:t>：表示读写是时候是按照二进制</a:t>
            </a:r>
            <a:r>
              <a:rPr lang="en-US" altLang="zh-CN" sz="2000" dirty="0"/>
              <a:t>binary</a:t>
            </a:r>
            <a:r>
              <a:rPr lang="zh-CN" altLang="en-US" sz="2000" dirty="0"/>
              <a:t>的格式进行</a:t>
            </a:r>
            <a:r>
              <a:rPr lang="en-US" altLang="zh-CN" sz="2000" dirty="0"/>
              <a:t>.</a:t>
            </a:r>
          </a:p>
          <a:p>
            <a:pPr>
              <a:lnSpc>
                <a:spcPct val="9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71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文件对象的方法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f.read(size)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可用于读取文件内容，它会读取一些数据，并返回字符串（文本模式），或字节串对象（在二进制模式下）。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是可选的数值参数。省略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为负数时，读取并返回整个文件的内容；文件大小是内存的两倍时，会出现问题。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取其他值时，读取并返回最多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个字符（文本模式）或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size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个字节（二进制模式）。如已到达文件末尾，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f.read()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返回空字符串（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''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1208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文件对象的方法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f.readline()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从文件中读取单行数据；字符串末尾保留换行符（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\n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），只有在文件不以换行符结尾时，文件的最后一行才会省略换行符。这种方式让返回值清晰明确；只要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f.readline()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返回空字符串，就表示已经到达了文件末尾，空行使用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'\n'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表示，该字符串只包含一个换行符。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从文件中读取多行时，可以用循环遍历整个文件对象（</a:t>
            </a:r>
            <a:r>
              <a:rPr lang="zh-CN" altLang="en-US" dirty="0"/>
              <a:t>惰性对象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）。这种操作能高效利用内存，快速，且代码简单。如需以列表形式读取文件中的所有行，可以用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list(f)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f.readlines()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728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文件对象的方法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f.write(string)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把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的内容写入文件，并返回写入的字符数。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写入其他类型的对象前，要先把它们转化为字符串（文本模式）或字节对象（二进制模式）：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F7BA3A-20E3-DD76-4427-BB7CF3773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4581128"/>
            <a:ext cx="5399456" cy="13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258</TotalTime>
  <Words>915</Words>
  <Application>Microsoft Office PowerPoint</Application>
  <PresentationFormat>自定义</PresentationFormat>
  <Paragraphs>72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Microsoft YaHei UI</vt:lpstr>
      <vt:lpstr>Arial</vt:lpstr>
      <vt:lpstr>Consolas</vt:lpstr>
      <vt:lpstr>黑板 16 x 9</vt:lpstr>
      <vt:lpstr>Python文件处理</vt:lpstr>
      <vt:lpstr>os模块</vt:lpstr>
      <vt:lpstr>os.path模块</vt:lpstr>
      <vt:lpstr>IO</vt:lpstr>
      <vt:lpstr>读写文件</vt:lpstr>
      <vt:lpstr>Mode值</vt:lpstr>
      <vt:lpstr>文件对象的方法</vt:lpstr>
      <vt:lpstr>文件对象的方法</vt:lpstr>
      <vt:lpstr>文件对象的方法</vt:lpstr>
      <vt:lpstr>文件对象的方法</vt:lpstr>
      <vt:lpstr>with上下文对象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Mr</dc:creator>
  <cp:lastModifiedBy>Lee Mr</cp:lastModifiedBy>
  <cp:revision>59</cp:revision>
  <dcterms:created xsi:type="dcterms:W3CDTF">2024-06-05T14:52:04Z</dcterms:created>
  <dcterms:modified xsi:type="dcterms:W3CDTF">2024-10-23T06:56:10Z</dcterms:modified>
</cp:coreProperties>
</file>