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256" r:id="rId2"/>
    <p:sldId id="257" r:id="rId3"/>
    <p:sldId id="267" r:id="rId4"/>
    <p:sldId id="273" r:id="rId5"/>
    <p:sldId id="268" r:id="rId6"/>
    <p:sldId id="270" r:id="rId7"/>
    <p:sldId id="274" r:id="rId8"/>
    <p:sldId id="275" r:id="rId9"/>
    <p:sldId id="272" r:id="rId10"/>
    <p:sldId id="269" r:id="rId11"/>
    <p:sldId id="271" r:id="rId12"/>
    <p:sldId id="260" r:id="rId13"/>
    <p:sldId id="276" r:id="rId14"/>
    <p:sldId id="277" r:id="rId15"/>
    <p:sldId id="278" r:id="rId16"/>
    <p:sldId id="279" r:id="rId17"/>
    <p:sldId id="280" r:id="rId18"/>
    <p:sldId id="282" r:id="rId19"/>
    <p:sldId id="283" r:id="rId20"/>
    <p:sldId id="284" r:id="rId21"/>
    <p:sldId id="286" r:id="rId22"/>
    <p:sldId id="287" r:id="rId23"/>
    <p:sldId id="285" r:id="rId24"/>
    <p:sldId id="288" r:id="rId25"/>
    <p:sldId id="289" r:id="rId26"/>
    <p:sldId id="290" r:id="rId27"/>
    <p:sldId id="291" r:id="rId28"/>
  </p:sldIdLst>
  <p:sldSz cx="12188825" cy="6858000"/>
  <p:notesSz cx="6858000" cy="9144000"/>
  <p:defaultTextStyle>
    <a:defPPr rtl="0"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39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EC20E35-A176-4012-BC5E-935CFFF8708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5404" autoAdjust="0"/>
  </p:normalViewPr>
  <p:slideViewPr>
    <p:cSldViewPr>
      <p:cViewPr varScale="1">
        <p:scale>
          <a:sx n="105" d="100"/>
          <a:sy n="105" d="100"/>
        </p:scale>
        <p:origin x="117" y="55"/>
      </p:cViewPr>
      <p:guideLst>
        <p:guide pos="3839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7" d="100"/>
          <a:sy n="87" d="100"/>
        </p:scale>
        <p:origin x="3840" y="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EF20B349-F2EE-40B7-9A96-7F76E2326DFA}" type="datetime1">
              <a:rPr lang="zh-CN" altLang="en-US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2024-10-31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850423A-8BCE-448E-A97B-03A88B2B12C1}" type="slidenum">
              <a:rPr lang="en-US" altLang="zh-CN" smtClean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‹#›</a:t>
            </a:fld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13958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E79AF599-AE6F-4E1C-94D1-C707F302C5B5}" type="datetime1">
              <a:rPr lang="zh-CN" altLang="en-US" smtClean="0"/>
              <a:pPr/>
              <a:t>2024-10-31</a:t>
            </a:fld>
            <a:endParaRPr lang="zh-CN" altLang="en-US" dirty="0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zh-CN" altLang="en-US" dirty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01F2A70B-78F2-4DCF-B53B-C990D2FAFB8A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570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Microsoft YaHei UI" panose="020B0503020204020204" pitchFamily="34" charset="-122"/>
        <a:ea typeface="Microsoft YaHei UI" panose="020B0503020204020204" pitchFamily="3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883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3040364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976518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73799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2012729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6387247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024137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480222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85308274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80382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19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88205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https://matplotlib.org/stable/users/index.html#users-guide-index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20326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20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85745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21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589835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22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456756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070127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322647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869671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68799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7928A1"/>
                </a:solidFill>
                <a:effectLst/>
              </a:rPr>
              <a:t>import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matplotlib.pyplot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28A1"/>
                </a:solidFill>
                <a:effectLst/>
              </a:rPr>
              <a:t>as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plt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figure()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=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fig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subplots()</a:t>
            </a:r>
            <a:r>
              <a:rPr lang="en-US" altLang="zh-CN" dirty="0"/>
              <a:t> </a:t>
            </a:r>
          </a:p>
          <a:p>
            <a:r>
              <a:rPr lang="en-US" altLang="zh-CN" dirty="0">
                <a:solidFill>
                  <a:srgbClr val="545454"/>
                </a:solidFill>
                <a:effectLst/>
              </a:rPr>
              <a:t>ax</a:t>
            </a:r>
            <a:r>
              <a:rPr lang="en-US" altLang="zh-CN" dirty="0">
                <a:solidFill>
                  <a:srgbClr val="008000"/>
                </a:solidFill>
                <a:effectLst/>
              </a:rPr>
              <a:t>.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plot([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3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4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[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0.5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1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,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797129"/>
                </a:solidFill>
                <a:effectLst/>
              </a:rPr>
              <a:t>0.2</a:t>
            </a:r>
            <a:r>
              <a:rPr lang="en-US" altLang="zh-CN" dirty="0">
                <a:solidFill>
                  <a:srgbClr val="545454"/>
                </a:solidFill>
                <a:effectLst/>
              </a:rPr>
              <a:t>])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27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32486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3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209217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4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42078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5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389567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6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624944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Axes </a:t>
            </a:r>
            <a:r>
              <a:rPr lang="zh-CN" altLang="en-US" dirty="0"/>
              <a:t>是 </a:t>
            </a:r>
            <a:r>
              <a:rPr lang="en-US" altLang="zh-CN" dirty="0"/>
              <a:t>Axis</a:t>
            </a:r>
            <a:r>
              <a:rPr lang="zh-CN" altLang="en-US" dirty="0"/>
              <a:t>的复数形式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7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408142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Axes </a:t>
            </a:r>
            <a:r>
              <a:rPr lang="zh-CN" altLang="en-US" dirty="0"/>
              <a:t>是 </a:t>
            </a:r>
            <a:r>
              <a:rPr lang="en-US" altLang="zh-CN" dirty="0"/>
              <a:t>Axis</a:t>
            </a:r>
            <a:r>
              <a:rPr lang="zh-CN" altLang="en-US" dirty="0"/>
              <a:t>的复数形式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8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75015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1F2A70B-78F2-4DCF-B53B-C990D2FAFB8A}" type="slidenum">
              <a:rPr lang="en-US" altLang="zh-CN" smtClean="0"/>
              <a:pPr/>
              <a:t>9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4512565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2413" y="1905000"/>
            <a:ext cx="9144000" cy="2667000"/>
          </a:xfrm>
        </p:spPr>
        <p:txBody>
          <a:bodyPr rtlCol="0">
            <a:noAutofit/>
          </a:bodyPr>
          <a:lstStyle>
            <a:lvl1pPr>
              <a:defRPr sz="5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6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7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9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2413" y="5105400"/>
            <a:ext cx="9143999" cy="1066800"/>
          </a:xfrm>
        </p:spPr>
        <p:txBody>
          <a:bodyPr rtlCol="0"/>
          <a:lstStyle>
            <a:lvl1pPr marL="0" indent="0" algn="l">
              <a:spcBef>
                <a:spcPts val="0"/>
              </a:spcBef>
              <a:buNone/>
              <a:defRPr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zh-CN" altLang="en-US" noProof="0"/>
              <a:t>单击此处编辑母版副标题样式</a:t>
            </a:r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674356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8" name="任意多边形 7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8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9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/>
            </a:lvl6pPr>
            <a:lvl7pPr marL="1956816">
              <a:defRPr/>
            </a:lvl7pPr>
            <a:lvl8pPr marL="1956816">
              <a:defRPr/>
            </a:lvl8pPr>
            <a:lvl9pPr marL="1956816">
              <a:defRPr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ACF6A5-CA30-4724-8A74-55B65EA2DB8E}" type="datetime1">
              <a:rPr lang="zh-CN" altLang="en-US" smtClean="0"/>
              <a:t>2024-10-31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6793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垂直标题 1"/>
          <p:cNvSpPr>
            <a:spLocks noGrp="1"/>
          </p:cNvSpPr>
          <p:nvPr>
            <p:ph type="title" orient="vert"/>
          </p:nvPr>
        </p:nvSpPr>
        <p:spPr>
          <a:xfrm>
            <a:off x="10361612" y="274639"/>
            <a:ext cx="1371600" cy="5901747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7" name="线条" descr="线条图形"/>
          <p:cNvGrpSpPr/>
          <p:nvPr/>
        </p:nvGrpSpPr>
        <p:grpSpPr bwMode="invGray">
          <a:xfrm rot="5400000">
            <a:off x="6864412" y="3472598"/>
            <a:ext cx="6492240" cy="64008"/>
            <a:chOff x="1522413" y="1514475"/>
            <a:chExt cx="10569575" cy="64008"/>
          </a:xfrm>
        </p:grpSpPr>
        <p:sp>
          <p:nvSpPr>
            <p:cNvPr id="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4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5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6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7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8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608012" y="277813"/>
            <a:ext cx="9144001" cy="5898573"/>
          </a:xfrm>
        </p:spPr>
        <p:txBody>
          <a:bodyPr vert="vert"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261872" indent="0">
              <a:buNone/>
              <a:defRPr/>
            </a:lvl6pPr>
            <a:lvl7pPr>
              <a:defRPr/>
            </a:lvl7pPr>
            <a:lvl8pPr>
              <a:defRPr baseline="0"/>
            </a:lvl8pPr>
            <a:lvl9pPr>
              <a:defRPr baseline="0"/>
            </a:lvl9pPr>
          </a:lstStyle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D9B0CA52-F532-4FDA-A3F9-4BF9C8E5C82E}" type="datetime1">
              <a:rPr lang="zh-CN" altLang="en-US" smtClean="0"/>
              <a:t>2024-10-31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1791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7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8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5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6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7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8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9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0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41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5486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 marL="7772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 marL="10058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34440"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463040">
              <a:defRPr baseline="0"/>
            </a:lvl6pPr>
            <a:lvl7pPr marL="1691640">
              <a:defRPr baseline="0"/>
            </a:lvl7pPr>
            <a:lvl8pPr marL="1920240">
              <a:defRPr baseline="0"/>
            </a:lvl8pPr>
            <a:lvl9pPr marL="2148840">
              <a:defRPr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CAAE51B8-C16C-4D58-B4E7-426249342FB6}" type="datetime1">
              <a:rPr lang="zh-CN" altLang="en-US" smtClean="0"/>
              <a:t>2024-10-31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14472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3" y="1905000"/>
            <a:ext cx="9144000" cy="2667000"/>
          </a:xfrm>
        </p:spPr>
        <p:txBody>
          <a:bodyPr rtlCol="0" anchor="b">
            <a:noAutofit/>
          </a:bodyPr>
          <a:lstStyle>
            <a:lvl1pPr algn="l">
              <a:defRPr sz="4400" b="0" cap="none" baseline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255" name="线条" descr="线条图形"/>
          <p:cNvGrpSpPr/>
          <p:nvPr/>
        </p:nvGrpSpPr>
        <p:grpSpPr bwMode="invGray">
          <a:xfrm>
            <a:off x="1584896" y="4724400"/>
            <a:ext cx="8631936" cy="64008"/>
            <a:chOff x="-4110038" y="2703513"/>
            <a:chExt cx="17394239" cy="160336"/>
          </a:xfrm>
          <a:solidFill>
            <a:schemeClr val="accent1"/>
          </a:solidFill>
        </p:grpSpPr>
        <p:sp>
          <p:nvSpPr>
            <p:cNvPr id="256" name="任意多边形 5"/>
            <p:cNvSpPr>
              <a:spLocks/>
            </p:cNvSpPr>
            <p:nvPr/>
          </p:nvSpPr>
          <p:spPr bwMode="invGray">
            <a:xfrm>
              <a:off x="12815888" y="2768600"/>
              <a:ext cx="468313" cy="19050"/>
            </a:xfrm>
            <a:custGeom>
              <a:avLst/>
              <a:gdLst>
                <a:gd name="T0" fmla="*/ 21 w 244"/>
                <a:gd name="T1" fmla="*/ 5 h 8"/>
                <a:gd name="T2" fmla="*/ 21 w 244"/>
                <a:gd name="T3" fmla="*/ 5 h 8"/>
                <a:gd name="T4" fmla="*/ 52 w 244"/>
                <a:gd name="T5" fmla="*/ 7 h 8"/>
                <a:gd name="T6" fmla="*/ 100 w 244"/>
                <a:gd name="T7" fmla="*/ 5 h 8"/>
                <a:gd name="T8" fmla="*/ 125 w 244"/>
                <a:gd name="T9" fmla="*/ 7 h 8"/>
                <a:gd name="T10" fmla="*/ 202 w 244"/>
                <a:gd name="T11" fmla="*/ 6 h 8"/>
                <a:gd name="T12" fmla="*/ 156 w 244"/>
                <a:gd name="T13" fmla="*/ 5 h 8"/>
                <a:gd name="T14" fmla="*/ 244 w 244"/>
                <a:gd name="T15" fmla="*/ 3 h 8"/>
                <a:gd name="T16" fmla="*/ 161 w 244"/>
                <a:gd name="T17" fmla="*/ 3 h 8"/>
                <a:gd name="T18" fmla="*/ 165 w 244"/>
                <a:gd name="T19" fmla="*/ 2 h 8"/>
                <a:gd name="T20" fmla="*/ 96 w 244"/>
                <a:gd name="T21" fmla="*/ 2 h 8"/>
                <a:gd name="T22" fmla="*/ 111 w 244"/>
                <a:gd name="T23" fmla="*/ 1 h 8"/>
                <a:gd name="T24" fmla="*/ 0 w 244"/>
                <a:gd name="T25" fmla="*/ 5 h 8"/>
                <a:gd name="T26" fmla="*/ 21 w 244"/>
                <a:gd name="T27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44" h="8">
                  <a:moveTo>
                    <a:pt x="21" y="5"/>
                  </a:moveTo>
                  <a:lnTo>
                    <a:pt x="21" y="5"/>
                  </a:lnTo>
                  <a:cubicBezTo>
                    <a:pt x="42" y="5"/>
                    <a:pt x="59" y="7"/>
                    <a:pt x="52" y="7"/>
                  </a:cubicBezTo>
                  <a:cubicBezTo>
                    <a:pt x="94" y="6"/>
                    <a:pt x="94" y="8"/>
                    <a:pt x="100" y="5"/>
                  </a:cubicBezTo>
                  <a:cubicBezTo>
                    <a:pt x="127" y="4"/>
                    <a:pt x="155" y="6"/>
                    <a:pt x="125" y="7"/>
                  </a:cubicBezTo>
                  <a:lnTo>
                    <a:pt x="202" y="6"/>
                  </a:lnTo>
                  <a:lnTo>
                    <a:pt x="156" y="5"/>
                  </a:lnTo>
                  <a:cubicBezTo>
                    <a:pt x="168" y="2"/>
                    <a:pt x="230" y="6"/>
                    <a:pt x="244" y="3"/>
                  </a:cubicBezTo>
                  <a:lnTo>
                    <a:pt x="161" y="3"/>
                  </a:lnTo>
                  <a:lnTo>
                    <a:pt x="165" y="2"/>
                  </a:lnTo>
                  <a:cubicBezTo>
                    <a:pt x="146" y="3"/>
                    <a:pt x="109" y="2"/>
                    <a:pt x="96" y="2"/>
                  </a:cubicBezTo>
                  <a:cubicBezTo>
                    <a:pt x="98" y="1"/>
                    <a:pt x="97" y="1"/>
                    <a:pt x="111" y="1"/>
                  </a:cubicBezTo>
                  <a:cubicBezTo>
                    <a:pt x="10" y="0"/>
                    <a:pt x="84" y="5"/>
                    <a:pt x="0" y="5"/>
                  </a:cubicBezTo>
                  <a:cubicBezTo>
                    <a:pt x="5" y="5"/>
                    <a:pt x="12" y="5"/>
                    <a:pt x="21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7" name="任意多边形 6"/>
            <p:cNvSpPr>
              <a:spLocks/>
            </p:cNvSpPr>
            <p:nvPr/>
          </p:nvSpPr>
          <p:spPr bwMode="invGray">
            <a:xfrm>
              <a:off x="12380913" y="2755900"/>
              <a:ext cx="461963" cy="26987"/>
            </a:xfrm>
            <a:custGeom>
              <a:avLst/>
              <a:gdLst>
                <a:gd name="T0" fmla="*/ 162 w 241"/>
                <a:gd name="T1" fmla="*/ 4 h 12"/>
                <a:gd name="T2" fmla="*/ 162 w 241"/>
                <a:gd name="T3" fmla="*/ 4 h 12"/>
                <a:gd name="T4" fmla="*/ 127 w 241"/>
                <a:gd name="T5" fmla="*/ 7 h 12"/>
                <a:gd name="T6" fmla="*/ 68 w 241"/>
                <a:gd name="T7" fmla="*/ 6 h 12"/>
                <a:gd name="T8" fmla="*/ 53 w 241"/>
                <a:gd name="T9" fmla="*/ 9 h 12"/>
                <a:gd name="T10" fmla="*/ 79 w 241"/>
                <a:gd name="T11" fmla="*/ 9 h 12"/>
                <a:gd name="T12" fmla="*/ 18 w 241"/>
                <a:gd name="T13" fmla="*/ 11 h 12"/>
                <a:gd name="T14" fmla="*/ 101 w 241"/>
                <a:gd name="T15" fmla="*/ 10 h 12"/>
                <a:gd name="T16" fmla="*/ 195 w 241"/>
                <a:gd name="T17" fmla="*/ 12 h 12"/>
                <a:gd name="T18" fmla="*/ 226 w 241"/>
                <a:gd name="T19" fmla="*/ 11 h 12"/>
                <a:gd name="T20" fmla="*/ 215 w 241"/>
                <a:gd name="T21" fmla="*/ 11 h 12"/>
                <a:gd name="T22" fmla="*/ 213 w 241"/>
                <a:gd name="T23" fmla="*/ 7 h 12"/>
                <a:gd name="T24" fmla="*/ 172 w 241"/>
                <a:gd name="T25" fmla="*/ 7 h 12"/>
                <a:gd name="T26" fmla="*/ 241 w 241"/>
                <a:gd name="T27" fmla="*/ 4 h 12"/>
                <a:gd name="T28" fmla="*/ 123 w 241"/>
                <a:gd name="T29" fmla="*/ 0 h 12"/>
                <a:gd name="T30" fmla="*/ 162 w 241"/>
                <a:gd name="T31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1" h="12">
                  <a:moveTo>
                    <a:pt x="162" y="4"/>
                  </a:moveTo>
                  <a:lnTo>
                    <a:pt x="162" y="4"/>
                  </a:lnTo>
                  <a:lnTo>
                    <a:pt x="127" y="7"/>
                  </a:lnTo>
                  <a:lnTo>
                    <a:pt x="68" y="6"/>
                  </a:lnTo>
                  <a:cubicBezTo>
                    <a:pt x="67" y="7"/>
                    <a:pt x="24" y="8"/>
                    <a:pt x="53" y="9"/>
                  </a:cubicBezTo>
                  <a:cubicBezTo>
                    <a:pt x="59" y="9"/>
                    <a:pt x="70" y="8"/>
                    <a:pt x="79" y="9"/>
                  </a:cubicBezTo>
                  <a:cubicBezTo>
                    <a:pt x="73" y="11"/>
                    <a:pt x="0" y="9"/>
                    <a:pt x="18" y="11"/>
                  </a:cubicBezTo>
                  <a:cubicBezTo>
                    <a:pt x="65" y="11"/>
                    <a:pt x="72" y="12"/>
                    <a:pt x="101" y="10"/>
                  </a:cubicBezTo>
                  <a:cubicBezTo>
                    <a:pt x="144" y="11"/>
                    <a:pt x="175" y="11"/>
                    <a:pt x="195" y="12"/>
                  </a:cubicBezTo>
                  <a:cubicBezTo>
                    <a:pt x="208" y="12"/>
                    <a:pt x="209" y="11"/>
                    <a:pt x="226" y="11"/>
                  </a:cubicBezTo>
                  <a:lnTo>
                    <a:pt x="215" y="11"/>
                  </a:lnTo>
                  <a:lnTo>
                    <a:pt x="213" y="7"/>
                  </a:lnTo>
                  <a:cubicBezTo>
                    <a:pt x="199" y="8"/>
                    <a:pt x="187" y="7"/>
                    <a:pt x="172" y="7"/>
                  </a:cubicBezTo>
                  <a:lnTo>
                    <a:pt x="241" y="4"/>
                  </a:lnTo>
                  <a:cubicBezTo>
                    <a:pt x="219" y="1"/>
                    <a:pt x="151" y="2"/>
                    <a:pt x="123" y="0"/>
                  </a:cubicBezTo>
                  <a:cubicBezTo>
                    <a:pt x="157" y="4"/>
                    <a:pt x="96" y="2"/>
                    <a:pt x="162" y="4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8" name="任意多边形 7"/>
            <p:cNvSpPr>
              <a:spLocks/>
            </p:cNvSpPr>
            <p:nvPr/>
          </p:nvSpPr>
          <p:spPr bwMode="invGray">
            <a:xfrm>
              <a:off x="12814300" y="2779713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59" name="任意多边形 8"/>
            <p:cNvSpPr>
              <a:spLocks/>
            </p:cNvSpPr>
            <p:nvPr/>
          </p:nvSpPr>
          <p:spPr bwMode="invGray">
            <a:xfrm>
              <a:off x="2738437" y="2795588"/>
              <a:ext cx="425450" cy="15875"/>
            </a:xfrm>
            <a:custGeom>
              <a:avLst/>
              <a:gdLst>
                <a:gd name="T0" fmla="*/ 77 w 222"/>
                <a:gd name="T1" fmla="*/ 5 h 7"/>
                <a:gd name="T2" fmla="*/ 77 w 222"/>
                <a:gd name="T3" fmla="*/ 5 h 7"/>
                <a:gd name="T4" fmla="*/ 56 w 222"/>
                <a:gd name="T5" fmla="*/ 6 h 7"/>
                <a:gd name="T6" fmla="*/ 222 w 222"/>
                <a:gd name="T7" fmla="*/ 5 h 7"/>
                <a:gd name="T8" fmla="*/ 200 w 222"/>
                <a:gd name="T9" fmla="*/ 3 h 7"/>
                <a:gd name="T10" fmla="*/ 137 w 222"/>
                <a:gd name="T11" fmla="*/ 4 h 7"/>
                <a:gd name="T12" fmla="*/ 149 w 222"/>
                <a:gd name="T13" fmla="*/ 3 h 7"/>
                <a:gd name="T14" fmla="*/ 109 w 222"/>
                <a:gd name="T15" fmla="*/ 0 h 7"/>
                <a:gd name="T16" fmla="*/ 106 w 222"/>
                <a:gd name="T17" fmla="*/ 0 h 7"/>
                <a:gd name="T18" fmla="*/ 0 w 222"/>
                <a:gd name="T19" fmla="*/ 7 h 7"/>
                <a:gd name="T20" fmla="*/ 77 w 222"/>
                <a:gd name="T21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22" h="7">
                  <a:moveTo>
                    <a:pt x="77" y="5"/>
                  </a:moveTo>
                  <a:lnTo>
                    <a:pt x="77" y="5"/>
                  </a:lnTo>
                  <a:cubicBezTo>
                    <a:pt x="62" y="5"/>
                    <a:pt x="58" y="5"/>
                    <a:pt x="56" y="6"/>
                  </a:cubicBezTo>
                  <a:lnTo>
                    <a:pt x="222" y="5"/>
                  </a:lnTo>
                  <a:cubicBezTo>
                    <a:pt x="216" y="5"/>
                    <a:pt x="169" y="4"/>
                    <a:pt x="200" y="3"/>
                  </a:cubicBezTo>
                  <a:cubicBezTo>
                    <a:pt x="186" y="2"/>
                    <a:pt x="143" y="3"/>
                    <a:pt x="137" y="4"/>
                  </a:cubicBezTo>
                  <a:lnTo>
                    <a:pt x="149" y="3"/>
                  </a:lnTo>
                  <a:cubicBezTo>
                    <a:pt x="110" y="5"/>
                    <a:pt x="84" y="1"/>
                    <a:pt x="109" y="0"/>
                  </a:cubicBezTo>
                  <a:lnTo>
                    <a:pt x="106" y="0"/>
                  </a:lnTo>
                  <a:lnTo>
                    <a:pt x="0" y="7"/>
                  </a:lnTo>
                  <a:cubicBezTo>
                    <a:pt x="39" y="7"/>
                    <a:pt x="30" y="5"/>
                    <a:pt x="77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0" name="任意多边形 9"/>
            <p:cNvSpPr>
              <a:spLocks/>
            </p:cNvSpPr>
            <p:nvPr/>
          </p:nvSpPr>
          <p:spPr bwMode="invGray">
            <a:xfrm>
              <a:off x="-3646488" y="2800350"/>
              <a:ext cx="46038" cy="3175"/>
            </a:xfrm>
            <a:custGeom>
              <a:avLst/>
              <a:gdLst>
                <a:gd name="T0" fmla="*/ 0 w 24"/>
                <a:gd name="T1" fmla="*/ 1 h 1"/>
                <a:gd name="T2" fmla="*/ 0 w 24"/>
                <a:gd name="T3" fmla="*/ 1 h 1"/>
                <a:gd name="T4" fmla="*/ 21 w 24"/>
                <a:gd name="T5" fmla="*/ 0 h 1"/>
                <a:gd name="T6" fmla="*/ 0 w 2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4" h="1">
                  <a:moveTo>
                    <a:pt x="0" y="1"/>
                  </a:moveTo>
                  <a:lnTo>
                    <a:pt x="0" y="1"/>
                  </a:lnTo>
                  <a:cubicBezTo>
                    <a:pt x="21" y="0"/>
                    <a:pt x="24" y="0"/>
                    <a:pt x="21" y="0"/>
                  </a:cubicBez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1" name="任意多边形 10"/>
            <p:cNvSpPr>
              <a:spLocks/>
            </p:cNvSpPr>
            <p:nvPr/>
          </p:nvSpPr>
          <p:spPr bwMode="invGray">
            <a:xfrm>
              <a:off x="2627312" y="2816225"/>
              <a:ext cx="63500" cy="4762"/>
            </a:xfrm>
            <a:custGeom>
              <a:avLst/>
              <a:gdLst>
                <a:gd name="T0" fmla="*/ 33 w 33"/>
                <a:gd name="T1" fmla="*/ 0 h 2"/>
                <a:gd name="T2" fmla="*/ 33 w 33"/>
                <a:gd name="T3" fmla="*/ 0 h 2"/>
                <a:gd name="T4" fmla="*/ 0 w 33"/>
                <a:gd name="T5" fmla="*/ 2 h 2"/>
                <a:gd name="T6" fmla="*/ 33 w 3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2">
                  <a:moveTo>
                    <a:pt x="33" y="0"/>
                  </a:moveTo>
                  <a:lnTo>
                    <a:pt x="33" y="0"/>
                  </a:lnTo>
                  <a:lnTo>
                    <a:pt x="0" y="2"/>
                  </a:lnTo>
                  <a:cubicBezTo>
                    <a:pt x="14" y="1"/>
                    <a:pt x="25" y="1"/>
                    <a:pt x="3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2" name="任意多边形 11"/>
            <p:cNvSpPr>
              <a:spLocks/>
            </p:cNvSpPr>
            <p:nvPr/>
          </p:nvSpPr>
          <p:spPr bwMode="invGray">
            <a:xfrm>
              <a:off x="3103562" y="2741613"/>
              <a:ext cx="28575" cy="3175"/>
            </a:xfrm>
            <a:custGeom>
              <a:avLst/>
              <a:gdLst>
                <a:gd name="T0" fmla="*/ 15 w 15"/>
                <a:gd name="T1" fmla="*/ 0 h 1"/>
                <a:gd name="T2" fmla="*/ 15 w 15"/>
                <a:gd name="T3" fmla="*/ 0 h 1"/>
                <a:gd name="T4" fmla="*/ 15 w 15"/>
                <a:gd name="T5" fmla="*/ 0 h 1"/>
                <a:gd name="T6" fmla="*/ 0 w 15"/>
                <a:gd name="T7" fmla="*/ 1 h 1"/>
                <a:gd name="T8" fmla="*/ 0 w 15"/>
                <a:gd name="T9" fmla="*/ 1 h 1"/>
                <a:gd name="T10" fmla="*/ 15 w 15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5" h="1">
                  <a:moveTo>
                    <a:pt x="15" y="0"/>
                  </a:moveTo>
                  <a:lnTo>
                    <a:pt x="15" y="0"/>
                  </a:lnTo>
                  <a:cubicBezTo>
                    <a:pt x="15" y="0"/>
                    <a:pt x="15" y="0"/>
                    <a:pt x="15" y="0"/>
                  </a:cubicBezTo>
                  <a:lnTo>
                    <a:pt x="0" y="1"/>
                  </a:lnTo>
                  <a:lnTo>
                    <a:pt x="0" y="1"/>
                  </a:lnTo>
                  <a:lnTo>
                    <a:pt x="1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3" name="任意多边形 12"/>
            <p:cNvSpPr>
              <a:spLocks/>
            </p:cNvSpPr>
            <p:nvPr/>
          </p:nvSpPr>
          <p:spPr bwMode="invGray">
            <a:xfrm>
              <a:off x="1227137" y="2836863"/>
              <a:ext cx="20638" cy="0"/>
            </a:xfrm>
            <a:custGeom>
              <a:avLst/>
              <a:gdLst>
                <a:gd name="T0" fmla="*/ 11 w 11"/>
                <a:gd name="T1" fmla="*/ 11 w 11"/>
                <a:gd name="T2" fmla="*/ 0 w 11"/>
                <a:gd name="T3" fmla="*/ 11 w 1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1">
                  <a:moveTo>
                    <a:pt x="11" y="0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4" name="任意多边形 13"/>
            <p:cNvSpPr>
              <a:spLocks/>
            </p:cNvSpPr>
            <p:nvPr/>
          </p:nvSpPr>
          <p:spPr bwMode="invGray">
            <a:xfrm>
              <a:off x="3660775" y="2713038"/>
              <a:ext cx="331788" cy="20637"/>
            </a:xfrm>
            <a:custGeom>
              <a:avLst/>
              <a:gdLst>
                <a:gd name="T0" fmla="*/ 173 w 173"/>
                <a:gd name="T1" fmla="*/ 0 h 9"/>
                <a:gd name="T2" fmla="*/ 173 w 173"/>
                <a:gd name="T3" fmla="*/ 0 h 9"/>
                <a:gd name="T4" fmla="*/ 99 w 173"/>
                <a:gd name="T5" fmla="*/ 2 h 9"/>
                <a:gd name="T6" fmla="*/ 89 w 173"/>
                <a:gd name="T7" fmla="*/ 1 h 9"/>
                <a:gd name="T8" fmla="*/ 64 w 173"/>
                <a:gd name="T9" fmla="*/ 2 h 9"/>
                <a:gd name="T10" fmla="*/ 79 w 173"/>
                <a:gd name="T11" fmla="*/ 2 h 9"/>
                <a:gd name="T12" fmla="*/ 0 w 173"/>
                <a:gd name="T13" fmla="*/ 8 h 9"/>
                <a:gd name="T14" fmla="*/ 78 w 173"/>
                <a:gd name="T15" fmla="*/ 7 h 9"/>
                <a:gd name="T16" fmla="*/ 98 w 173"/>
                <a:gd name="T17" fmla="*/ 6 h 9"/>
                <a:gd name="T18" fmla="*/ 159 w 173"/>
                <a:gd name="T19" fmla="*/ 2 h 9"/>
                <a:gd name="T20" fmla="*/ 173 w 173"/>
                <a:gd name="T2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3" h="9">
                  <a:moveTo>
                    <a:pt x="173" y="0"/>
                  </a:moveTo>
                  <a:lnTo>
                    <a:pt x="173" y="0"/>
                  </a:lnTo>
                  <a:lnTo>
                    <a:pt x="99" y="2"/>
                  </a:lnTo>
                  <a:cubicBezTo>
                    <a:pt x="109" y="2"/>
                    <a:pt x="74" y="2"/>
                    <a:pt x="89" y="1"/>
                  </a:cubicBezTo>
                  <a:cubicBezTo>
                    <a:pt x="84" y="1"/>
                    <a:pt x="57" y="1"/>
                    <a:pt x="64" y="2"/>
                  </a:cubicBezTo>
                  <a:lnTo>
                    <a:pt x="79" y="2"/>
                  </a:lnTo>
                  <a:cubicBezTo>
                    <a:pt x="41" y="5"/>
                    <a:pt x="64" y="6"/>
                    <a:pt x="0" y="8"/>
                  </a:cubicBezTo>
                  <a:cubicBezTo>
                    <a:pt x="40" y="9"/>
                    <a:pt x="57" y="8"/>
                    <a:pt x="78" y="7"/>
                  </a:cubicBezTo>
                  <a:lnTo>
                    <a:pt x="98" y="6"/>
                  </a:lnTo>
                  <a:lnTo>
                    <a:pt x="159" y="2"/>
                  </a:lnTo>
                  <a:lnTo>
                    <a:pt x="17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5" name="任意多边形 14"/>
            <p:cNvSpPr>
              <a:spLocks/>
            </p:cNvSpPr>
            <p:nvPr/>
          </p:nvSpPr>
          <p:spPr bwMode="invGray">
            <a:xfrm>
              <a:off x="-1674813" y="2768600"/>
              <a:ext cx="1588" cy="0"/>
            </a:xfrm>
            <a:custGeom>
              <a:avLst/>
              <a:gdLst>
                <a:gd name="T0" fmla="*/ 0 w 1"/>
                <a:gd name="T1" fmla="*/ 0 w 1"/>
                <a:gd name="T2" fmla="*/ 1 w 1"/>
                <a:gd name="T3" fmla="*/ 0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6" name="任意多边形 15"/>
            <p:cNvSpPr>
              <a:spLocks/>
            </p:cNvSpPr>
            <p:nvPr/>
          </p:nvSpPr>
          <p:spPr bwMode="invGray">
            <a:xfrm>
              <a:off x="-1673225" y="2767013"/>
              <a:ext cx="36513" cy="1587"/>
            </a:xfrm>
            <a:custGeom>
              <a:avLst/>
              <a:gdLst>
                <a:gd name="T0" fmla="*/ 3 w 19"/>
                <a:gd name="T1" fmla="*/ 0 h 1"/>
                <a:gd name="T2" fmla="*/ 3 w 19"/>
                <a:gd name="T3" fmla="*/ 0 h 1"/>
                <a:gd name="T4" fmla="*/ 0 w 19"/>
                <a:gd name="T5" fmla="*/ 1 h 1"/>
                <a:gd name="T6" fmla="*/ 3 w 1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1">
                  <a:moveTo>
                    <a:pt x="3" y="0"/>
                  </a:moveTo>
                  <a:lnTo>
                    <a:pt x="3" y="0"/>
                  </a:lnTo>
                  <a:lnTo>
                    <a:pt x="0" y="1"/>
                  </a:lnTo>
                  <a:cubicBezTo>
                    <a:pt x="4" y="0"/>
                    <a:pt x="19" y="0"/>
                    <a:pt x="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7" name="任意多边形 16"/>
            <p:cNvSpPr>
              <a:spLocks/>
            </p:cNvSpPr>
            <p:nvPr/>
          </p:nvSpPr>
          <p:spPr bwMode="invGray">
            <a:xfrm>
              <a:off x="2690812" y="2811463"/>
              <a:ext cx="47625" cy="4762"/>
            </a:xfrm>
            <a:custGeom>
              <a:avLst/>
              <a:gdLst>
                <a:gd name="T0" fmla="*/ 13 w 25"/>
                <a:gd name="T1" fmla="*/ 0 h 2"/>
                <a:gd name="T2" fmla="*/ 13 w 25"/>
                <a:gd name="T3" fmla="*/ 0 h 2"/>
                <a:gd name="T4" fmla="*/ 0 w 25"/>
                <a:gd name="T5" fmla="*/ 2 h 2"/>
                <a:gd name="T6" fmla="*/ 25 w 25"/>
                <a:gd name="T7" fmla="*/ 0 h 2"/>
                <a:gd name="T8" fmla="*/ 13 w 25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2">
                  <a:moveTo>
                    <a:pt x="13" y="0"/>
                  </a:moveTo>
                  <a:lnTo>
                    <a:pt x="13" y="0"/>
                  </a:lnTo>
                  <a:cubicBezTo>
                    <a:pt x="12" y="0"/>
                    <a:pt x="7" y="1"/>
                    <a:pt x="0" y="2"/>
                  </a:cubicBezTo>
                  <a:lnTo>
                    <a:pt x="25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8" name="任意多边形 17"/>
            <p:cNvSpPr>
              <a:spLocks/>
            </p:cNvSpPr>
            <p:nvPr/>
          </p:nvSpPr>
          <p:spPr bwMode="invGray">
            <a:xfrm>
              <a:off x="2822575" y="2794000"/>
              <a:ext cx="163513" cy="4762"/>
            </a:xfrm>
            <a:custGeom>
              <a:avLst/>
              <a:gdLst>
                <a:gd name="T0" fmla="*/ 0 w 85"/>
                <a:gd name="T1" fmla="*/ 2 h 2"/>
                <a:gd name="T2" fmla="*/ 0 w 85"/>
                <a:gd name="T3" fmla="*/ 2 h 2"/>
                <a:gd name="T4" fmla="*/ 62 w 85"/>
                <a:gd name="T5" fmla="*/ 1 h 2"/>
                <a:gd name="T6" fmla="*/ 85 w 85"/>
                <a:gd name="T7" fmla="*/ 0 h 2"/>
                <a:gd name="T8" fmla="*/ 0 w 85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5" h="2">
                  <a:moveTo>
                    <a:pt x="0" y="2"/>
                  </a:moveTo>
                  <a:lnTo>
                    <a:pt x="0" y="2"/>
                  </a:lnTo>
                  <a:lnTo>
                    <a:pt x="62" y="1"/>
                  </a:lnTo>
                  <a:lnTo>
                    <a:pt x="85" y="0"/>
                  </a:lnTo>
                  <a:lnTo>
                    <a:pt x="0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69" name="任意多边形 18"/>
            <p:cNvSpPr>
              <a:spLocks/>
            </p:cNvSpPr>
            <p:nvPr/>
          </p:nvSpPr>
          <p:spPr bwMode="invGray">
            <a:xfrm>
              <a:off x="715962" y="2809875"/>
              <a:ext cx="1911350" cy="50800"/>
            </a:xfrm>
            <a:custGeom>
              <a:avLst/>
              <a:gdLst>
                <a:gd name="T0" fmla="*/ 375 w 996"/>
                <a:gd name="T1" fmla="*/ 13 h 23"/>
                <a:gd name="T2" fmla="*/ 375 w 996"/>
                <a:gd name="T3" fmla="*/ 13 h 23"/>
                <a:gd name="T4" fmla="*/ 348 w 996"/>
                <a:gd name="T5" fmla="*/ 9 h 23"/>
                <a:gd name="T6" fmla="*/ 277 w 996"/>
                <a:gd name="T7" fmla="*/ 12 h 23"/>
                <a:gd name="T8" fmla="*/ 366 w 996"/>
                <a:gd name="T9" fmla="*/ 16 h 23"/>
                <a:gd name="T10" fmla="*/ 257 w 996"/>
                <a:gd name="T11" fmla="*/ 19 h 23"/>
                <a:gd name="T12" fmla="*/ 301 w 996"/>
                <a:gd name="T13" fmla="*/ 14 h 23"/>
                <a:gd name="T14" fmla="*/ 249 w 996"/>
                <a:gd name="T15" fmla="*/ 16 h 23"/>
                <a:gd name="T16" fmla="*/ 76 w 996"/>
                <a:gd name="T17" fmla="*/ 16 h 23"/>
                <a:gd name="T18" fmla="*/ 5 w 996"/>
                <a:gd name="T19" fmla="*/ 20 h 23"/>
                <a:gd name="T20" fmla="*/ 93 w 996"/>
                <a:gd name="T21" fmla="*/ 23 h 23"/>
                <a:gd name="T22" fmla="*/ 84 w 996"/>
                <a:gd name="T23" fmla="*/ 22 h 23"/>
                <a:gd name="T24" fmla="*/ 125 w 996"/>
                <a:gd name="T25" fmla="*/ 23 h 23"/>
                <a:gd name="T26" fmla="*/ 151 w 996"/>
                <a:gd name="T27" fmla="*/ 20 h 23"/>
                <a:gd name="T28" fmla="*/ 191 w 996"/>
                <a:gd name="T29" fmla="*/ 20 h 23"/>
                <a:gd name="T30" fmla="*/ 168 w 996"/>
                <a:gd name="T31" fmla="*/ 21 h 23"/>
                <a:gd name="T32" fmla="*/ 264 w 996"/>
                <a:gd name="T33" fmla="*/ 20 h 23"/>
                <a:gd name="T34" fmla="*/ 252 w 996"/>
                <a:gd name="T35" fmla="*/ 22 h 23"/>
                <a:gd name="T36" fmla="*/ 371 w 996"/>
                <a:gd name="T37" fmla="*/ 18 h 23"/>
                <a:gd name="T38" fmla="*/ 341 w 996"/>
                <a:gd name="T39" fmla="*/ 21 h 23"/>
                <a:gd name="T40" fmla="*/ 539 w 996"/>
                <a:gd name="T41" fmla="*/ 20 h 23"/>
                <a:gd name="T42" fmla="*/ 527 w 996"/>
                <a:gd name="T43" fmla="*/ 19 h 23"/>
                <a:gd name="T44" fmla="*/ 575 w 996"/>
                <a:gd name="T45" fmla="*/ 21 h 23"/>
                <a:gd name="T46" fmla="*/ 766 w 996"/>
                <a:gd name="T47" fmla="*/ 20 h 23"/>
                <a:gd name="T48" fmla="*/ 996 w 996"/>
                <a:gd name="T49" fmla="*/ 5 h 23"/>
                <a:gd name="T50" fmla="*/ 969 w 996"/>
                <a:gd name="T51" fmla="*/ 6 h 23"/>
                <a:gd name="T52" fmla="*/ 973 w 996"/>
                <a:gd name="T53" fmla="*/ 1 h 23"/>
                <a:gd name="T54" fmla="*/ 897 w 996"/>
                <a:gd name="T55" fmla="*/ 5 h 23"/>
                <a:gd name="T56" fmla="*/ 872 w 996"/>
                <a:gd name="T57" fmla="*/ 0 h 23"/>
                <a:gd name="T58" fmla="*/ 535 w 996"/>
                <a:gd name="T59" fmla="*/ 14 h 23"/>
                <a:gd name="T60" fmla="*/ 389 w 996"/>
                <a:gd name="T61" fmla="*/ 13 h 23"/>
                <a:gd name="T62" fmla="*/ 476 w 996"/>
                <a:gd name="T63" fmla="*/ 9 h 23"/>
                <a:gd name="T64" fmla="*/ 387 w 996"/>
                <a:gd name="T65" fmla="*/ 9 h 23"/>
                <a:gd name="T66" fmla="*/ 375 w 996"/>
                <a:gd name="T67" fmla="*/ 1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96" h="23">
                  <a:moveTo>
                    <a:pt x="375" y="13"/>
                  </a:moveTo>
                  <a:lnTo>
                    <a:pt x="375" y="13"/>
                  </a:lnTo>
                  <a:cubicBezTo>
                    <a:pt x="247" y="14"/>
                    <a:pt x="407" y="10"/>
                    <a:pt x="348" y="9"/>
                  </a:cubicBezTo>
                  <a:cubicBezTo>
                    <a:pt x="312" y="10"/>
                    <a:pt x="299" y="11"/>
                    <a:pt x="277" y="12"/>
                  </a:cubicBezTo>
                  <a:cubicBezTo>
                    <a:pt x="379" y="10"/>
                    <a:pt x="263" y="17"/>
                    <a:pt x="366" y="16"/>
                  </a:cubicBezTo>
                  <a:cubicBezTo>
                    <a:pt x="352" y="19"/>
                    <a:pt x="292" y="19"/>
                    <a:pt x="257" y="19"/>
                  </a:cubicBezTo>
                  <a:cubicBezTo>
                    <a:pt x="218" y="16"/>
                    <a:pt x="292" y="17"/>
                    <a:pt x="301" y="14"/>
                  </a:cubicBezTo>
                  <a:cubicBezTo>
                    <a:pt x="259" y="14"/>
                    <a:pt x="267" y="15"/>
                    <a:pt x="249" y="16"/>
                  </a:cubicBezTo>
                  <a:cubicBezTo>
                    <a:pt x="184" y="16"/>
                    <a:pt x="115" y="20"/>
                    <a:pt x="76" y="16"/>
                  </a:cubicBezTo>
                  <a:cubicBezTo>
                    <a:pt x="29" y="17"/>
                    <a:pt x="32" y="18"/>
                    <a:pt x="5" y="20"/>
                  </a:cubicBezTo>
                  <a:cubicBezTo>
                    <a:pt x="0" y="23"/>
                    <a:pt x="75" y="21"/>
                    <a:pt x="93" y="23"/>
                  </a:cubicBezTo>
                  <a:cubicBezTo>
                    <a:pt x="89" y="23"/>
                    <a:pt x="82" y="23"/>
                    <a:pt x="84" y="22"/>
                  </a:cubicBezTo>
                  <a:lnTo>
                    <a:pt x="125" y="23"/>
                  </a:lnTo>
                  <a:cubicBezTo>
                    <a:pt x="86" y="22"/>
                    <a:pt x="130" y="20"/>
                    <a:pt x="151" y="20"/>
                  </a:cubicBezTo>
                  <a:cubicBezTo>
                    <a:pt x="165" y="20"/>
                    <a:pt x="195" y="19"/>
                    <a:pt x="191" y="20"/>
                  </a:cubicBezTo>
                  <a:lnTo>
                    <a:pt x="168" y="21"/>
                  </a:lnTo>
                  <a:cubicBezTo>
                    <a:pt x="198" y="22"/>
                    <a:pt x="233" y="19"/>
                    <a:pt x="264" y="20"/>
                  </a:cubicBezTo>
                  <a:cubicBezTo>
                    <a:pt x="265" y="21"/>
                    <a:pt x="254" y="21"/>
                    <a:pt x="252" y="22"/>
                  </a:cubicBezTo>
                  <a:cubicBezTo>
                    <a:pt x="286" y="20"/>
                    <a:pt x="320" y="20"/>
                    <a:pt x="371" y="18"/>
                  </a:cubicBezTo>
                  <a:lnTo>
                    <a:pt x="341" y="21"/>
                  </a:lnTo>
                  <a:cubicBezTo>
                    <a:pt x="382" y="18"/>
                    <a:pt x="475" y="19"/>
                    <a:pt x="539" y="20"/>
                  </a:cubicBezTo>
                  <a:cubicBezTo>
                    <a:pt x="532" y="20"/>
                    <a:pt x="519" y="19"/>
                    <a:pt x="527" y="19"/>
                  </a:cubicBezTo>
                  <a:cubicBezTo>
                    <a:pt x="564" y="18"/>
                    <a:pt x="593" y="20"/>
                    <a:pt x="575" y="21"/>
                  </a:cubicBezTo>
                  <a:cubicBezTo>
                    <a:pt x="612" y="19"/>
                    <a:pt x="716" y="23"/>
                    <a:pt x="766" y="20"/>
                  </a:cubicBezTo>
                  <a:lnTo>
                    <a:pt x="996" y="5"/>
                  </a:lnTo>
                  <a:cubicBezTo>
                    <a:pt x="988" y="5"/>
                    <a:pt x="978" y="6"/>
                    <a:pt x="969" y="6"/>
                  </a:cubicBezTo>
                  <a:cubicBezTo>
                    <a:pt x="948" y="3"/>
                    <a:pt x="937" y="4"/>
                    <a:pt x="973" y="1"/>
                  </a:cubicBezTo>
                  <a:cubicBezTo>
                    <a:pt x="937" y="3"/>
                    <a:pt x="951" y="5"/>
                    <a:pt x="897" y="5"/>
                  </a:cubicBezTo>
                  <a:cubicBezTo>
                    <a:pt x="918" y="3"/>
                    <a:pt x="924" y="0"/>
                    <a:pt x="872" y="0"/>
                  </a:cubicBezTo>
                  <a:cubicBezTo>
                    <a:pt x="742" y="3"/>
                    <a:pt x="656" y="10"/>
                    <a:pt x="535" y="14"/>
                  </a:cubicBezTo>
                  <a:cubicBezTo>
                    <a:pt x="530" y="12"/>
                    <a:pt x="435" y="13"/>
                    <a:pt x="389" y="13"/>
                  </a:cubicBezTo>
                  <a:cubicBezTo>
                    <a:pt x="406" y="11"/>
                    <a:pt x="441" y="10"/>
                    <a:pt x="476" y="9"/>
                  </a:cubicBezTo>
                  <a:lnTo>
                    <a:pt x="387" y="9"/>
                  </a:lnTo>
                  <a:lnTo>
                    <a:pt x="375" y="1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0" name="任意多边形 19"/>
            <p:cNvSpPr>
              <a:spLocks/>
            </p:cNvSpPr>
            <p:nvPr/>
          </p:nvSpPr>
          <p:spPr bwMode="invGray">
            <a:xfrm>
              <a:off x="1995487" y="2822575"/>
              <a:ext cx="20638" cy="0"/>
            </a:xfrm>
            <a:custGeom>
              <a:avLst/>
              <a:gdLst>
                <a:gd name="T0" fmla="*/ 10 w 10"/>
                <a:gd name="T1" fmla="*/ 10 w 10"/>
                <a:gd name="T2" fmla="*/ 0 w 10"/>
                <a:gd name="T3" fmla="*/ 10 w 1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0">
                  <a:moveTo>
                    <a:pt x="10" y="0"/>
                  </a:moveTo>
                  <a:lnTo>
                    <a:pt x="10" y="0"/>
                  </a:lnTo>
                  <a:lnTo>
                    <a:pt x="0" y="0"/>
                  </a:lnTo>
                  <a:cubicBezTo>
                    <a:pt x="1" y="0"/>
                    <a:pt x="4" y="0"/>
                    <a:pt x="1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1" name="任意多边形 20"/>
            <p:cNvSpPr>
              <a:spLocks/>
            </p:cNvSpPr>
            <p:nvPr/>
          </p:nvSpPr>
          <p:spPr bwMode="invGray">
            <a:xfrm>
              <a:off x="1630362" y="2830513"/>
              <a:ext cx="22225" cy="0"/>
            </a:xfrm>
            <a:custGeom>
              <a:avLst/>
              <a:gdLst>
                <a:gd name="T0" fmla="*/ 11 w 12"/>
                <a:gd name="T1" fmla="*/ 11 w 12"/>
                <a:gd name="T2" fmla="*/ 12 w 12"/>
                <a:gd name="T3" fmla="*/ 0 w 12"/>
                <a:gd name="T4" fmla="*/ 11 w 1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12">
                  <a:moveTo>
                    <a:pt x="11" y="0"/>
                  </a:moveTo>
                  <a:lnTo>
                    <a:pt x="11" y="0"/>
                  </a:lnTo>
                  <a:cubicBezTo>
                    <a:pt x="12" y="0"/>
                    <a:pt x="11" y="0"/>
                    <a:pt x="12" y="0"/>
                  </a:cubicBezTo>
                  <a:lnTo>
                    <a:pt x="0" y="0"/>
                  </a:lnTo>
                  <a:lnTo>
                    <a:pt x="1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2" name="任意多边形 21"/>
            <p:cNvSpPr>
              <a:spLocks/>
            </p:cNvSpPr>
            <p:nvPr/>
          </p:nvSpPr>
          <p:spPr bwMode="invGray">
            <a:xfrm>
              <a:off x="2651125" y="2798763"/>
              <a:ext cx="46038" cy="1587"/>
            </a:xfrm>
            <a:custGeom>
              <a:avLst/>
              <a:gdLst>
                <a:gd name="T0" fmla="*/ 3 w 24"/>
                <a:gd name="T1" fmla="*/ 1 h 1"/>
                <a:gd name="T2" fmla="*/ 3 w 24"/>
                <a:gd name="T3" fmla="*/ 1 h 1"/>
                <a:gd name="T4" fmla="*/ 24 w 24"/>
                <a:gd name="T5" fmla="*/ 0 h 1"/>
                <a:gd name="T6" fmla="*/ 8 w 24"/>
                <a:gd name="T7" fmla="*/ 1 h 1"/>
                <a:gd name="T8" fmla="*/ 3 w 2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1">
                  <a:moveTo>
                    <a:pt x="3" y="1"/>
                  </a:moveTo>
                  <a:lnTo>
                    <a:pt x="3" y="1"/>
                  </a:lnTo>
                  <a:lnTo>
                    <a:pt x="24" y="0"/>
                  </a:lnTo>
                  <a:lnTo>
                    <a:pt x="8" y="1"/>
                  </a:lnTo>
                  <a:cubicBezTo>
                    <a:pt x="2" y="1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3" name="任意多边形 22"/>
            <p:cNvSpPr>
              <a:spLocks/>
            </p:cNvSpPr>
            <p:nvPr/>
          </p:nvSpPr>
          <p:spPr bwMode="invGray">
            <a:xfrm>
              <a:off x="2698750" y="2809875"/>
              <a:ext cx="19050" cy="1587"/>
            </a:xfrm>
            <a:custGeom>
              <a:avLst/>
              <a:gdLst>
                <a:gd name="T0" fmla="*/ 4 w 10"/>
                <a:gd name="T1" fmla="*/ 0 h 1"/>
                <a:gd name="T2" fmla="*/ 4 w 10"/>
                <a:gd name="T3" fmla="*/ 0 h 1"/>
                <a:gd name="T4" fmla="*/ 0 w 10"/>
                <a:gd name="T5" fmla="*/ 1 h 1"/>
                <a:gd name="T6" fmla="*/ 9 w 10"/>
                <a:gd name="T7" fmla="*/ 1 h 1"/>
                <a:gd name="T8" fmla="*/ 4 w 1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lnTo>
                    <a:pt x="9" y="1"/>
                  </a:lnTo>
                  <a:cubicBezTo>
                    <a:pt x="10" y="0"/>
                    <a:pt x="9" y="0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4" name="任意多边形 23"/>
            <p:cNvSpPr>
              <a:spLocks/>
            </p:cNvSpPr>
            <p:nvPr/>
          </p:nvSpPr>
          <p:spPr bwMode="invGray">
            <a:xfrm>
              <a:off x="469900" y="2800350"/>
              <a:ext cx="23813" cy="3175"/>
            </a:xfrm>
            <a:custGeom>
              <a:avLst/>
              <a:gdLst>
                <a:gd name="T0" fmla="*/ 13 w 13"/>
                <a:gd name="T1" fmla="*/ 0 h 1"/>
                <a:gd name="T2" fmla="*/ 13 w 13"/>
                <a:gd name="T3" fmla="*/ 0 h 1"/>
                <a:gd name="T4" fmla="*/ 0 w 13"/>
                <a:gd name="T5" fmla="*/ 1 h 1"/>
                <a:gd name="T6" fmla="*/ 13 w 1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13" y="0"/>
                  </a:moveTo>
                  <a:lnTo>
                    <a:pt x="13" y="0"/>
                  </a:lnTo>
                  <a:lnTo>
                    <a:pt x="0" y="1"/>
                  </a:lnTo>
                  <a:cubicBezTo>
                    <a:pt x="8" y="1"/>
                    <a:pt x="11" y="1"/>
                    <a:pt x="1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5" name="任意多边形 24"/>
            <p:cNvSpPr>
              <a:spLocks/>
            </p:cNvSpPr>
            <p:nvPr/>
          </p:nvSpPr>
          <p:spPr bwMode="invGray">
            <a:xfrm>
              <a:off x="998537" y="2811463"/>
              <a:ext cx="1076325" cy="20637"/>
            </a:xfrm>
            <a:custGeom>
              <a:avLst/>
              <a:gdLst>
                <a:gd name="T0" fmla="*/ 85 w 561"/>
                <a:gd name="T1" fmla="*/ 9 h 9"/>
                <a:gd name="T2" fmla="*/ 85 w 561"/>
                <a:gd name="T3" fmla="*/ 9 h 9"/>
                <a:gd name="T4" fmla="*/ 154 w 561"/>
                <a:gd name="T5" fmla="*/ 6 h 9"/>
                <a:gd name="T6" fmla="*/ 135 w 561"/>
                <a:gd name="T7" fmla="*/ 6 h 9"/>
                <a:gd name="T8" fmla="*/ 314 w 561"/>
                <a:gd name="T9" fmla="*/ 5 h 9"/>
                <a:gd name="T10" fmla="*/ 341 w 561"/>
                <a:gd name="T11" fmla="*/ 8 h 9"/>
                <a:gd name="T12" fmla="*/ 433 w 561"/>
                <a:gd name="T13" fmla="*/ 5 h 9"/>
                <a:gd name="T14" fmla="*/ 520 w 561"/>
                <a:gd name="T15" fmla="*/ 5 h 9"/>
                <a:gd name="T16" fmla="*/ 490 w 561"/>
                <a:gd name="T17" fmla="*/ 3 h 9"/>
                <a:gd name="T18" fmla="*/ 498 w 561"/>
                <a:gd name="T19" fmla="*/ 2 h 9"/>
                <a:gd name="T20" fmla="*/ 395 w 561"/>
                <a:gd name="T21" fmla="*/ 3 h 9"/>
                <a:gd name="T22" fmla="*/ 411 w 561"/>
                <a:gd name="T23" fmla="*/ 1 h 9"/>
                <a:gd name="T24" fmla="*/ 261 w 561"/>
                <a:gd name="T25" fmla="*/ 4 h 9"/>
                <a:gd name="T26" fmla="*/ 210 w 561"/>
                <a:gd name="T27" fmla="*/ 3 h 9"/>
                <a:gd name="T28" fmla="*/ 1 w 561"/>
                <a:gd name="T29" fmla="*/ 7 h 9"/>
                <a:gd name="T30" fmla="*/ 85 w 561"/>
                <a:gd name="T31" fmla="*/ 6 h 9"/>
                <a:gd name="T32" fmla="*/ 85 w 561"/>
                <a:gd name="T33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561" h="9">
                  <a:moveTo>
                    <a:pt x="85" y="9"/>
                  </a:moveTo>
                  <a:lnTo>
                    <a:pt x="85" y="9"/>
                  </a:lnTo>
                  <a:cubicBezTo>
                    <a:pt x="130" y="9"/>
                    <a:pt x="90" y="6"/>
                    <a:pt x="154" y="6"/>
                  </a:cubicBezTo>
                  <a:lnTo>
                    <a:pt x="135" y="6"/>
                  </a:lnTo>
                  <a:cubicBezTo>
                    <a:pt x="180" y="5"/>
                    <a:pt x="260" y="5"/>
                    <a:pt x="314" y="5"/>
                  </a:cubicBezTo>
                  <a:cubicBezTo>
                    <a:pt x="308" y="6"/>
                    <a:pt x="347" y="6"/>
                    <a:pt x="341" y="8"/>
                  </a:cubicBezTo>
                  <a:cubicBezTo>
                    <a:pt x="377" y="8"/>
                    <a:pt x="414" y="7"/>
                    <a:pt x="433" y="5"/>
                  </a:cubicBezTo>
                  <a:cubicBezTo>
                    <a:pt x="456" y="6"/>
                    <a:pt x="491" y="4"/>
                    <a:pt x="520" y="5"/>
                  </a:cubicBezTo>
                  <a:cubicBezTo>
                    <a:pt x="507" y="4"/>
                    <a:pt x="561" y="1"/>
                    <a:pt x="490" y="3"/>
                  </a:cubicBezTo>
                  <a:cubicBezTo>
                    <a:pt x="496" y="3"/>
                    <a:pt x="492" y="2"/>
                    <a:pt x="498" y="2"/>
                  </a:cubicBezTo>
                  <a:cubicBezTo>
                    <a:pt x="452" y="1"/>
                    <a:pt x="434" y="3"/>
                    <a:pt x="395" y="3"/>
                  </a:cubicBezTo>
                  <a:cubicBezTo>
                    <a:pt x="372" y="2"/>
                    <a:pt x="433" y="2"/>
                    <a:pt x="411" y="1"/>
                  </a:cubicBezTo>
                  <a:cubicBezTo>
                    <a:pt x="362" y="2"/>
                    <a:pt x="258" y="0"/>
                    <a:pt x="261" y="4"/>
                  </a:cubicBezTo>
                  <a:cubicBezTo>
                    <a:pt x="225" y="5"/>
                    <a:pt x="220" y="4"/>
                    <a:pt x="210" y="3"/>
                  </a:cubicBezTo>
                  <a:cubicBezTo>
                    <a:pt x="153" y="7"/>
                    <a:pt x="0" y="1"/>
                    <a:pt x="1" y="7"/>
                  </a:cubicBezTo>
                  <a:cubicBezTo>
                    <a:pt x="21" y="7"/>
                    <a:pt x="55" y="7"/>
                    <a:pt x="85" y="6"/>
                  </a:cubicBezTo>
                  <a:lnTo>
                    <a:pt x="85" y="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6" name="任意多边形 25"/>
            <p:cNvSpPr>
              <a:spLocks/>
            </p:cNvSpPr>
            <p:nvPr/>
          </p:nvSpPr>
          <p:spPr bwMode="invGray">
            <a:xfrm>
              <a:off x="2495550" y="2803525"/>
              <a:ext cx="17463" cy="0"/>
            </a:xfrm>
            <a:custGeom>
              <a:avLst/>
              <a:gdLst>
                <a:gd name="T0" fmla="*/ 9 w 9"/>
                <a:gd name="T1" fmla="*/ 9 w 9"/>
                <a:gd name="T2" fmla="*/ 0 w 9"/>
                <a:gd name="T3" fmla="*/ 9 w 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9">
                  <a:moveTo>
                    <a:pt x="9" y="0"/>
                  </a:moveTo>
                  <a:lnTo>
                    <a:pt x="9" y="0"/>
                  </a:lnTo>
                  <a:lnTo>
                    <a:pt x="0" y="0"/>
                  </a:lnTo>
                  <a:lnTo>
                    <a:pt x="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7" name="任意多边形 26"/>
            <p:cNvSpPr>
              <a:spLocks noEditPoints="1"/>
            </p:cNvSpPr>
            <p:nvPr/>
          </p:nvSpPr>
          <p:spPr bwMode="invGray">
            <a:xfrm>
              <a:off x="2538412" y="2816225"/>
              <a:ext cx="1057275" cy="31750"/>
            </a:xfrm>
            <a:custGeom>
              <a:avLst/>
              <a:gdLst>
                <a:gd name="T0" fmla="*/ 495 w 551"/>
                <a:gd name="T1" fmla="*/ 10 h 14"/>
                <a:gd name="T2" fmla="*/ 495 w 551"/>
                <a:gd name="T3" fmla="*/ 10 h 14"/>
                <a:gd name="T4" fmla="*/ 461 w 551"/>
                <a:gd name="T5" fmla="*/ 9 h 14"/>
                <a:gd name="T6" fmla="*/ 495 w 551"/>
                <a:gd name="T7" fmla="*/ 10 h 14"/>
                <a:gd name="T8" fmla="*/ 551 w 551"/>
                <a:gd name="T9" fmla="*/ 9 h 14"/>
                <a:gd name="T10" fmla="*/ 551 w 551"/>
                <a:gd name="T11" fmla="*/ 9 h 14"/>
                <a:gd name="T12" fmla="*/ 532 w 551"/>
                <a:gd name="T13" fmla="*/ 13 h 14"/>
                <a:gd name="T14" fmla="*/ 294 w 551"/>
                <a:gd name="T15" fmla="*/ 13 h 14"/>
                <a:gd name="T16" fmla="*/ 304 w 551"/>
                <a:gd name="T17" fmla="*/ 12 h 14"/>
                <a:gd name="T18" fmla="*/ 93 w 551"/>
                <a:gd name="T19" fmla="*/ 14 h 14"/>
                <a:gd name="T20" fmla="*/ 38 w 551"/>
                <a:gd name="T21" fmla="*/ 12 h 14"/>
                <a:gd name="T22" fmla="*/ 4 w 551"/>
                <a:gd name="T23" fmla="*/ 12 h 14"/>
                <a:gd name="T24" fmla="*/ 31 w 551"/>
                <a:gd name="T25" fmla="*/ 11 h 14"/>
                <a:gd name="T26" fmla="*/ 16 w 551"/>
                <a:gd name="T27" fmla="*/ 11 h 14"/>
                <a:gd name="T28" fmla="*/ 73 w 551"/>
                <a:gd name="T29" fmla="*/ 6 h 14"/>
                <a:gd name="T30" fmla="*/ 39 w 551"/>
                <a:gd name="T31" fmla="*/ 10 h 14"/>
                <a:gd name="T32" fmla="*/ 62 w 551"/>
                <a:gd name="T33" fmla="*/ 8 h 14"/>
                <a:gd name="T34" fmla="*/ 90 w 551"/>
                <a:gd name="T35" fmla="*/ 10 h 14"/>
                <a:gd name="T36" fmla="*/ 157 w 551"/>
                <a:gd name="T37" fmla="*/ 9 h 14"/>
                <a:gd name="T38" fmla="*/ 193 w 551"/>
                <a:gd name="T39" fmla="*/ 11 h 14"/>
                <a:gd name="T40" fmla="*/ 215 w 551"/>
                <a:gd name="T41" fmla="*/ 8 h 14"/>
                <a:gd name="T42" fmla="*/ 280 w 551"/>
                <a:gd name="T43" fmla="*/ 8 h 14"/>
                <a:gd name="T44" fmla="*/ 373 w 551"/>
                <a:gd name="T45" fmla="*/ 0 h 14"/>
                <a:gd name="T46" fmla="*/ 452 w 551"/>
                <a:gd name="T47" fmla="*/ 6 h 14"/>
                <a:gd name="T48" fmla="*/ 329 w 551"/>
                <a:gd name="T49" fmla="*/ 7 h 14"/>
                <a:gd name="T50" fmla="*/ 282 w 551"/>
                <a:gd name="T51" fmla="*/ 11 h 14"/>
                <a:gd name="T52" fmla="*/ 389 w 551"/>
                <a:gd name="T53" fmla="*/ 9 h 14"/>
                <a:gd name="T54" fmla="*/ 377 w 551"/>
                <a:gd name="T55" fmla="*/ 10 h 14"/>
                <a:gd name="T56" fmla="*/ 494 w 551"/>
                <a:gd name="T57" fmla="*/ 8 h 14"/>
                <a:gd name="T58" fmla="*/ 510 w 551"/>
                <a:gd name="T59" fmla="*/ 9 h 14"/>
                <a:gd name="T60" fmla="*/ 551 w 551"/>
                <a:gd name="T61" fmla="*/ 9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51" h="14">
                  <a:moveTo>
                    <a:pt x="495" y="10"/>
                  </a:moveTo>
                  <a:lnTo>
                    <a:pt x="495" y="10"/>
                  </a:lnTo>
                  <a:lnTo>
                    <a:pt x="461" y="9"/>
                  </a:lnTo>
                  <a:cubicBezTo>
                    <a:pt x="469" y="10"/>
                    <a:pt x="482" y="10"/>
                    <a:pt x="495" y="10"/>
                  </a:cubicBezTo>
                  <a:close/>
                  <a:moveTo>
                    <a:pt x="551" y="9"/>
                  </a:moveTo>
                  <a:lnTo>
                    <a:pt x="551" y="9"/>
                  </a:lnTo>
                  <a:lnTo>
                    <a:pt x="532" y="13"/>
                  </a:lnTo>
                  <a:cubicBezTo>
                    <a:pt x="425" y="14"/>
                    <a:pt x="387" y="13"/>
                    <a:pt x="294" y="13"/>
                  </a:cubicBezTo>
                  <a:cubicBezTo>
                    <a:pt x="287" y="12"/>
                    <a:pt x="298" y="12"/>
                    <a:pt x="304" y="12"/>
                  </a:cubicBezTo>
                  <a:cubicBezTo>
                    <a:pt x="238" y="13"/>
                    <a:pt x="140" y="12"/>
                    <a:pt x="93" y="14"/>
                  </a:cubicBezTo>
                  <a:cubicBezTo>
                    <a:pt x="72" y="14"/>
                    <a:pt x="17" y="13"/>
                    <a:pt x="38" y="12"/>
                  </a:cubicBezTo>
                  <a:cubicBezTo>
                    <a:pt x="28" y="12"/>
                    <a:pt x="16" y="12"/>
                    <a:pt x="4" y="12"/>
                  </a:cubicBezTo>
                  <a:cubicBezTo>
                    <a:pt x="1" y="11"/>
                    <a:pt x="30" y="12"/>
                    <a:pt x="31" y="11"/>
                  </a:cubicBezTo>
                  <a:cubicBezTo>
                    <a:pt x="22" y="11"/>
                    <a:pt x="18" y="10"/>
                    <a:pt x="16" y="11"/>
                  </a:cubicBezTo>
                  <a:cubicBezTo>
                    <a:pt x="32" y="10"/>
                    <a:pt x="0" y="6"/>
                    <a:pt x="73" y="6"/>
                  </a:cubicBezTo>
                  <a:cubicBezTo>
                    <a:pt x="101" y="9"/>
                    <a:pt x="22" y="7"/>
                    <a:pt x="39" y="10"/>
                  </a:cubicBezTo>
                  <a:cubicBezTo>
                    <a:pt x="63" y="10"/>
                    <a:pt x="60" y="9"/>
                    <a:pt x="62" y="8"/>
                  </a:cubicBezTo>
                  <a:cubicBezTo>
                    <a:pt x="93" y="8"/>
                    <a:pt x="92" y="9"/>
                    <a:pt x="90" y="10"/>
                  </a:cubicBezTo>
                  <a:cubicBezTo>
                    <a:pt x="102" y="9"/>
                    <a:pt x="141" y="10"/>
                    <a:pt x="157" y="9"/>
                  </a:cubicBezTo>
                  <a:cubicBezTo>
                    <a:pt x="216" y="8"/>
                    <a:pt x="154" y="11"/>
                    <a:pt x="193" y="11"/>
                  </a:cubicBezTo>
                  <a:lnTo>
                    <a:pt x="215" y="8"/>
                  </a:lnTo>
                  <a:lnTo>
                    <a:pt x="280" y="8"/>
                  </a:lnTo>
                  <a:cubicBezTo>
                    <a:pt x="373" y="7"/>
                    <a:pt x="266" y="2"/>
                    <a:pt x="373" y="0"/>
                  </a:cubicBezTo>
                  <a:cubicBezTo>
                    <a:pt x="359" y="2"/>
                    <a:pt x="402" y="5"/>
                    <a:pt x="452" y="6"/>
                  </a:cubicBezTo>
                  <a:cubicBezTo>
                    <a:pt x="422" y="6"/>
                    <a:pt x="367" y="8"/>
                    <a:pt x="329" y="7"/>
                  </a:cubicBezTo>
                  <a:cubicBezTo>
                    <a:pt x="383" y="10"/>
                    <a:pt x="254" y="8"/>
                    <a:pt x="282" y="11"/>
                  </a:cubicBezTo>
                  <a:cubicBezTo>
                    <a:pt x="309" y="9"/>
                    <a:pt x="354" y="9"/>
                    <a:pt x="389" y="9"/>
                  </a:cubicBezTo>
                  <a:lnTo>
                    <a:pt x="377" y="10"/>
                  </a:lnTo>
                  <a:cubicBezTo>
                    <a:pt x="414" y="10"/>
                    <a:pt x="442" y="7"/>
                    <a:pt x="494" y="8"/>
                  </a:cubicBezTo>
                  <a:cubicBezTo>
                    <a:pt x="519" y="8"/>
                    <a:pt x="514" y="9"/>
                    <a:pt x="510" y="9"/>
                  </a:cubicBezTo>
                  <a:cubicBezTo>
                    <a:pt x="531" y="9"/>
                    <a:pt x="551" y="8"/>
                    <a:pt x="551" y="9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8" name="任意多边形 27"/>
            <p:cNvSpPr>
              <a:spLocks/>
            </p:cNvSpPr>
            <p:nvPr/>
          </p:nvSpPr>
          <p:spPr bwMode="invGray">
            <a:xfrm>
              <a:off x="11777663" y="2757488"/>
              <a:ext cx="19050" cy="3175"/>
            </a:xfrm>
            <a:custGeom>
              <a:avLst/>
              <a:gdLst>
                <a:gd name="T0" fmla="*/ 0 w 10"/>
                <a:gd name="T1" fmla="*/ 0 h 1"/>
                <a:gd name="T2" fmla="*/ 0 w 10"/>
                <a:gd name="T3" fmla="*/ 0 h 1"/>
                <a:gd name="T4" fmla="*/ 10 w 10"/>
                <a:gd name="T5" fmla="*/ 1 h 1"/>
                <a:gd name="T6" fmla="*/ 0 w 1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0" y="0"/>
                  </a:moveTo>
                  <a:lnTo>
                    <a:pt x="0" y="0"/>
                  </a:lnTo>
                  <a:lnTo>
                    <a:pt x="10" y="1"/>
                  </a:lnTo>
                  <a:cubicBezTo>
                    <a:pt x="8" y="1"/>
                    <a:pt x="4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79" name="任意多边形 28"/>
            <p:cNvSpPr>
              <a:spLocks/>
            </p:cNvSpPr>
            <p:nvPr/>
          </p:nvSpPr>
          <p:spPr bwMode="invGray">
            <a:xfrm>
              <a:off x="5983288" y="2741613"/>
              <a:ext cx="38100" cy="0"/>
            </a:xfrm>
            <a:custGeom>
              <a:avLst/>
              <a:gdLst>
                <a:gd name="T0" fmla="*/ 0 w 20"/>
                <a:gd name="T1" fmla="*/ 0 w 20"/>
                <a:gd name="T2" fmla="*/ 20 w 20"/>
                <a:gd name="T3" fmla="*/ 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0" y="0"/>
                  </a:moveTo>
                  <a:lnTo>
                    <a:pt x="0" y="0"/>
                  </a:lnTo>
                  <a:lnTo>
                    <a:pt x="20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0" name="任意多边形 29"/>
            <p:cNvSpPr>
              <a:spLocks/>
            </p:cNvSpPr>
            <p:nvPr/>
          </p:nvSpPr>
          <p:spPr bwMode="invGray">
            <a:xfrm>
              <a:off x="6832600" y="2713038"/>
              <a:ext cx="53975" cy="1587"/>
            </a:xfrm>
            <a:custGeom>
              <a:avLst/>
              <a:gdLst>
                <a:gd name="T0" fmla="*/ 0 w 28"/>
                <a:gd name="T1" fmla="*/ 1 h 1"/>
                <a:gd name="T2" fmla="*/ 0 w 28"/>
                <a:gd name="T3" fmla="*/ 1 h 1"/>
                <a:gd name="T4" fmla="*/ 28 w 28"/>
                <a:gd name="T5" fmla="*/ 0 h 1"/>
                <a:gd name="T6" fmla="*/ 0 w 2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8" h="1">
                  <a:moveTo>
                    <a:pt x="0" y="1"/>
                  </a:moveTo>
                  <a:lnTo>
                    <a:pt x="0" y="1"/>
                  </a:lnTo>
                  <a:lnTo>
                    <a:pt x="28" y="0"/>
                  </a:lnTo>
                  <a:cubicBezTo>
                    <a:pt x="17" y="0"/>
                    <a:pt x="8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1" name="任意多边形 30"/>
            <p:cNvSpPr>
              <a:spLocks/>
            </p:cNvSpPr>
            <p:nvPr/>
          </p:nvSpPr>
          <p:spPr bwMode="invGray">
            <a:xfrm>
              <a:off x="11317288" y="2755900"/>
              <a:ext cx="9525" cy="0"/>
            </a:xfrm>
            <a:custGeom>
              <a:avLst/>
              <a:gdLst>
                <a:gd name="T0" fmla="*/ 5 w 5"/>
                <a:gd name="T1" fmla="*/ 5 w 5"/>
                <a:gd name="T2" fmla="*/ 4 w 5"/>
                <a:gd name="T3" fmla="*/ 0 w 5"/>
                <a:gd name="T4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4" y="0"/>
                  </a:lnTo>
                  <a:lnTo>
                    <a:pt x="0" y="0"/>
                  </a:lnTo>
                  <a:lnTo>
                    <a:pt x="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2" name="任意多边形 31"/>
            <p:cNvSpPr>
              <a:spLocks/>
            </p:cNvSpPr>
            <p:nvPr/>
          </p:nvSpPr>
          <p:spPr bwMode="invGray">
            <a:xfrm>
              <a:off x="8534400" y="2735263"/>
              <a:ext cx="30163" cy="0"/>
            </a:xfrm>
            <a:custGeom>
              <a:avLst/>
              <a:gdLst>
                <a:gd name="T0" fmla="*/ 0 w 16"/>
                <a:gd name="T1" fmla="*/ 0 w 16"/>
                <a:gd name="T2" fmla="*/ 16 w 16"/>
                <a:gd name="T3" fmla="*/ 0 w 1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6">
                  <a:moveTo>
                    <a:pt x="0" y="0"/>
                  </a:moveTo>
                  <a:lnTo>
                    <a:pt x="0" y="0"/>
                  </a:lnTo>
                  <a:cubicBezTo>
                    <a:pt x="4" y="0"/>
                    <a:pt x="9" y="0"/>
                    <a:pt x="16" y="0"/>
                  </a:cubicBezTo>
                  <a:cubicBezTo>
                    <a:pt x="15" y="0"/>
                    <a:pt x="9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3" name="任意多边形 32"/>
            <p:cNvSpPr>
              <a:spLocks/>
            </p:cNvSpPr>
            <p:nvPr/>
          </p:nvSpPr>
          <p:spPr bwMode="invGray">
            <a:xfrm>
              <a:off x="6821488" y="27146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2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4" name="任意多边形 33"/>
            <p:cNvSpPr>
              <a:spLocks/>
            </p:cNvSpPr>
            <p:nvPr/>
          </p:nvSpPr>
          <p:spPr bwMode="invGray">
            <a:xfrm>
              <a:off x="5583238" y="2719388"/>
              <a:ext cx="25400" cy="0"/>
            </a:xfrm>
            <a:custGeom>
              <a:avLst/>
              <a:gdLst>
                <a:gd name="T0" fmla="*/ 13 w 13"/>
                <a:gd name="T1" fmla="*/ 13 w 13"/>
                <a:gd name="T2" fmla="*/ 0 w 13"/>
                <a:gd name="T3" fmla="*/ 13 w 1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3">
                  <a:moveTo>
                    <a:pt x="13" y="0"/>
                  </a:moveTo>
                  <a:lnTo>
                    <a:pt x="13" y="0"/>
                  </a:lnTo>
                  <a:lnTo>
                    <a:pt x="0" y="0"/>
                  </a:lnTo>
                  <a:lnTo>
                    <a:pt x="1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5" name="任意多边形 34"/>
            <p:cNvSpPr>
              <a:spLocks/>
            </p:cNvSpPr>
            <p:nvPr/>
          </p:nvSpPr>
          <p:spPr bwMode="invGray">
            <a:xfrm>
              <a:off x="5638800" y="2740025"/>
              <a:ext cx="23813" cy="1587"/>
            </a:xfrm>
            <a:custGeom>
              <a:avLst/>
              <a:gdLst>
                <a:gd name="T0" fmla="*/ 12 w 12"/>
                <a:gd name="T1" fmla="*/ 0 h 1"/>
                <a:gd name="T2" fmla="*/ 12 w 12"/>
                <a:gd name="T3" fmla="*/ 0 h 1"/>
                <a:gd name="T4" fmla="*/ 0 w 12"/>
                <a:gd name="T5" fmla="*/ 1 h 1"/>
                <a:gd name="T6" fmla="*/ 12 w 12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6" name="任意多边形 35"/>
            <p:cNvSpPr>
              <a:spLocks/>
            </p:cNvSpPr>
            <p:nvPr/>
          </p:nvSpPr>
          <p:spPr bwMode="invGray">
            <a:xfrm>
              <a:off x="4303712" y="2728913"/>
              <a:ext cx="50800" cy="0"/>
            </a:xfrm>
            <a:custGeom>
              <a:avLst/>
              <a:gdLst>
                <a:gd name="T0" fmla="*/ 26 w 26"/>
                <a:gd name="T1" fmla="*/ 26 w 26"/>
                <a:gd name="T2" fmla="*/ 0 w 26"/>
                <a:gd name="T3" fmla="*/ 26 w 2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6">
                  <a:moveTo>
                    <a:pt x="26" y="0"/>
                  </a:moveTo>
                  <a:lnTo>
                    <a:pt x="26" y="0"/>
                  </a:lnTo>
                  <a:lnTo>
                    <a:pt x="0" y="0"/>
                  </a:lnTo>
                  <a:cubicBezTo>
                    <a:pt x="13" y="0"/>
                    <a:pt x="20" y="0"/>
                    <a:pt x="2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7" name="任意多边形 36"/>
            <p:cNvSpPr>
              <a:spLocks/>
            </p:cNvSpPr>
            <p:nvPr/>
          </p:nvSpPr>
          <p:spPr bwMode="invGray">
            <a:xfrm>
              <a:off x="5519738" y="2735263"/>
              <a:ext cx="9525" cy="3175"/>
            </a:xfrm>
            <a:custGeom>
              <a:avLst/>
              <a:gdLst>
                <a:gd name="T0" fmla="*/ 4 w 5"/>
                <a:gd name="T1" fmla="*/ 0 h 1"/>
                <a:gd name="T2" fmla="*/ 4 w 5"/>
                <a:gd name="T3" fmla="*/ 0 h 1"/>
                <a:gd name="T4" fmla="*/ 0 w 5"/>
                <a:gd name="T5" fmla="*/ 1 h 1"/>
                <a:gd name="T6" fmla="*/ 4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4" y="0"/>
                  </a:moveTo>
                  <a:lnTo>
                    <a:pt x="4" y="0"/>
                  </a:lnTo>
                  <a:lnTo>
                    <a:pt x="0" y="1"/>
                  </a:lnTo>
                  <a:cubicBezTo>
                    <a:pt x="3" y="1"/>
                    <a:pt x="5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8" name="任意多边形 37"/>
            <p:cNvSpPr>
              <a:spLocks/>
            </p:cNvSpPr>
            <p:nvPr/>
          </p:nvSpPr>
          <p:spPr bwMode="invGray">
            <a:xfrm>
              <a:off x="12096750" y="2784475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1 w 3"/>
                <a:gd name="T3" fmla="*/ 0 w 3"/>
                <a:gd name="T4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1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89" name="任意多边形 38"/>
            <p:cNvSpPr>
              <a:spLocks/>
            </p:cNvSpPr>
            <p:nvPr/>
          </p:nvSpPr>
          <p:spPr bwMode="invGray">
            <a:xfrm>
              <a:off x="12225338" y="2773363"/>
              <a:ext cx="46038" cy="0"/>
            </a:xfrm>
            <a:custGeom>
              <a:avLst/>
              <a:gdLst>
                <a:gd name="T0" fmla="*/ 0 w 24"/>
                <a:gd name="T1" fmla="*/ 0 w 24"/>
                <a:gd name="T2" fmla="*/ 24 w 24"/>
                <a:gd name="T3" fmla="*/ 0 w 2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4">
                  <a:moveTo>
                    <a:pt x="0" y="0"/>
                  </a:moveTo>
                  <a:lnTo>
                    <a:pt x="0" y="0"/>
                  </a:lnTo>
                  <a:lnTo>
                    <a:pt x="24" y="0"/>
                  </a:lnTo>
                  <a:cubicBezTo>
                    <a:pt x="15" y="0"/>
                    <a:pt x="6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0" name="任意多边形 39"/>
            <p:cNvSpPr>
              <a:spLocks/>
            </p:cNvSpPr>
            <p:nvPr/>
          </p:nvSpPr>
          <p:spPr bwMode="invGray">
            <a:xfrm>
              <a:off x="9274175" y="2746375"/>
              <a:ext cx="55563" cy="4762"/>
            </a:xfrm>
            <a:custGeom>
              <a:avLst/>
              <a:gdLst>
                <a:gd name="T0" fmla="*/ 0 w 29"/>
                <a:gd name="T1" fmla="*/ 1 h 2"/>
                <a:gd name="T2" fmla="*/ 0 w 29"/>
                <a:gd name="T3" fmla="*/ 1 h 2"/>
                <a:gd name="T4" fmla="*/ 15 w 29"/>
                <a:gd name="T5" fmla="*/ 2 h 2"/>
                <a:gd name="T6" fmla="*/ 0 w 29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" h="2">
                  <a:moveTo>
                    <a:pt x="0" y="1"/>
                  </a:moveTo>
                  <a:lnTo>
                    <a:pt x="0" y="1"/>
                  </a:lnTo>
                  <a:cubicBezTo>
                    <a:pt x="7" y="1"/>
                    <a:pt x="23" y="2"/>
                    <a:pt x="15" y="2"/>
                  </a:cubicBezTo>
                  <a:cubicBezTo>
                    <a:pt x="29" y="2"/>
                    <a:pt x="28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1" name="任意多边形 40"/>
            <p:cNvSpPr>
              <a:spLocks/>
            </p:cNvSpPr>
            <p:nvPr/>
          </p:nvSpPr>
          <p:spPr bwMode="invGray">
            <a:xfrm>
              <a:off x="11847513" y="2827338"/>
              <a:ext cx="34925" cy="3175"/>
            </a:xfrm>
            <a:custGeom>
              <a:avLst/>
              <a:gdLst>
                <a:gd name="T0" fmla="*/ 3 w 18"/>
                <a:gd name="T1" fmla="*/ 1 h 1"/>
                <a:gd name="T2" fmla="*/ 3 w 18"/>
                <a:gd name="T3" fmla="*/ 1 h 1"/>
                <a:gd name="T4" fmla="*/ 18 w 18"/>
                <a:gd name="T5" fmla="*/ 0 h 1"/>
                <a:gd name="T6" fmla="*/ 3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3" y="1"/>
                  </a:moveTo>
                  <a:lnTo>
                    <a:pt x="3" y="1"/>
                  </a:lnTo>
                  <a:cubicBezTo>
                    <a:pt x="7" y="1"/>
                    <a:pt x="13" y="0"/>
                    <a:pt x="18" y="0"/>
                  </a:cubicBezTo>
                  <a:cubicBezTo>
                    <a:pt x="8" y="0"/>
                    <a:pt x="0" y="1"/>
                    <a:pt x="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2" name="任意多边形 41"/>
            <p:cNvSpPr>
              <a:spLocks/>
            </p:cNvSpPr>
            <p:nvPr/>
          </p:nvSpPr>
          <p:spPr bwMode="invGray">
            <a:xfrm>
              <a:off x="11882438" y="2825750"/>
              <a:ext cx="25400" cy="1587"/>
            </a:xfrm>
            <a:custGeom>
              <a:avLst/>
              <a:gdLst>
                <a:gd name="T0" fmla="*/ 0 w 14"/>
                <a:gd name="T1" fmla="*/ 1 h 1"/>
                <a:gd name="T2" fmla="*/ 0 w 14"/>
                <a:gd name="T3" fmla="*/ 1 h 1"/>
                <a:gd name="T4" fmla="*/ 14 w 14"/>
                <a:gd name="T5" fmla="*/ 0 h 1"/>
                <a:gd name="T6" fmla="*/ 0 w 1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0" y="1"/>
                  </a:moveTo>
                  <a:lnTo>
                    <a:pt x="0" y="1"/>
                  </a:lnTo>
                  <a:lnTo>
                    <a:pt x="14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3" name="任意多边形 42"/>
            <p:cNvSpPr>
              <a:spLocks/>
            </p:cNvSpPr>
            <p:nvPr/>
          </p:nvSpPr>
          <p:spPr bwMode="invGray">
            <a:xfrm>
              <a:off x="8915400" y="2809875"/>
              <a:ext cx="15875" cy="1587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0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cubicBezTo>
                    <a:pt x="6" y="0"/>
                    <a:pt x="3" y="0"/>
                    <a:pt x="0" y="0"/>
                  </a:cubicBezTo>
                  <a:cubicBezTo>
                    <a:pt x="1" y="0"/>
                    <a:pt x="4" y="1"/>
                    <a:pt x="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4" name="任意多边形 43"/>
            <p:cNvSpPr>
              <a:spLocks/>
            </p:cNvSpPr>
            <p:nvPr/>
          </p:nvSpPr>
          <p:spPr bwMode="invGray">
            <a:xfrm>
              <a:off x="12109450" y="2752725"/>
              <a:ext cx="454025" cy="23812"/>
            </a:xfrm>
            <a:custGeom>
              <a:avLst/>
              <a:gdLst>
                <a:gd name="T0" fmla="*/ 102 w 236"/>
                <a:gd name="T1" fmla="*/ 10 h 10"/>
                <a:gd name="T2" fmla="*/ 102 w 236"/>
                <a:gd name="T3" fmla="*/ 10 h 10"/>
                <a:gd name="T4" fmla="*/ 123 w 236"/>
                <a:gd name="T5" fmla="*/ 7 h 10"/>
                <a:gd name="T6" fmla="*/ 200 w 236"/>
                <a:gd name="T7" fmla="*/ 6 h 10"/>
                <a:gd name="T8" fmla="*/ 203 w 236"/>
                <a:gd name="T9" fmla="*/ 3 h 10"/>
                <a:gd name="T10" fmla="*/ 160 w 236"/>
                <a:gd name="T11" fmla="*/ 4 h 10"/>
                <a:gd name="T12" fmla="*/ 202 w 236"/>
                <a:gd name="T13" fmla="*/ 3 h 10"/>
                <a:gd name="T14" fmla="*/ 198 w 236"/>
                <a:gd name="T15" fmla="*/ 0 h 10"/>
                <a:gd name="T16" fmla="*/ 0 w 236"/>
                <a:gd name="T17" fmla="*/ 4 h 10"/>
                <a:gd name="T18" fmla="*/ 137 w 236"/>
                <a:gd name="T19" fmla="*/ 4 h 10"/>
                <a:gd name="T20" fmla="*/ 121 w 236"/>
                <a:gd name="T21" fmla="*/ 6 h 10"/>
                <a:gd name="T22" fmla="*/ 8 w 236"/>
                <a:gd name="T23" fmla="*/ 5 h 10"/>
                <a:gd name="T24" fmla="*/ 104 w 236"/>
                <a:gd name="T25" fmla="*/ 7 h 10"/>
                <a:gd name="T26" fmla="*/ 84 w 236"/>
                <a:gd name="T27" fmla="*/ 9 h 10"/>
                <a:gd name="T28" fmla="*/ 102 w 236"/>
                <a:gd name="T2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36" h="10">
                  <a:moveTo>
                    <a:pt x="102" y="10"/>
                  </a:moveTo>
                  <a:lnTo>
                    <a:pt x="102" y="10"/>
                  </a:lnTo>
                  <a:cubicBezTo>
                    <a:pt x="107" y="9"/>
                    <a:pt x="208" y="8"/>
                    <a:pt x="123" y="7"/>
                  </a:cubicBezTo>
                  <a:cubicBezTo>
                    <a:pt x="126" y="4"/>
                    <a:pt x="177" y="6"/>
                    <a:pt x="200" y="6"/>
                  </a:cubicBezTo>
                  <a:cubicBezTo>
                    <a:pt x="184" y="5"/>
                    <a:pt x="208" y="4"/>
                    <a:pt x="203" y="3"/>
                  </a:cubicBezTo>
                  <a:cubicBezTo>
                    <a:pt x="192" y="4"/>
                    <a:pt x="179" y="4"/>
                    <a:pt x="160" y="4"/>
                  </a:cubicBezTo>
                  <a:cubicBezTo>
                    <a:pt x="152" y="3"/>
                    <a:pt x="180" y="2"/>
                    <a:pt x="202" y="3"/>
                  </a:cubicBezTo>
                  <a:cubicBezTo>
                    <a:pt x="175" y="1"/>
                    <a:pt x="236" y="1"/>
                    <a:pt x="198" y="0"/>
                  </a:cubicBezTo>
                  <a:cubicBezTo>
                    <a:pt x="116" y="0"/>
                    <a:pt x="57" y="0"/>
                    <a:pt x="0" y="4"/>
                  </a:cubicBezTo>
                  <a:cubicBezTo>
                    <a:pt x="46" y="3"/>
                    <a:pt x="99" y="3"/>
                    <a:pt x="137" y="4"/>
                  </a:cubicBezTo>
                  <a:lnTo>
                    <a:pt x="121" y="6"/>
                  </a:lnTo>
                  <a:cubicBezTo>
                    <a:pt x="78" y="4"/>
                    <a:pt x="51" y="5"/>
                    <a:pt x="8" y="5"/>
                  </a:cubicBezTo>
                  <a:lnTo>
                    <a:pt x="104" y="7"/>
                  </a:lnTo>
                  <a:cubicBezTo>
                    <a:pt x="149" y="9"/>
                    <a:pt x="119" y="9"/>
                    <a:pt x="84" y="9"/>
                  </a:cubicBezTo>
                  <a:cubicBezTo>
                    <a:pt x="92" y="9"/>
                    <a:pt x="100" y="9"/>
                    <a:pt x="102" y="1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5" name="任意多边形 44"/>
            <p:cNvSpPr>
              <a:spLocks/>
            </p:cNvSpPr>
            <p:nvPr/>
          </p:nvSpPr>
          <p:spPr bwMode="invGray">
            <a:xfrm>
              <a:off x="12182475" y="2816225"/>
              <a:ext cx="9525" cy="0"/>
            </a:xfrm>
            <a:custGeom>
              <a:avLst/>
              <a:gdLst>
                <a:gd name="T0" fmla="*/ 0 w 5"/>
                <a:gd name="T1" fmla="*/ 0 w 5"/>
                <a:gd name="T2" fmla="*/ 1 w 5"/>
                <a:gd name="T3" fmla="*/ 5 w 5"/>
                <a:gd name="T4" fmla="*/ 0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5">
                  <a:moveTo>
                    <a:pt x="0" y="0"/>
                  </a:moveTo>
                  <a:lnTo>
                    <a:pt x="0" y="0"/>
                  </a:lnTo>
                  <a:lnTo>
                    <a:pt x="1" y="0"/>
                  </a:lnTo>
                  <a:lnTo>
                    <a:pt x="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6" name="任意多边形 45"/>
            <p:cNvSpPr>
              <a:spLocks/>
            </p:cNvSpPr>
            <p:nvPr/>
          </p:nvSpPr>
          <p:spPr bwMode="invGray">
            <a:xfrm>
              <a:off x="4348162" y="2827338"/>
              <a:ext cx="17463" cy="3175"/>
            </a:xfrm>
            <a:custGeom>
              <a:avLst/>
              <a:gdLst>
                <a:gd name="T0" fmla="*/ 8 w 9"/>
                <a:gd name="T1" fmla="*/ 0 h 1"/>
                <a:gd name="T2" fmla="*/ 8 w 9"/>
                <a:gd name="T3" fmla="*/ 0 h 1"/>
                <a:gd name="T4" fmla="*/ 0 w 9"/>
                <a:gd name="T5" fmla="*/ 1 h 1"/>
                <a:gd name="T6" fmla="*/ 8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cubicBezTo>
                    <a:pt x="7" y="0"/>
                    <a:pt x="9" y="0"/>
                    <a:pt x="8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7" name="任意多边形 46"/>
            <p:cNvSpPr>
              <a:spLocks/>
            </p:cNvSpPr>
            <p:nvPr/>
          </p:nvSpPr>
          <p:spPr bwMode="invGray">
            <a:xfrm>
              <a:off x="12071350" y="2790825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8" name="任意多边形 47"/>
            <p:cNvSpPr>
              <a:spLocks/>
            </p:cNvSpPr>
            <p:nvPr/>
          </p:nvSpPr>
          <p:spPr bwMode="invGray">
            <a:xfrm>
              <a:off x="4754563" y="2827338"/>
              <a:ext cx="4763" cy="0"/>
            </a:xfrm>
            <a:custGeom>
              <a:avLst/>
              <a:gdLst>
                <a:gd name="T0" fmla="*/ 2 w 2"/>
                <a:gd name="T1" fmla="*/ 2 w 2"/>
                <a:gd name="T2" fmla="*/ 0 w 2"/>
                <a:gd name="T3" fmla="*/ 2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2" y="0"/>
                  </a:moveTo>
                  <a:lnTo>
                    <a:pt x="2" y="0"/>
                  </a:lnTo>
                  <a:lnTo>
                    <a:pt x="0" y="0"/>
                  </a:lnTo>
                  <a:cubicBezTo>
                    <a:pt x="1" y="0"/>
                    <a:pt x="1" y="0"/>
                    <a:pt x="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99" name="任意多边形 48"/>
            <p:cNvSpPr>
              <a:spLocks/>
            </p:cNvSpPr>
            <p:nvPr/>
          </p:nvSpPr>
          <p:spPr bwMode="invGray">
            <a:xfrm>
              <a:off x="4852988" y="2719388"/>
              <a:ext cx="9525" cy="3175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4 w 5"/>
                <a:gd name="T5" fmla="*/ 0 h 1"/>
                <a:gd name="T6" fmla="*/ 5 w 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cubicBezTo>
                    <a:pt x="5" y="1"/>
                    <a:pt x="5" y="1"/>
                    <a:pt x="4" y="0"/>
                  </a:cubicBezTo>
                  <a:cubicBezTo>
                    <a:pt x="0" y="1"/>
                    <a:pt x="2" y="1"/>
                    <a:pt x="5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0" name="任意多边形 49"/>
            <p:cNvSpPr>
              <a:spLocks/>
            </p:cNvSpPr>
            <p:nvPr/>
          </p:nvSpPr>
          <p:spPr bwMode="invGray">
            <a:xfrm>
              <a:off x="4759325" y="2827338"/>
              <a:ext cx="0" cy="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1" name="任意多边形 50"/>
            <p:cNvSpPr>
              <a:spLocks/>
            </p:cNvSpPr>
            <p:nvPr/>
          </p:nvSpPr>
          <p:spPr bwMode="invGray">
            <a:xfrm>
              <a:off x="6654800" y="2805113"/>
              <a:ext cx="19050" cy="1587"/>
            </a:xfrm>
            <a:custGeom>
              <a:avLst/>
              <a:gdLst>
                <a:gd name="T0" fmla="*/ 10 w 10"/>
                <a:gd name="T1" fmla="*/ 1 h 1"/>
                <a:gd name="T2" fmla="*/ 10 w 10"/>
                <a:gd name="T3" fmla="*/ 1 h 1"/>
                <a:gd name="T4" fmla="*/ 2 w 10"/>
                <a:gd name="T5" fmla="*/ 0 h 1"/>
                <a:gd name="T6" fmla="*/ 10 w 1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">
                  <a:moveTo>
                    <a:pt x="10" y="1"/>
                  </a:moveTo>
                  <a:lnTo>
                    <a:pt x="10" y="1"/>
                  </a:lnTo>
                  <a:lnTo>
                    <a:pt x="2" y="0"/>
                  </a:lnTo>
                  <a:cubicBezTo>
                    <a:pt x="0" y="0"/>
                    <a:pt x="2" y="0"/>
                    <a:pt x="1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2" name="任意多边形 51"/>
            <p:cNvSpPr>
              <a:spLocks/>
            </p:cNvSpPr>
            <p:nvPr/>
          </p:nvSpPr>
          <p:spPr bwMode="invGray">
            <a:xfrm>
              <a:off x="6289675" y="2798763"/>
              <a:ext cx="6350" cy="0"/>
            </a:xfrm>
            <a:custGeom>
              <a:avLst/>
              <a:gdLst>
                <a:gd name="T0" fmla="*/ 3 w 3"/>
                <a:gd name="T1" fmla="*/ 3 w 3"/>
                <a:gd name="T2" fmla="*/ 0 w 3"/>
                <a:gd name="T3" fmla="*/ 3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3" y="0"/>
                  </a:moveTo>
                  <a:lnTo>
                    <a:pt x="3" y="0"/>
                  </a:lnTo>
                  <a:lnTo>
                    <a:pt x="0" y="0"/>
                  </a:lnTo>
                  <a:lnTo>
                    <a:pt x="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3" name="任意多边形 52"/>
            <p:cNvSpPr>
              <a:spLocks/>
            </p:cNvSpPr>
            <p:nvPr/>
          </p:nvSpPr>
          <p:spPr bwMode="invGray">
            <a:xfrm>
              <a:off x="9140825" y="2725738"/>
              <a:ext cx="44450" cy="0"/>
            </a:xfrm>
            <a:custGeom>
              <a:avLst/>
              <a:gdLst>
                <a:gd name="T0" fmla="*/ 23 w 23"/>
                <a:gd name="T1" fmla="*/ 23 w 23"/>
                <a:gd name="T2" fmla="*/ 0 w 23"/>
                <a:gd name="T3" fmla="*/ 23 w 2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3">
                  <a:moveTo>
                    <a:pt x="23" y="0"/>
                  </a:moveTo>
                  <a:lnTo>
                    <a:pt x="23" y="0"/>
                  </a:lnTo>
                  <a:lnTo>
                    <a:pt x="0" y="0"/>
                  </a:lnTo>
                  <a:lnTo>
                    <a:pt x="23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4" name="任意多边形 53"/>
            <p:cNvSpPr>
              <a:spLocks/>
            </p:cNvSpPr>
            <p:nvPr/>
          </p:nvSpPr>
          <p:spPr bwMode="invGray">
            <a:xfrm>
              <a:off x="4737100" y="2827338"/>
              <a:ext cx="17463" cy="3175"/>
            </a:xfrm>
            <a:custGeom>
              <a:avLst/>
              <a:gdLst>
                <a:gd name="T0" fmla="*/ 9 w 9"/>
                <a:gd name="T1" fmla="*/ 0 h 1"/>
                <a:gd name="T2" fmla="*/ 9 w 9"/>
                <a:gd name="T3" fmla="*/ 0 h 1"/>
                <a:gd name="T4" fmla="*/ 0 w 9"/>
                <a:gd name="T5" fmla="*/ 1 h 1"/>
                <a:gd name="T6" fmla="*/ 9 w 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" h="1">
                  <a:moveTo>
                    <a:pt x="9" y="0"/>
                  </a:moveTo>
                  <a:lnTo>
                    <a:pt x="9" y="0"/>
                  </a:lnTo>
                  <a:lnTo>
                    <a:pt x="0" y="1"/>
                  </a:lnTo>
                  <a:cubicBezTo>
                    <a:pt x="5" y="0"/>
                    <a:pt x="8" y="0"/>
                    <a:pt x="9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5" name="任意多边形 54"/>
            <p:cNvSpPr>
              <a:spLocks/>
            </p:cNvSpPr>
            <p:nvPr/>
          </p:nvSpPr>
          <p:spPr bwMode="invGray">
            <a:xfrm>
              <a:off x="7239000" y="2779713"/>
              <a:ext cx="11113" cy="3175"/>
            </a:xfrm>
            <a:custGeom>
              <a:avLst/>
              <a:gdLst>
                <a:gd name="T0" fmla="*/ 6 w 6"/>
                <a:gd name="T1" fmla="*/ 0 h 1"/>
                <a:gd name="T2" fmla="*/ 6 w 6"/>
                <a:gd name="T3" fmla="*/ 0 h 1"/>
                <a:gd name="T4" fmla="*/ 0 w 6"/>
                <a:gd name="T5" fmla="*/ 1 h 1"/>
                <a:gd name="T6" fmla="*/ 4 w 6"/>
                <a:gd name="T7" fmla="*/ 1 h 1"/>
                <a:gd name="T8" fmla="*/ 6 w 6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1">
                  <a:moveTo>
                    <a:pt x="6" y="0"/>
                  </a:moveTo>
                  <a:lnTo>
                    <a:pt x="6" y="0"/>
                  </a:lnTo>
                  <a:lnTo>
                    <a:pt x="0" y="1"/>
                  </a:lnTo>
                  <a:lnTo>
                    <a:pt x="4" y="1"/>
                  </a:lnTo>
                  <a:lnTo>
                    <a:pt x="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6" name="任意多边形 55"/>
            <p:cNvSpPr>
              <a:spLocks/>
            </p:cNvSpPr>
            <p:nvPr/>
          </p:nvSpPr>
          <p:spPr bwMode="invGray">
            <a:xfrm>
              <a:off x="7181850" y="2773363"/>
              <a:ext cx="468313" cy="15875"/>
            </a:xfrm>
            <a:custGeom>
              <a:avLst/>
              <a:gdLst>
                <a:gd name="T0" fmla="*/ 139 w 244"/>
                <a:gd name="T1" fmla="*/ 5 h 7"/>
                <a:gd name="T2" fmla="*/ 139 w 244"/>
                <a:gd name="T3" fmla="*/ 5 h 7"/>
                <a:gd name="T4" fmla="*/ 132 w 244"/>
                <a:gd name="T5" fmla="*/ 6 h 7"/>
                <a:gd name="T6" fmla="*/ 244 w 244"/>
                <a:gd name="T7" fmla="*/ 4 h 7"/>
                <a:gd name="T8" fmla="*/ 178 w 244"/>
                <a:gd name="T9" fmla="*/ 1 h 7"/>
                <a:gd name="T10" fmla="*/ 101 w 244"/>
                <a:gd name="T11" fmla="*/ 0 h 7"/>
                <a:gd name="T12" fmla="*/ 77 w 244"/>
                <a:gd name="T13" fmla="*/ 3 h 7"/>
                <a:gd name="T14" fmla="*/ 60 w 244"/>
                <a:gd name="T15" fmla="*/ 1 h 7"/>
                <a:gd name="T16" fmla="*/ 0 w 244"/>
                <a:gd name="T17" fmla="*/ 1 h 7"/>
                <a:gd name="T18" fmla="*/ 52 w 244"/>
                <a:gd name="T19" fmla="*/ 1 h 7"/>
                <a:gd name="T20" fmla="*/ 36 w 244"/>
                <a:gd name="T21" fmla="*/ 3 h 7"/>
                <a:gd name="T22" fmla="*/ 41 w 244"/>
                <a:gd name="T23" fmla="*/ 3 h 7"/>
                <a:gd name="T24" fmla="*/ 139 w 244"/>
                <a:gd name="T2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44" h="7">
                  <a:moveTo>
                    <a:pt x="139" y="5"/>
                  </a:moveTo>
                  <a:lnTo>
                    <a:pt x="139" y="5"/>
                  </a:lnTo>
                  <a:cubicBezTo>
                    <a:pt x="135" y="5"/>
                    <a:pt x="134" y="6"/>
                    <a:pt x="132" y="6"/>
                  </a:cubicBezTo>
                  <a:cubicBezTo>
                    <a:pt x="169" y="5"/>
                    <a:pt x="236" y="6"/>
                    <a:pt x="244" y="4"/>
                  </a:cubicBezTo>
                  <a:cubicBezTo>
                    <a:pt x="232" y="4"/>
                    <a:pt x="167" y="2"/>
                    <a:pt x="178" y="1"/>
                  </a:cubicBezTo>
                  <a:cubicBezTo>
                    <a:pt x="152" y="2"/>
                    <a:pt x="115" y="0"/>
                    <a:pt x="101" y="0"/>
                  </a:cubicBezTo>
                  <a:cubicBezTo>
                    <a:pt x="143" y="2"/>
                    <a:pt x="105" y="2"/>
                    <a:pt x="77" y="3"/>
                  </a:cubicBezTo>
                  <a:cubicBezTo>
                    <a:pt x="51" y="2"/>
                    <a:pt x="82" y="1"/>
                    <a:pt x="60" y="1"/>
                  </a:cubicBezTo>
                  <a:lnTo>
                    <a:pt x="0" y="1"/>
                  </a:lnTo>
                  <a:lnTo>
                    <a:pt x="52" y="1"/>
                  </a:lnTo>
                  <a:lnTo>
                    <a:pt x="36" y="3"/>
                  </a:lnTo>
                  <a:lnTo>
                    <a:pt x="41" y="3"/>
                  </a:lnTo>
                  <a:cubicBezTo>
                    <a:pt x="129" y="2"/>
                    <a:pt x="49" y="7"/>
                    <a:pt x="139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7" name="任意多边形 56"/>
            <p:cNvSpPr>
              <a:spLocks/>
            </p:cNvSpPr>
            <p:nvPr/>
          </p:nvSpPr>
          <p:spPr bwMode="invGray">
            <a:xfrm>
              <a:off x="7407275" y="2787650"/>
              <a:ext cx="26988" cy="0"/>
            </a:xfrm>
            <a:custGeom>
              <a:avLst/>
              <a:gdLst>
                <a:gd name="T0" fmla="*/ 14 w 14"/>
                <a:gd name="T1" fmla="*/ 14 w 14"/>
                <a:gd name="T2" fmla="*/ 0 w 14"/>
                <a:gd name="T3" fmla="*/ 14 w 1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4">
                  <a:moveTo>
                    <a:pt x="14" y="0"/>
                  </a:moveTo>
                  <a:lnTo>
                    <a:pt x="14" y="0"/>
                  </a:lnTo>
                  <a:lnTo>
                    <a:pt x="0" y="0"/>
                  </a:lnTo>
                  <a:cubicBezTo>
                    <a:pt x="8" y="0"/>
                    <a:pt x="11" y="0"/>
                    <a:pt x="1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8" name="任意多边形 57"/>
            <p:cNvSpPr>
              <a:spLocks/>
            </p:cNvSpPr>
            <p:nvPr/>
          </p:nvSpPr>
          <p:spPr bwMode="invGray">
            <a:xfrm>
              <a:off x="8123238" y="2794000"/>
              <a:ext cx="31750" cy="1587"/>
            </a:xfrm>
            <a:custGeom>
              <a:avLst/>
              <a:gdLst>
                <a:gd name="T0" fmla="*/ 0 w 16"/>
                <a:gd name="T1" fmla="*/ 1 h 1"/>
                <a:gd name="T2" fmla="*/ 0 w 16"/>
                <a:gd name="T3" fmla="*/ 1 h 1"/>
                <a:gd name="T4" fmla="*/ 16 w 16"/>
                <a:gd name="T5" fmla="*/ 0 h 1"/>
                <a:gd name="T6" fmla="*/ 0 w 1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0" y="1"/>
                  </a:moveTo>
                  <a:lnTo>
                    <a:pt x="0" y="1"/>
                  </a:lnTo>
                  <a:lnTo>
                    <a:pt x="16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09" name="任意多边形 58"/>
            <p:cNvSpPr>
              <a:spLocks/>
            </p:cNvSpPr>
            <p:nvPr/>
          </p:nvSpPr>
          <p:spPr bwMode="invGray">
            <a:xfrm>
              <a:off x="3070225" y="2794000"/>
              <a:ext cx="101600" cy="4762"/>
            </a:xfrm>
            <a:custGeom>
              <a:avLst/>
              <a:gdLst>
                <a:gd name="T0" fmla="*/ 0 w 53"/>
                <a:gd name="T1" fmla="*/ 0 h 2"/>
                <a:gd name="T2" fmla="*/ 0 w 53"/>
                <a:gd name="T3" fmla="*/ 0 h 2"/>
                <a:gd name="T4" fmla="*/ 52 w 53"/>
                <a:gd name="T5" fmla="*/ 0 h 2"/>
                <a:gd name="T6" fmla="*/ 6 w 53"/>
                <a:gd name="T7" fmla="*/ 0 h 2"/>
                <a:gd name="T8" fmla="*/ 0 w 53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3" h="2">
                  <a:moveTo>
                    <a:pt x="0" y="0"/>
                  </a:moveTo>
                  <a:lnTo>
                    <a:pt x="0" y="0"/>
                  </a:lnTo>
                  <a:cubicBezTo>
                    <a:pt x="2" y="1"/>
                    <a:pt x="53" y="2"/>
                    <a:pt x="52" y="0"/>
                  </a:cubicBez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0" name="任意多边形 59"/>
            <p:cNvSpPr>
              <a:spLocks/>
            </p:cNvSpPr>
            <p:nvPr/>
          </p:nvSpPr>
          <p:spPr bwMode="invGray">
            <a:xfrm>
              <a:off x="9963150" y="2778125"/>
              <a:ext cx="41275" cy="0"/>
            </a:xfrm>
            <a:custGeom>
              <a:avLst/>
              <a:gdLst>
                <a:gd name="T0" fmla="*/ 21 w 21"/>
                <a:gd name="T1" fmla="*/ 21 w 21"/>
                <a:gd name="T2" fmla="*/ 3 w 21"/>
                <a:gd name="T3" fmla="*/ 0 w 21"/>
                <a:gd name="T4" fmla="*/ 21 w 2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  <a:cxn ang="0">
                  <a:pos x="T4" y="0"/>
                </a:cxn>
              </a:cxnLst>
              <a:rect l="0" t="0" r="r" b="b"/>
              <a:pathLst>
                <a:path w="21">
                  <a:moveTo>
                    <a:pt x="21" y="0"/>
                  </a:moveTo>
                  <a:lnTo>
                    <a:pt x="21" y="0"/>
                  </a:lnTo>
                  <a:lnTo>
                    <a:pt x="3" y="0"/>
                  </a:lnTo>
                  <a:lnTo>
                    <a:pt x="0" y="0"/>
                  </a:lnTo>
                  <a:cubicBezTo>
                    <a:pt x="4" y="0"/>
                    <a:pt x="15" y="0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1" name="任意多边形 60"/>
            <p:cNvSpPr>
              <a:spLocks/>
            </p:cNvSpPr>
            <p:nvPr/>
          </p:nvSpPr>
          <p:spPr bwMode="invGray">
            <a:xfrm>
              <a:off x="7523163" y="2773363"/>
              <a:ext cx="30163" cy="3175"/>
            </a:xfrm>
            <a:custGeom>
              <a:avLst/>
              <a:gdLst>
                <a:gd name="T0" fmla="*/ 16 w 16"/>
                <a:gd name="T1" fmla="*/ 0 h 1"/>
                <a:gd name="T2" fmla="*/ 16 w 16"/>
                <a:gd name="T3" fmla="*/ 0 h 1"/>
                <a:gd name="T4" fmla="*/ 0 w 16"/>
                <a:gd name="T5" fmla="*/ 1 h 1"/>
                <a:gd name="T6" fmla="*/ 16 w 16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1">
                  <a:moveTo>
                    <a:pt x="16" y="0"/>
                  </a:moveTo>
                  <a:lnTo>
                    <a:pt x="16" y="0"/>
                  </a:lnTo>
                  <a:cubicBezTo>
                    <a:pt x="6" y="0"/>
                    <a:pt x="2" y="1"/>
                    <a:pt x="0" y="1"/>
                  </a:cubicBezTo>
                  <a:cubicBezTo>
                    <a:pt x="6" y="1"/>
                    <a:pt x="12" y="1"/>
                    <a:pt x="1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2" name="任意多边形 61"/>
            <p:cNvSpPr>
              <a:spLocks/>
            </p:cNvSpPr>
            <p:nvPr/>
          </p:nvSpPr>
          <p:spPr bwMode="invGray">
            <a:xfrm>
              <a:off x="10009188" y="2787650"/>
              <a:ext cx="115888" cy="3175"/>
            </a:xfrm>
            <a:custGeom>
              <a:avLst/>
              <a:gdLst>
                <a:gd name="T0" fmla="*/ 0 w 60"/>
                <a:gd name="T1" fmla="*/ 0 h 2"/>
                <a:gd name="T2" fmla="*/ 0 w 60"/>
                <a:gd name="T3" fmla="*/ 0 h 2"/>
                <a:gd name="T4" fmla="*/ 19 w 60"/>
                <a:gd name="T5" fmla="*/ 2 h 2"/>
                <a:gd name="T6" fmla="*/ 60 w 60"/>
                <a:gd name="T7" fmla="*/ 1 h 2"/>
                <a:gd name="T8" fmla="*/ 0 w 6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0" h="2">
                  <a:moveTo>
                    <a:pt x="0" y="0"/>
                  </a:moveTo>
                  <a:lnTo>
                    <a:pt x="0" y="0"/>
                  </a:lnTo>
                  <a:cubicBezTo>
                    <a:pt x="7" y="0"/>
                    <a:pt x="18" y="1"/>
                    <a:pt x="19" y="2"/>
                  </a:cubicBezTo>
                  <a:cubicBezTo>
                    <a:pt x="34" y="2"/>
                    <a:pt x="45" y="1"/>
                    <a:pt x="60" y="1"/>
                  </a:cubicBezTo>
                  <a:cubicBezTo>
                    <a:pt x="43" y="1"/>
                    <a:pt x="23" y="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3" name="任意多边形 62"/>
            <p:cNvSpPr>
              <a:spLocks/>
            </p:cNvSpPr>
            <p:nvPr/>
          </p:nvSpPr>
          <p:spPr bwMode="invGray">
            <a:xfrm>
              <a:off x="10125075" y="2789238"/>
              <a:ext cx="1588" cy="0"/>
            </a:xfrm>
            <a:custGeom>
              <a:avLst/>
              <a:gdLst>
                <a:gd name="T0" fmla="*/ 1 w 1"/>
                <a:gd name="T1" fmla="*/ 1 w 1"/>
                <a:gd name="T2" fmla="*/ 0 w 1"/>
                <a:gd name="T3" fmla="*/ 1 w 1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lnTo>
                    <a:pt x="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4" name="任意多边形 63"/>
            <p:cNvSpPr>
              <a:spLocks noEditPoints="1"/>
            </p:cNvSpPr>
            <p:nvPr/>
          </p:nvSpPr>
          <p:spPr bwMode="invGray">
            <a:xfrm>
              <a:off x="-4110038" y="2703513"/>
              <a:ext cx="16486188" cy="134937"/>
            </a:xfrm>
            <a:custGeom>
              <a:avLst/>
              <a:gdLst>
                <a:gd name="T0" fmla="*/ 5206 w 8594"/>
                <a:gd name="T1" fmla="*/ 34 h 60"/>
                <a:gd name="T2" fmla="*/ 4851 w 8594"/>
                <a:gd name="T3" fmla="*/ 37 h 60"/>
                <a:gd name="T4" fmla="*/ 5322 w 8594"/>
                <a:gd name="T5" fmla="*/ 35 h 60"/>
                <a:gd name="T6" fmla="*/ 5841 w 8594"/>
                <a:gd name="T7" fmla="*/ 43 h 60"/>
                <a:gd name="T8" fmla="*/ 5952 w 8594"/>
                <a:gd name="T9" fmla="*/ 46 h 60"/>
                <a:gd name="T10" fmla="*/ 6323 w 8594"/>
                <a:gd name="T11" fmla="*/ 40 h 60"/>
                <a:gd name="T12" fmla="*/ 6806 w 8594"/>
                <a:gd name="T13" fmla="*/ 32 h 60"/>
                <a:gd name="T14" fmla="*/ 6211 w 8594"/>
                <a:gd name="T15" fmla="*/ 34 h 60"/>
                <a:gd name="T16" fmla="*/ 5558 w 8594"/>
                <a:gd name="T17" fmla="*/ 29 h 60"/>
                <a:gd name="T18" fmla="*/ 7046 w 8594"/>
                <a:gd name="T19" fmla="*/ 41 h 60"/>
                <a:gd name="T20" fmla="*/ 7472 w 8594"/>
                <a:gd name="T21" fmla="*/ 40 h 60"/>
                <a:gd name="T22" fmla="*/ 7784 w 8594"/>
                <a:gd name="T23" fmla="*/ 39 h 60"/>
                <a:gd name="T24" fmla="*/ 4392 w 8594"/>
                <a:gd name="T25" fmla="*/ 36 h 60"/>
                <a:gd name="T26" fmla="*/ 4053 w 8594"/>
                <a:gd name="T27" fmla="*/ 35 h 60"/>
                <a:gd name="T28" fmla="*/ 4729 w 8594"/>
                <a:gd name="T29" fmla="*/ 29 h 60"/>
                <a:gd name="T30" fmla="*/ 348 w 8594"/>
                <a:gd name="T31" fmla="*/ 40 h 60"/>
                <a:gd name="T32" fmla="*/ 3365 w 8594"/>
                <a:gd name="T33" fmla="*/ 41 h 60"/>
                <a:gd name="T34" fmla="*/ 2626 w 8594"/>
                <a:gd name="T35" fmla="*/ 45 h 60"/>
                <a:gd name="T36" fmla="*/ 1989 w 8594"/>
                <a:gd name="T37" fmla="*/ 45 h 60"/>
                <a:gd name="T38" fmla="*/ 1241 w 8594"/>
                <a:gd name="T39" fmla="*/ 44 h 60"/>
                <a:gd name="T40" fmla="*/ 260 w 8594"/>
                <a:gd name="T41" fmla="*/ 41 h 60"/>
                <a:gd name="T42" fmla="*/ 403 w 8594"/>
                <a:gd name="T43" fmla="*/ 29 h 60"/>
                <a:gd name="T44" fmla="*/ 1235 w 8594"/>
                <a:gd name="T45" fmla="*/ 30 h 60"/>
                <a:gd name="T46" fmla="*/ 1695 w 8594"/>
                <a:gd name="T47" fmla="*/ 28 h 60"/>
                <a:gd name="T48" fmla="*/ 2516 w 8594"/>
                <a:gd name="T49" fmla="*/ 20 h 60"/>
                <a:gd name="T50" fmla="*/ 3096 w 8594"/>
                <a:gd name="T51" fmla="*/ 21 h 60"/>
                <a:gd name="T52" fmla="*/ 3775 w 8594"/>
                <a:gd name="T53" fmla="*/ 17 h 60"/>
                <a:gd name="T54" fmla="*/ 3608 w 8594"/>
                <a:gd name="T55" fmla="*/ 13 h 60"/>
                <a:gd name="T56" fmla="*/ 3472 w 8594"/>
                <a:gd name="T57" fmla="*/ 9 h 60"/>
                <a:gd name="T58" fmla="*/ 4061 w 8594"/>
                <a:gd name="T59" fmla="*/ 4 h 60"/>
                <a:gd name="T60" fmla="*/ 4257 w 8594"/>
                <a:gd name="T61" fmla="*/ 12 h 60"/>
                <a:gd name="T62" fmla="*/ 4645 w 8594"/>
                <a:gd name="T63" fmla="*/ 16 h 60"/>
                <a:gd name="T64" fmla="*/ 4373 w 8594"/>
                <a:gd name="T65" fmla="*/ 10 h 60"/>
                <a:gd name="T66" fmla="*/ 5119 w 8594"/>
                <a:gd name="T67" fmla="*/ 4 h 60"/>
                <a:gd name="T68" fmla="*/ 5193 w 8594"/>
                <a:gd name="T69" fmla="*/ 5 h 60"/>
                <a:gd name="T70" fmla="*/ 5134 w 8594"/>
                <a:gd name="T71" fmla="*/ 16 h 60"/>
                <a:gd name="T72" fmla="*/ 5438 w 8594"/>
                <a:gd name="T73" fmla="*/ 15 h 60"/>
                <a:gd name="T74" fmla="*/ 5834 w 8594"/>
                <a:gd name="T75" fmla="*/ 5 h 60"/>
                <a:gd name="T76" fmla="*/ 5843 w 8594"/>
                <a:gd name="T77" fmla="*/ 16 h 60"/>
                <a:gd name="T78" fmla="*/ 5967 w 8594"/>
                <a:gd name="T79" fmla="*/ 11 h 60"/>
                <a:gd name="T80" fmla="*/ 6226 w 8594"/>
                <a:gd name="T81" fmla="*/ 10 h 60"/>
                <a:gd name="T82" fmla="*/ 6261 w 8594"/>
                <a:gd name="T83" fmla="*/ 13 h 60"/>
                <a:gd name="T84" fmla="*/ 6697 w 8594"/>
                <a:gd name="T85" fmla="*/ 10 h 60"/>
                <a:gd name="T86" fmla="*/ 6837 w 8594"/>
                <a:gd name="T87" fmla="*/ 16 h 60"/>
                <a:gd name="T88" fmla="*/ 7682 w 8594"/>
                <a:gd name="T89" fmla="*/ 14 h 60"/>
                <a:gd name="T90" fmla="*/ 7802 w 8594"/>
                <a:gd name="T91" fmla="*/ 24 h 60"/>
                <a:gd name="T92" fmla="*/ 8182 w 8594"/>
                <a:gd name="T93" fmla="*/ 23 h 60"/>
                <a:gd name="T94" fmla="*/ 8315 w 8594"/>
                <a:gd name="T95" fmla="*/ 27 h 60"/>
                <a:gd name="T96" fmla="*/ 8441 w 8594"/>
                <a:gd name="T97" fmla="*/ 38 h 60"/>
                <a:gd name="T98" fmla="*/ 8077 w 8594"/>
                <a:gd name="T99" fmla="*/ 45 h 60"/>
                <a:gd name="T100" fmla="*/ 8594 w 8594"/>
                <a:gd name="T101" fmla="*/ 47 h 60"/>
                <a:gd name="T102" fmla="*/ 8205 w 8594"/>
                <a:gd name="T103" fmla="*/ 53 h 60"/>
                <a:gd name="T104" fmla="*/ 7779 w 8594"/>
                <a:gd name="T105" fmla="*/ 58 h 60"/>
                <a:gd name="T106" fmla="*/ 7358 w 8594"/>
                <a:gd name="T107" fmla="*/ 54 h 60"/>
                <a:gd name="T108" fmla="*/ 6692 w 8594"/>
                <a:gd name="T109" fmla="*/ 49 h 60"/>
                <a:gd name="T110" fmla="*/ 5792 w 8594"/>
                <a:gd name="T111" fmla="*/ 53 h 60"/>
                <a:gd name="T112" fmla="*/ 5390 w 8594"/>
                <a:gd name="T113" fmla="*/ 47 h 60"/>
                <a:gd name="T114" fmla="*/ 5194 w 8594"/>
                <a:gd name="T115" fmla="*/ 51 h 60"/>
                <a:gd name="T116" fmla="*/ 4559 w 8594"/>
                <a:gd name="T117" fmla="*/ 53 h 60"/>
                <a:gd name="T118" fmla="*/ 4226 w 8594"/>
                <a:gd name="T119" fmla="*/ 58 h 60"/>
                <a:gd name="T120" fmla="*/ 4010 w 8594"/>
                <a:gd name="T121" fmla="*/ 60 h 60"/>
                <a:gd name="T122" fmla="*/ 3858 w 8594"/>
                <a:gd name="T123" fmla="*/ 34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8594" h="60">
                  <a:moveTo>
                    <a:pt x="4248" y="14"/>
                  </a:moveTo>
                  <a:lnTo>
                    <a:pt x="4248" y="14"/>
                  </a:lnTo>
                  <a:lnTo>
                    <a:pt x="4246" y="14"/>
                  </a:lnTo>
                  <a:lnTo>
                    <a:pt x="4248" y="14"/>
                  </a:lnTo>
                  <a:lnTo>
                    <a:pt x="4248" y="14"/>
                  </a:lnTo>
                  <a:close/>
                  <a:moveTo>
                    <a:pt x="5299" y="30"/>
                  </a:moveTo>
                  <a:lnTo>
                    <a:pt x="5299" y="30"/>
                  </a:lnTo>
                  <a:lnTo>
                    <a:pt x="5241" y="31"/>
                  </a:lnTo>
                  <a:lnTo>
                    <a:pt x="5247" y="31"/>
                  </a:lnTo>
                  <a:lnTo>
                    <a:pt x="5190" y="32"/>
                  </a:lnTo>
                  <a:cubicBezTo>
                    <a:pt x="5225" y="33"/>
                    <a:pt x="5248" y="35"/>
                    <a:pt x="5199" y="36"/>
                  </a:cubicBezTo>
                  <a:cubicBezTo>
                    <a:pt x="5203" y="36"/>
                    <a:pt x="5189" y="35"/>
                    <a:pt x="5206" y="34"/>
                  </a:cubicBezTo>
                  <a:cubicBezTo>
                    <a:pt x="5173" y="33"/>
                    <a:pt x="5101" y="32"/>
                    <a:pt x="5120" y="35"/>
                  </a:cubicBezTo>
                  <a:cubicBezTo>
                    <a:pt x="5183" y="32"/>
                    <a:pt x="5134" y="39"/>
                    <a:pt x="5184" y="36"/>
                  </a:cubicBezTo>
                  <a:cubicBezTo>
                    <a:pt x="5157" y="38"/>
                    <a:pt x="5131" y="38"/>
                    <a:pt x="5106" y="38"/>
                  </a:cubicBezTo>
                  <a:cubicBezTo>
                    <a:pt x="5132" y="37"/>
                    <a:pt x="5100" y="35"/>
                    <a:pt x="5061" y="34"/>
                  </a:cubicBezTo>
                  <a:cubicBezTo>
                    <a:pt x="5044" y="35"/>
                    <a:pt x="4997" y="34"/>
                    <a:pt x="4969" y="35"/>
                  </a:cubicBezTo>
                  <a:cubicBezTo>
                    <a:pt x="4979" y="37"/>
                    <a:pt x="4954" y="38"/>
                    <a:pt x="5001" y="38"/>
                  </a:cubicBezTo>
                  <a:cubicBezTo>
                    <a:pt x="4984" y="39"/>
                    <a:pt x="4957" y="39"/>
                    <a:pt x="4928" y="38"/>
                  </a:cubicBezTo>
                  <a:cubicBezTo>
                    <a:pt x="4940" y="38"/>
                    <a:pt x="4960" y="38"/>
                    <a:pt x="4959" y="37"/>
                  </a:cubicBezTo>
                  <a:cubicBezTo>
                    <a:pt x="4940" y="35"/>
                    <a:pt x="4917" y="35"/>
                    <a:pt x="4905" y="35"/>
                  </a:cubicBezTo>
                  <a:lnTo>
                    <a:pt x="4876" y="35"/>
                  </a:lnTo>
                  <a:cubicBezTo>
                    <a:pt x="4879" y="35"/>
                    <a:pt x="4881" y="35"/>
                    <a:pt x="4883" y="36"/>
                  </a:cubicBezTo>
                  <a:lnTo>
                    <a:pt x="4851" y="37"/>
                  </a:lnTo>
                  <a:cubicBezTo>
                    <a:pt x="4894" y="36"/>
                    <a:pt x="4871" y="38"/>
                    <a:pt x="4870" y="39"/>
                  </a:cubicBezTo>
                  <a:cubicBezTo>
                    <a:pt x="4871" y="37"/>
                    <a:pt x="4842" y="39"/>
                    <a:pt x="4827" y="39"/>
                  </a:cubicBezTo>
                  <a:lnTo>
                    <a:pt x="4860" y="41"/>
                  </a:lnTo>
                  <a:cubicBezTo>
                    <a:pt x="4844" y="42"/>
                    <a:pt x="4805" y="40"/>
                    <a:pt x="4813" y="42"/>
                  </a:cubicBezTo>
                  <a:cubicBezTo>
                    <a:pt x="4881" y="43"/>
                    <a:pt x="4907" y="42"/>
                    <a:pt x="4969" y="42"/>
                  </a:cubicBezTo>
                  <a:lnTo>
                    <a:pt x="4944" y="40"/>
                  </a:lnTo>
                  <a:cubicBezTo>
                    <a:pt x="5014" y="39"/>
                    <a:pt x="4987" y="43"/>
                    <a:pt x="5065" y="43"/>
                  </a:cubicBezTo>
                  <a:cubicBezTo>
                    <a:pt x="5098" y="41"/>
                    <a:pt x="5183" y="42"/>
                    <a:pt x="5184" y="39"/>
                  </a:cubicBezTo>
                  <a:cubicBezTo>
                    <a:pt x="5174" y="40"/>
                    <a:pt x="5233" y="42"/>
                    <a:pt x="5260" y="40"/>
                  </a:cubicBezTo>
                  <a:cubicBezTo>
                    <a:pt x="5289" y="38"/>
                    <a:pt x="5379" y="37"/>
                    <a:pt x="5352" y="36"/>
                  </a:cubicBezTo>
                  <a:cubicBezTo>
                    <a:pt x="5328" y="36"/>
                    <a:pt x="5295" y="37"/>
                    <a:pt x="5276" y="36"/>
                  </a:cubicBezTo>
                  <a:lnTo>
                    <a:pt x="5322" y="35"/>
                  </a:lnTo>
                  <a:lnTo>
                    <a:pt x="5292" y="33"/>
                  </a:lnTo>
                  <a:cubicBezTo>
                    <a:pt x="5308" y="34"/>
                    <a:pt x="5306" y="32"/>
                    <a:pt x="5299" y="30"/>
                  </a:cubicBezTo>
                  <a:close/>
                  <a:moveTo>
                    <a:pt x="5493" y="27"/>
                  </a:moveTo>
                  <a:lnTo>
                    <a:pt x="5493" y="27"/>
                  </a:lnTo>
                  <a:cubicBezTo>
                    <a:pt x="5524" y="32"/>
                    <a:pt x="5557" y="36"/>
                    <a:pt x="5700" y="35"/>
                  </a:cubicBezTo>
                  <a:lnTo>
                    <a:pt x="5689" y="35"/>
                  </a:lnTo>
                  <a:cubicBezTo>
                    <a:pt x="5761" y="38"/>
                    <a:pt x="5829" y="32"/>
                    <a:pt x="5916" y="35"/>
                  </a:cubicBezTo>
                  <a:cubicBezTo>
                    <a:pt x="5874" y="36"/>
                    <a:pt x="5876" y="36"/>
                    <a:pt x="5829" y="40"/>
                  </a:cubicBezTo>
                  <a:lnTo>
                    <a:pt x="5875" y="39"/>
                  </a:lnTo>
                  <a:cubicBezTo>
                    <a:pt x="5862" y="41"/>
                    <a:pt x="5907" y="40"/>
                    <a:pt x="5941" y="40"/>
                  </a:cubicBezTo>
                  <a:lnTo>
                    <a:pt x="5911" y="43"/>
                  </a:lnTo>
                  <a:cubicBezTo>
                    <a:pt x="5891" y="42"/>
                    <a:pt x="5839" y="42"/>
                    <a:pt x="5841" y="43"/>
                  </a:cubicBezTo>
                  <a:cubicBezTo>
                    <a:pt x="5852" y="42"/>
                    <a:pt x="5772" y="39"/>
                    <a:pt x="5729" y="40"/>
                  </a:cubicBezTo>
                  <a:cubicBezTo>
                    <a:pt x="5733" y="42"/>
                    <a:pt x="5825" y="41"/>
                    <a:pt x="5784" y="44"/>
                  </a:cubicBezTo>
                  <a:cubicBezTo>
                    <a:pt x="5820" y="43"/>
                    <a:pt x="5825" y="45"/>
                    <a:pt x="5862" y="44"/>
                  </a:cubicBezTo>
                  <a:cubicBezTo>
                    <a:pt x="5826" y="45"/>
                    <a:pt x="5853" y="47"/>
                    <a:pt x="5827" y="48"/>
                  </a:cubicBezTo>
                  <a:lnTo>
                    <a:pt x="5888" y="47"/>
                  </a:lnTo>
                  <a:cubicBezTo>
                    <a:pt x="5890" y="48"/>
                    <a:pt x="5798" y="49"/>
                    <a:pt x="5849" y="51"/>
                  </a:cubicBezTo>
                  <a:cubicBezTo>
                    <a:pt x="5874" y="50"/>
                    <a:pt x="5940" y="52"/>
                    <a:pt x="5941" y="49"/>
                  </a:cubicBezTo>
                  <a:lnTo>
                    <a:pt x="5943" y="50"/>
                  </a:lnTo>
                  <a:cubicBezTo>
                    <a:pt x="5989" y="51"/>
                    <a:pt x="5963" y="47"/>
                    <a:pt x="6020" y="48"/>
                  </a:cubicBezTo>
                  <a:cubicBezTo>
                    <a:pt x="6021" y="47"/>
                    <a:pt x="6010" y="47"/>
                    <a:pt x="5989" y="47"/>
                  </a:cubicBezTo>
                  <a:cubicBezTo>
                    <a:pt x="5972" y="47"/>
                    <a:pt x="5969" y="49"/>
                    <a:pt x="5934" y="49"/>
                  </a:cubicBezTo>
                  <a:cubicBezTo>
                    <a:pt x="5918" y="47"/>
                    <a:pt x="5977" y="49"/>
                    <a:pt x="5952" y="46"/>
                  </a:cubicBezTo>
                  <a:cubicBezTo>
                    <a:pt x="5940" y="45"/>
                    <a:pt x="5858" y="48"/>
                    <a:pt x="5884" y="44"/>
                  </a:cubicBezTo>
                  <a:lnTo>
                    <a:pt x="5931" y="45"/>
                  </a:lnTo>
                  <a:cubicBezTo>
                    <a:pt x="5932" y="43"/>
                    <a:pt x="5965" y="43"/>
                    <a:pt x="5964" y="41"/>
                  </a:cubicBezTo>
                  <a:cubicBezTo>
                    <a:pt x="5993" y="40"/>
                    <a:pt x="6019" y="43"/>
                    <a:pt x="6048" y="41"/>
                  </a:cubicBezTo>
                  <a:cubicBezTo>
                    <a:pt x="6060" y="40"/>
                    <a:pt x="6039" y="37"/>
                    <a:pt x="6087" y="38"/>
                  </a:cubicBezTo>
                  <a:cubicBezTo>
                    <a:pt x="6124" y="41"/>
                    <a:pt x="6234" y="41"/>
                    <a:pt x="6276" y="40"/>
                  </a:cubicBezTo>
                  <a:lnTo>
                    <a:pt x="6312" y="39"/>
                  </a:lnTo>
                  <a:cubicBezTo>
                    <a:pt x="6309" y="38"/>
                    <a:pt x="6243" y="39"/>
                    <a:pt x="6266" y="38"/>
                  </a:cubicBezTo>
                  <a:lnTo>
                    <a:pt x="6322" y="37"/>
                  </a:lnTo>
                  <a:lnTo>
                    <a:pt x="6318" y="38"/>
                  </a:lnTo>
                  <a:cubicBezTo>
                    <a:pt x="6337" y="38"/>
                    <a:pt x="6356" y="37"/>
                    <a:pt x="6373" y="37"/>
                  </a:cubicBezTo>
                  <a:cubicBezTo>
                    <a:pt x="6355" y="38"/>
                    <a:pt x="6315" y="38"/>
                    <a:pt x="6323" y="40"/>
                  </a:cubicBezTo>
                  <a:cubicBezTo>
                    <a:pt x="6349" y="40"/>
                    <a:pt x="6353" y="41"/>
                    <a:pt x="6377" y="41"/>
                  </a:cubicBezTo>
                  <a:cubicBezTo>
                    <a:pt x="6372" y="41"/>
                    <a:pt x="6368" y="41"/>
                    <a:pt x="6368" y="41"/>
                  </a:cubicBezTo>
                  <a:cubicBezTo>
                    <a:pt x="6422" y="42"/>
                    <a:pt x="6420" y="39"/>
                    <a:pt x="6433" y="38"/>
                  </a:cubicBezTo>
                  <a:cubicBezTo>
                    <a:pt x="6487" y="36"/>
                    <a:pt x="6379" y="36"/>
                    <a:pt x="6386" y="33"/>
                  </a:cubicBezTo>
                  <a:lnTo>
                    <a:pt x="6543" y="32"/>
                  </a:lnTo>
                  <a:cubicBezTo>
                    <a:pt x="6529" y="33"/>
                    <a:pt x="6516" y="34"/>
                    <a:pt x="6521" y="35"/>
                  </a:cubicBezTo>
                  <a:cubicBezTo>
                    <a:pt x="6559" y="36"/>
                    <a:pt x="6522" y="36"/>
                    <a:pt x="6576" y="36"/>
                  </a:cubicBezTo>
                  <a:cubicBezTo>
                    <a:pt x="6572" y="33"/>
                    <a:pt x="6644" y="35"/>
                    <a:pt x="6682" y="33"/>
                  </a:cubicBezTo>
                  <a:cubicBezTo>
                    <a:pt x="6700" y="34"/>
                    <a:pt x="6704" y="34"/>
                    <a:pt x="6665" y="34"/>
                  </a:cubicBezTo>
                  <a:cubicBezTo>
                    <a:pt x="6669" y="36"/>
                    <a:pt x="6721" y="36"/>
                    <a:pt x="6740" y="36"/>
                  </a:cubicBezTo>
                  <a:lnTo>
                    <a:pt x="6781" y="35"/>
                  </a:lnTo>
                  <a:cubicBezTo>
                    <a:pt x="6765" y="34"/>
                    <a:pt x="6772" y="32"/>
                    <a:pt x="6806" y="32"/>
                  </a:cubicBezTo>
                  <a:lnTo>
                    <a:pt x="6808" y="31"/>
                  </a:lnTo>
                  <a:cubicBezTo>
                    <a:pt x="6752" y="31"/>
                    <a:pt x="6666" y="28"/>
                    <a:pt x="6631" y="30"/>
                  </a:cubicBezTo>
                  <a:lnTo>
                    <a:pt x="6641" y="29"/>
                  </a:lnTo>
                  <a:cubicBezTo>
                    <a:pt x="6577" y="28"/>
                    <a:pt x="6502" y="33"/>
                    <a:pt x="6472" y="29"/>
                  </a:cubicBezTo>
                  <a:cubicBezTo>
                    <a:pt x="6475" y="28"/>
                    <a:pt x="6459" y="29"/>
                    <a:pt x="6460" y="27"/>
                  </a:cubicBezTo>
                  <a:lnTo>
                    <a:pt x="6413" y="28"/>
                  </a:lnTo>
                  <a:lnTo>
                    <a:pt x="6423" y="27"/>
                  </a:lnTo>
                  <a:lnTo>
                    <a:pt x="6343" y="28"/>
                  </a:lnTo>
                  <a:lnTo>
                    <a:pt x="6345" y="27"/>
                  </a:lnTo>
                  <a:lnTo>
                    <a:pt x="6253" y="32"/>
                  </a:lnTo>
                  <a:cubicBezTo>
                    <a:pt x="6253" y="33"/>
                    <a:pt x="6255" y="33"/>
                    <a:pt x="6242" y="34"/>
                  </a:cubicBezTo>
                  <a:cubicBezTo>
                    <a:pt x="6230" y="34"/>
                    <a:pt x="6220" y="34"/>
                    <a:pt x="6211" y="34"/>
                  </a:cubicBezTo>
                  <a:cubicBezTo>
                    <a:pt x="6211" y="34"/>
                    <a:pt x="6211" y="34"/>
                    <a:pt x="6211" y="34"/>
                  </a:cubicBezTo>
                  <a:lnTo>
                    <a:pt x="6211" y="34"/>
                  </a:lnTo>
                  <a:cubicBezTo>
                    <a:pt x="6191" y="34"/>
                    <a:pt x="6178" y="32"/>
                    <a:pt x="6154" y="32"/>
                  </a:cubicBezTo>
                  <a:lnTo>
                    <a:pt x="6229" y="32"/>
                  </a:lnTo>
                  <a:cubicBezTo>
                    <a:pt x="6235" y="30"/>
                    <a:pt x="6228" y="29"/>
                    <a:pt x="6192" y="27"/>
                  </a:cubicBezTo>
                  <a:cubicBezTo>
                    <a:pt x="6207" y="27"/>
                    <a:pt x="6213" y="26"/>
                    <a:pt x="6195" y="26"/>
                  </a:cubicBezTo>
                  <a:cubicBezTo>
                    <a:pt x="6192" y="26"/>
                    <a:pt x="6146" y="27"/>
                    <a:pt x="6163" y="28"/>
                  </a:cubicBezTo>
                  <a:cubicBezTo>
                    <a:pt x="6092" y="29"/>
                    <a:pt x="5978" y="25"/>
                    <a:pt x="5870" y="28"/>
                  </a:cubicBezTo>
                  <a:cubicBezTo>
                    <a:pt x="5947" y="26"/>
                    <a:pt x="5808" y="25"/>
                    <a:pt x="5894" y="25"/>
                  </a:cubicBezTo>
                  <a:cubicBezTo>
                    <a:pt x="5834" y="22"/>
                    <a:pt x="5842" y="27"/>
                    <a:pt x="5781" y="27"/>
                  </a:cubicBezTo>
                  <a:cubicBezTo>
                    <a:pt x="5776" y="26"/>
                    <a:pt x="5814" y="27"/>
                    <a:pt x="5828" y="25"/>
                  </a:cubicBezTo>
                  <a:cubicBezTo>
                    <a:pt x="5727" y="24"/>
                    <a:pt x="5657" y="29"/>
                    <a:pt x="5558" y="29"/>
                  </a:cubicBezTo>
                  <a:lnTo>
                    <a:pt x="5554" y="27"/>
                  </a:lnTo>
                  <a:lnTo>
                    <a:pt x="5493" y="27"/>
                  </a:lnTo>
                  <a:close/>
                  <a:moveTo>
                    <a:pt x="7145" y="32"/>
                  </a:moveTo>
                  <a:lnTo>
                    <a:pt x="7145" y="32"/>
                  </a:lnTo>
                  <a:cubicBezTo>
                    <a:pt x="7151" y="32"/>
                    <a:pt x="7153" y="31"/>
                    <a:pt x="7153" y="31"/>
                  </a:cubicBezTo>
                  <a:cubicBezTo>
                    <a:pt x="7028" y="36"/>
                    <a:pt x="6926" y="37"/>
                    <a:pt x="6859" y="36"/>
                  </a:cubicBezTo>
                  <a:cubicBezTo>
                    <a:pt x="6872" y="38"/>
                    <a:pt x="6932" y="40"/>
                    <a:pt x="6961" y="41"/>
                  </a:cubicBezTo>
                  <a:lnTo>
                    <a:pt x="6936" y="43"/>
                  </a:lnTo>
                  <a:lnTo>
                    <a:pt x="6920" y="41"/>
                  </a:lnTo>
                  <a:lnTo>
                    <a:pt x="6876" y="43"/>
                  </a:lnTo>
                  <a:cubicBezTo>
                    <a:pt x="6888" y="44"/>
                    <a:pt x="6924" y="44"/>
                    <a:pt x="6947" y="45"/>
                  </a:cubicBezTo>
                  <a:lnTo>
                    <a:pt x="7046" y="41"/>
                  </a:lnTo>
                  <a:lnTo>
                    <a:pt x="6986" y="40"/>
                  </a:lnTo>
                  <a:cubicBezTo>
                    <a:pt x="7002" y="40"/>
                    <a:pt x="7082" y="40"/>
                    <a:pt x="7114" y="40"/>
                  </a:cubicBezTo>
                  <a:cubicBezTo>
                    <a:pt x="7115" y="38"/>
                    <a:pt x="7060" y="37"/>
                    <a:pt x="7053" y="39"/>
                  </a:cubicBezTo>
                  <a:cubicBezTo>
                    <a:pt x="7047" y="37"/>
                    <a:pt x="7110" y="38"/>
                    <a:pt x="7070" y="36"/>
                  </a:cubicBezTo>
                  <a:cubicBezTo>
                    <a:pt x="7117" y="34"/>
                    <a:pt x="7193" y="36"/>
                    <a:pt x="7228" y="37"/>
                  </a:cubicBezTo>
                  <a:lnTo>
                    <a:pt x="7234" y="39"/>
                  </a:lnTo>
                  <a:cubicBezTo>
                    <a:pt x="7272" y="41"/>
                    <a:pt x="7260" y="36"/>
                    <a:pt x="7305" y="38"/>
                  </a:cubicBezTo>
                  <a:cubicBezTo>
                    <a:pt x="7249" y="38"/>
                    <a:pt x="7315" y="41"/>
                    <a:pt x="7270" y="41"/>
                  </a:cubicBezTo>
                  <a:cubicBezTo>
                    <a:pt x="7284" y="42"/>
                    <a:pt x="7270" y="44"/>
                    <a:pt x="7315" y="44"/>
                  </a:cubicBezTo>
                  <a:cubicBezTo>
                    <a:pt x="7352" y="40"/>
                    <a:pt x="7362" y="46"/>
                    <a:pt x="7398" y="43"/>
                  </a:cubicBezTo>
                  <a:cubicBezTo>
                    <a:pt x="7421" y="44"/>
                    <a:pt x="7372" y="45"/>
                    <a:pt x="7418" y="46"/>
                  </a:cubicBezTo>
                  <a:cubicBezTo>
                    <a:pt x="7472" y="44"/>
                    <a:pt x="7469" y="43"/>
                    <a:pt x="7472" y="40"/>
                  </a:cubicBezTo>
                  <a:cubicBezTo>
                    <a:pt x="7422" y="39"/>
                    <a:pt x="7416" y="43"/>
                    <a:pt x="7375" y="42"/>
                  </a:cubicBezTo>
                  <a:lnTo>
                    <a:pt x="7456" y="38"/>
                  </a:lnTo>
                  <a:cubicBezTo>
                    <a:pt x="7441" y="38"/>
                    <a:pt x="7430" y="38"/>
                    <a:pt x="7421" y="38"/>
                  </a:cubicBezTo>
                  <a:cubicBezTo>
                    <a:pt x="7437" y="38"/>
                    <a:pt x="7451" y="37"/>
                    <a:pt x="7463" y="36"/>
                  </a:cubicBezTo>
                  <a:lnTo>
                    <a:pt x="7482" y="35"/>
                  </a:lnTo>
                  <a:cubicBezTo>
                    <a:pt x="7436" y="35"/>
                    <a:pt x="7395" y="35"/>
                    <a:pt x="7388" y="34"/>
                  </a:cubicBezTo>
                  <a:lnTo>
                    <a:pt x="7394" y="32"/>
                  </a:lnTo>
                  <a:cubicBezTo>
                    <a:pt x="7378" y="31"/>
                    <a:pt x="7352" y="32"/>
                    <a:pt x="7339" y="33"/>
                  </a:cubicBezTo>
                  <a:cubicBezTo>
                    <a:pt x="7299" y="33"/>
                    <a:pt x="7258" y="34"/>
                    <a:pt x="7249" y="33"/>
                  </a:cubicBezTo>
                  <a:lnTo>
                    <a:pt x="7264" y="32"/>
                  </a:lnTo>
                  <a:lnTo>
                    <a:pt x="7145" y="32"/>
                  </a:lnTo>
                  <a:close/>
                  <a:moveTo>
                    <a:pt x="7784" y="39"/>
                  </a:moveTo>
                  <a:lnTo>
                    <a:pt x="7784" y="39"/>
                  </a:lnTo>
                  <a:lnTo>
                    <a:pt x="7795" y="40"/>
                  </a:lnTo>
                  <a:lnTo>
                    <a:pt x="7764" y="41"/>
                  </a:lnTo>
                  <a:cubicBezTo>
                    <a:pt x="7709" y="41"/>
                    <a:pt x="7664" y="37"/>
                    <a:pt x="7614" y="40"/>
                  </a:cubicBezTo>
                  <a:cubicBezTo>
                    <a:pt x="7591" y="39"/>
                    <a:pt x="7578" y="37"/>
                    <a:pt x="7566" y="36"/>
                  </a:cubicBezTo>
                  <a:lnTo>
                    <a:pt x="7597" y="36"/>
                  </a:lnTo>
                  <a:cubicBezTo>
                    <a:pt x="7737" y="32"/>
                    <a:pt x="7670" y="41"/>
                    <a:pt x="7784" y="39"/>
                  </a:cubicBezTo>
                  <a:close/>
                  <a:moveTo>
                    <a:pt x="4385" y="43"/>
                  </a:moveTo>
                  <a:lnTo>
                    <a:pt x="4385" y="43"/>
                  </a:lnTo>
                  <a:cubicBezTo>
                    <a:pt x="4401" y="40"/>
                    <a:pt x="4455" y="40"/>
                    <a:pt x="4458" y="38"/>
                  </a:cubicBezTo>
                  <a:cubicBezTo>
                    <a:pt x="4462" y="37"/>
                    <a:pt x="4450" y="37"/>
                    <a:pt x="4437" y="37"/>
                  </a:cubicBezTo>
                  <a:lnTo>
                    <a:pt x="4392" y="36"/>
                  </a:lnTo>
                  <a:cubicBezTo>
                    <a:pt x="4391" y="37"/>
                    <a:pt x="4388" y="37"/>
                    <a:pt x="4383" y="37"/>
                  </a:cubicBezTo>
                  <a:cubicBezTo>
                    <a:pt x="4399" y="38"/>
                    <a:pt x="4409" y="38"/>
                    <a:pt x="4403" y="40"/>
                  </a:cubicBezTo>
                  <a:cubicBezTo>
                    <a:pt x="4362" y="37"/>
                    <a:pt x="4366" y="42"/>
                    <a:pt x="4322" y="42"/>
                  </a:cubicBezTo>
                  <a:cubicBezTo>
                    <a:pt x="4308" y="43"/>
                    <a:pt x="4371" y="43"/>
                    <a:pt x="4385" y="43"/>
                  </a:cubicBezTo>
                  <a:close/>
                  <a:moveTo>
                    <a:pt x="4129" y="37"/>
                  </a:moveTo>
                  <a:lnTo>
                    <a:pt x="4129" y="37"/>
                  </a:lnTo>
                  <a:lnTo>
                    <a:pt x="4138" y="35"/>
                  </a:lnTo>
                  <a:lnTo>
                    <a:pt x="4112" y="35"/>
                  </a:lnTo>
                  <a:cubicBezTo>
                    <a:pt x="4115" y="36"/>
                    <a:pt x="4118" y="37"/>
                    <a:pt x="4129" y="37"/>
                  </a:cubicBezTo>
                  <a:close/>
                  <a:moveTo>
                    <a:pt x="4049" y="35"/>
                  </a:moveTo>
                  <a:lnTo>
                    <a:pt x="4049" y="35"/>
                  </a:lnTo>
                  <a:lnTo>
                    <a:pt x="4053" y="35"/>
                  </a:lnTo>
                  <a:lnTo>
                    <a:pt x="4025" y="34"/>
                  </a:lnTo>
                  <a:cubicBezTo>
                    <a:pt x="4029" y="35"/>
                    <a:pt x="4036" y="35"/>
                    <a:pt x="4049" y="35"/>
                  </a:cubicBezTo>
                  <a:close/>
                  <a:moveTo>
                    <a:pt x="4812" y="35"/>
                  </a:moveTo>
                  <a:lnTo>
                    <a:pt x="4812" y="35"/>
                  </a:lnTo>
                  <a:cubicBezTo>
                    <a:pt x="4808" y="35"/>
                    <a:pt x="4804" y="35"/>
                    <a:pt x="4802" y="35"/>
                  </a:cubicBezTo>
                  <a:lnTo>
                    <a:pt x="4812" y="35"/>
                  </a:lnTo>
                  <a:close/>
                  <a:moveTo>
                    <a:pt x="4778" y="37"/>
                  </a:moveTo>
                  <a:lnTo>
                    <a:pt x="4778" y="37"/>
                  </a:lnTo>
                  <a:cubicBezTo>
                    <a:pt x="4817" y="38"/>
                    <a:pt x="4808" y="37"/>
                    <a:pt x="4814" y="36"/>
                  </a:cubicBezTo>
                  <a:lnTo>
                    <a:pt x="4773" y="36"/>
                  </a:lnTo>
                  <a:cubicBezTo>
                    <a:pt x="4778" y="36"/>
                    <a:pt x="4781" y="37"/>
                    <a:pt x="4778" y="37"/>
                  </a:cubicBezTo>
                  <a:close/>
                  <a:moveTo>
                    <a:pt x="4729" y="29"/>
                  </a:moveTo>
                  <a:lnTo>
                    <a:pt x="4729" y="29"/>
                  </a:lnTo>
                  <a:lnTo>
                    <a:pt x="4523" y="28"/>
                  </a:lnTo>
                  <a:cubicBezTo>
                    <a:pt x="4643" y="33"/>
                    <a:pt x="4728" y="36"/>
                    <a:pt x="4527" y="37"/>
                  </a:cubicBezTo>
                  <a:lnTo>
                    <a:pt x="4514" y="37"/>
                  </a:lnTo>
                  <a:cubicBezTo>
                    <a:pt x="4540" y="38"/>
                    <a:pt x="4586" y="38"/>
                    <a:pt x="4628" y="37"/>
                  </a:cubicBezTo>
                  <a:cubicBezTo>
                    <a:pt x="4662" y="35"/>
                    <a:pt x="4773" y="29"/>
                    <a:pt x="4772" y="28"/>
                  </a:cubicBezTo>
                  <a:cubicBezTo>
                    <a:pt x="4760" y="27"/>
                    <a:pt x="4742" y="28"/>
                    <a:pt x="4720" y="28"/>
                  </a:cubicBezTo>
                  <a:lnTo>
                    <a:pt x="4729" y="29"/>
                  </a:lnTo>
                  <a:close/>
                  <a:moveTo>
                    <a:pt x="348" y="40"/>
                  </a:moveTo>
                  <a:lnTo>
                    <a:pt x="348" y="40"/>
                  </a:lnTo>
                  <a:cubicBezTo>
                    <a:pt x="352" y="40"/>
                    <a:pt x="354" y="40"/>
                    <a:pt x="356" y="40"/>
                  </a:cubicBezTo>
                  <a:cubicBezTo>
                    <a:pt x="354" y="40"/>
                    <a:pt x="356" y="40"/>
                    <a:pt x="348" y="40"/>
                  </a:cubicBezTo>
                  <a:close/>
                  <a:moveTo>
                    <a:pt x="3713" y="39"/>
                  </a:moveTo>
                  <a:lnTo>
                    <a:pt x="3713" y="39"/>
                  </a:lnTo>
                  <a:lnTo>
                    <a:pt x="3699" y="40"/>
                  </a:lnTo>
                  <a:lnTo>
                    <a:pt x="3706" y="39"/>
                  </a:lnTo>
                  <a:lnTo>
                    <a:pt x="3671" y="39"/>
                  </a:lnTo>
                  <a:lnTo>
                    <a:pt x="3656" y="39"/>
                  </a:lnTo>
                  <a:cubicBezTo>
                    <a:pt x="3658" y="39"/>
                    <a:pt x="3660" y="39"/>
                    <a:pt x="3661" y="39"/>
                  </a:cubicBezTo>
                  <a:lnTo>
                    <a:pt x="3650" y="38"/>
                  </a:lnTo>
                  <a:cubicBezTo>
                    <a:pt x="3622" y="40"/>
                    <a:pt x="3552" y="42"/>
                    <a:pt x="3532" y="43"/>
                  </a:cubicBezTo>
                  <a:cubicBezTo>
                    <a:pt x="3505" y="44"/>
                    <a:pt x="3473" y="44"/>
                    <a:pt x="3452" y="44"/>
                  </a:cubicBezTo>
                  <a:cubicBezTo>
                    <a:pt x="3471" y="44"/>
                    <a:pt x="3496" y="44"/>
                    <a:pt x="3489" y="43"/>
                  </a:cubicBezTo>
                  <a:cubicBezTo>
                    <a:pt x="3450" y="42"/>
                    <a:pt x="3431" y="39"/>
                    <a:pt x="3365" y="41"/>
                  </a:cubicBezTo>
                  <a:lnTo>
                    <a:pt x="3404" y="41"/>
                  </a:lnTo>
                  <a:lnTo>
                    <a:pt x="3316" y="45"/>
                  </a:lnTo>
                  <a:cubicBezTo>
                    <a:pt x="3286" y="44"/>
                    <a:pt x="3360" y="43"/>
                    <a:pt x="3372" y="42"/>
                  </a:cubicBezTo>
                  <a:cubicBezTo>
                    <a:pt x="3304" y="44"/>
                    <a:pt x="3247" y="39"/>
                    <a:pt x="3216" y="42"/>
                  </a:cubicBezTo>
                  <a:cubicBezTo>
                    <a:pt x="3211" y="40"/>
                    <a:pt x="3204" y="37"/>
                    <a:pt x="3159" y="37"/>
                  </a:cubicBezTo>
                  <a:cubicBezTo>
                    <a:pt x="3191" y="40"/>
                    <a:pt x="3132" y="39"/>
                    <a:pt x="3159" y="41"/>
                  </a:cubicBezTo>
                  <a:cubicBezTo>
                    <a:pt x="3143" y="42"/>
                    <a:pt x="3109" y="41"/>
                    <a:pt x="3106" y="42"/>
                  </a:cubicBezTo>
                  <a:lnTo>
                    <a:pt x="3110" y="41"/>
                  </a:lnTo>
                  <a:cubicBezTo>
                    <a:pt x="3034" y="38"/>
                    <a:pt x="3009" y="43"/>
                    <a:pt x="2976" y="45"/>
                  </a:cubicBezTo>
                  <a:cubicBezTo>
                    <a:pt x="2885" y="46"/>
                    <a:pt x="2843" y="45"/>
                    <a:pt x="2768" y="45"/>
                  </a:cubicBezTo>
                  <a:cubicBezTo>
                    <a:pt x="2765" y="44"/>
                    <a:pt x="2745" y="40"/>
                    <a:pt x="2715" y="40"/>
                  </a:cubicBezTo>
                  <a:cubicBezTo>
                    <a:pt x="2701" y="42"/>
                    <a:pt x="2633" y="43"/>
                    <a:pt x="2626" y="45"/>
                  </a:cubicBezTo>
                  <a:cubicBezTo>
                    <a:pt x="2680" y="46"/>
                    <a:pt x="2670" y="43"/>
                    <a:pt x="2702" y="43"/>
                  </a:cubicBezTo>
                  <a:cubicBezTo>
                    <a:pt x="2729" y="45"/>
                    <a:pt x="2705" y="45"/>
                    <a:pt x="2741" y="46"/>
                  </a:cubicBezTo>
                  <a:cubicBezTo>
                    <a:pt x="2712" y="46"/>
                    <a:pt x="2608" y="48"/>
                    <a:pt x="2576" y="46"/>
                  </a:cubicBezTo>
                  <a:lnTo>
                    <a:pt x="2587" y="45"/>
                  </a:lnTo>
                  <a:cubicBezTo>
                    <a:pt x="2536" y="44"/>
                    <a:pt x="2526" y="39"/>
                    <a:pt x="2441" y="42"/>
                  </a:cubicBezTo>
                  <a:lnTo>
                    <a:pt x="2400" y="43"/>
                  </a:lnTo>
                  <a:cubicBezTo>
                    <a:pt x="2402" y="43"/>
                    <a:pt x="2402" y="43"/>
                    <a:pt x="2403" y="43"/>
                  </a:cubicBezTo>
                  <a:cubicBezTo>
                    <a:pt x="2336" y="43"/>
                    <a:pt x="2354" y="40"/>
                    <a:pt x="2280" y="42"/>
                  </a:cubicBezTo>
                  <a:cubicBezTo>
                    <a:pt x="2286" y="42"/>
                    <a:pt x="2283" y="42"/>
                    <a:pt x="2288" y="42"/>
                  </a:cubicBezTo>
                  <a:cubicBezTo>
                    <a:pt x="2246" y="40"/>
                    <a:pt x="2204" y="43"/>
                    <a:pt x="2172" y="44"/>
                  </a:cubicBezTo>
                  <a:cubicBezTo>
                    <a:pt x="2153" y="42"/>
                    <a:pt x="2177" y="42"/>
                    <a:pt x="2189" y="40"/>
                  </a:cubicBezTo>
                  <a:cubicBezTo>
                    <a:pt x="2115" y="40"/>
                    <a:pt x="2035" y="43"/>
                    <a:pt x="1989" y="45"/>
                  </a:cubicBezTo>
                  <a:lnTo>
                    <a:pt x="1941" y="44"/>
                  </a:lnTo>
                  <a:cubicBezTo>
                    <a:pt x="1969" y="43"/>
                    <a:pt x="2004" y="41"/>
                    <a:pt x="1995" y="40"/>
                  </a:cubicBezTo>
                  <a:cubicBezTo>
                    <a:pt x="1969" y="41"/>
                    <a:pt x="1974" y="42"/>
                    <a:pt x="1937" y="41"/>
                  </a:cubicBezTo>
                  <a:cubicBezTo>
                    <a:pt x="1943" y="40"/>
                    <a:pt x="1959" y="39"/>
                    <a:pt x="1976" y="37"/>
                  </a:cubicBezTo>
                  <a:cubicBezTo>
                    <a:pt x="1900" y="35"/>
                    <a:pt x="1959" y="42"/>
                    <a:pt x="1905" y="38"/>
                  </a:cubicBezTo>
                  <a:cubicBezTo>
                    <a:pt x="1881" y="38"/>
                    <a:pt x="1867" y="40"/>
                    <a:pt x="1865" y="41"/>
                  </a:cubicBezTo>
                  <a:lnTo>
                    <a:pt x="1821" y="39"/>
                  </a:lnTo>
                  <a:cubicBezTo>
                    <a:pt x="1816" y="41"/>
                    <a:pt x="1762" y="41"/>
                    <a:pt x="1727" y="42"/>
                  </a:cubicBezTo>
                  <a:cubicBezTo>
                    <a:pt x="1722" y="42"/>
                    <a:pt x="1755" y="44"/>
                    <a:pt x="1769" y="43"/>
                  </a:cubicBezTo>
                  <a:cubicBezTo>
                    <a:pt x="1766" y="44"/>
                    <a:pt x="1728" y="45"/>
                    <a:pt x="1704" y="45"/>
                  </a:cubicBezTo>
                  <a:cubicBezTo>
                    <a:pt x="1695" y="41"/>
                    <a:pt x="1546" y="46"/>
                    <a:pt x="1574" y="41"/>
                  </a:cubicBezTo>
                  <a:cubicBezTo>
                    <a:pt x="1466" y="42"/>
                    <a:pt x="1313" y="43"/>
                    <a:pt x="1241" y="44"/>
                  </a:cubicBezTo>
                  <a:cubicBezTo>
                    <a:pt x="1218" y="43"/>
                    <a:pt x="1170" y="43"/>
                    <a:pt x="1198" y="41"/>
                  </a:cubicBezTo>
                  <a:cubicBezTo>
                    <a:pt x="1111" y="41"/>
                    <a:pt x="1066" y="45"/>
                    <a:pt x="979" y="44"/>
                  </a:cubicBezTo>
                  <a:cubicBezTo>
                    <a:pt x="972" y="44"/>
                    <a:pt x="1018" y="44"/>
                    <a:pt x="1015" y="43"/>
                  </a:cubicBezTo>
                  <a:cubicBezTo>
                    <a:pt x="958" y="44"/>
                    <a:pt x="912" y="41"/>
                    <a:pt x="824" y="42"/>
                  </a:cubicBezTo>
                  <a:cubicBezTo>
                    <a:pt x="839" y="42"/>
                    <a:pt x="843" y="41"/>
                    <a:pt x="845" y="41"/>
                  </a:cubicBezTo>
                  <a:cubicBezTo>
                    <a:pt x="847" y="41"/>
                    <a:pt x="809" y="42"/>
                    <a:pt x="786" y="43"/>
                  </a:cubicBezTo>
                  <a:cubicBezTo>
                    <a:pt x="773" y="42"/>
                    <a:pt x="803" y="42"/>
                    <a:pt x="796" y="42"/>
                  </a:cubicBezTo>
                  <a:cubicBezTo>
                    <a:pt x="626" y="40"/>
                    <a:pt x="496" y="45"/>
                    <a:pt x="327" y="44"/>
                  </a:cubicBezTo>
                  <a:cubicBezTo>
                    <a:pt x="376" y="44"/>
                    <a:pt x="394" y="42"/>
                    <a:pt x="394" y="41"/>
                  </a:cubicBezTo>
                  <a:lnTo>
                    <a:pt x="347" y="41"/>
                  </a:lnTo>
                  <a:cubicBezTo>
                    <a:pt x="329" y="42"/>
                    <a:pt x="293" y="42"/>
                    <a:pt x="263" y="43"/>
                  </a:cubicBezTo>
                  <a:cubicBezTo>
                    <a:pt x="260" y="42"/>
                    <a:pt x="245" y="42"/>
                    <a:pt x="260" y="41"/>
                  </a:cubicBezTo>
                  <a:cubicBezTo>
                    <a:pt x="167" y="38"/>
                    <a:pt x="114" y="45"/>
                    <a:pt x="0" y="44"/>
                  </a:cubicBezTo>
                  <a:lnTo>
                    <a:pt x="138" y="39"/>
                  </a:lnTo>
                  <a:lnTo>
                    <a:pt x="104" y="37"/>
                  </a:lnTo>
                  <a:lnTo>
                    <a:pt x="165" y="35"/>
                  </a:lnTo>
                  <a:cubicBezTo>
                    <a:pt x="129" y="33"/>
                    <a:pt x="97" y="36"/>
                    <a:pt x="92" y="34"/>
                  </a:cubicBezTo>
                  <a:cubicBezTo>
                    <a:pt x="100" y="34"/>
                    <a:pt x="119" y="34"/>
                    <a:pt x="119" y="33"/>
                  </a:cubicBezTo>
                  <a:cubicBezTo>
                    <a:pt x="84" y="32"/>
                    <a:pt x="82" y="34"/>
                    <a:pt x="55" y="34"/>
                  </a:cubicBezTo>
                  <a:cubicBezTo>
                    <a:pt x="125" y="30"/>
                    <a:pt x="260" y="31"/>
                    <a:pt x="333" y="30"/>
                  </a:cubicBezTo>
                  <a:cubicBezTo>
                    <a:pt x="345" y="30"/>
                    <a:pt x="324" y="31"/>
                    <a:pt x="322" y="31"/>
                  </a:cubicBezTo>
                  <a:cubicBezTo>
                    <a:pt x="351" y="31"/>
                    <a:pt x="369" y="32"/>
                    <a:pt x="407" y="32"/>
                  </a:cubicBezTo>
                  <a:cubicBezTo>
                    <a:pt x="430" y="30"/>
                    <a:pt x="389" y="30"/>
                    <a:pt x="371" y="30"/>
                  </a:cubicBezTo>
                  <a:cubicBezTo>
                    <a:pt x="373" y="29"/>
                    <a:pt x="382" y="29"/>
                    <a:pt x="403" y="29"/>
                  </a:cubicBezTo>
                  <a:cubicBezTo>
                    <a:pt x="408" y="31"/>
                    <a:pt x="516" y="30"/>
                    <a:pt x="543" y="32"/>
                  </a:cubicBezTo>
                  <a:cubicBezTo>
                    <a:pt x="653" y="32"/>
                    <a:pt x="525" y="27"/>
                    <a:pt x="633" y="28"/>
                  </a:cubicBezTo>
                  <a:lnTo>
                    <a:pt x="665" y="30"/>
                  </a:lnTo>
                  <a:cubicBezTo>
                    <a:pt x="727" y="29"/>
                    <a:pt x="808" y="27"/>
                    <a:pt x="878" y="28"/>
                  </a:cubicBezTo>
                  <a:lnTo>
                    <a:pt x="864" y="28"/>
                  </a:lnTo>
                  <a:cubicBezTo>
                    <a:pt x="854" y="29"/>
                    <a:pt x="870" y="29"/>
                    <a:pt x="877" y="30"/>
                  </a:cubicBezTo>
                  <a:cubicBezTo>
                    <a:pt x="931" y="31"/>
                    <a:pt x="979" y="28"/>
                    <a:pt x="1011" y="30"/>
                  </a:cubicBezTo>
                  <a:cubicBezTo>
                    <a:pt x="1072" y="28"/>
                    <a:pt x="1173" y="26"/>
                    <a:pt x="1243" y="25"/>
                  </a:cubicBezTo>
                  <a:cubicBezTo>
                    <a:pt x="1262" y="28"/>
                    <a:pt x="1152" y="28"/>
                    <a:pt x="1123" y="30"/>
                  </a:cubicBezTo>
                  <a:lnTo>
                    <a:pt x="1187" y="30"/>
                  </a:lnTo>
                  <a:cubicBezTo>
                    <a:pt x="1147" y="30"/>
                    <a:pt x="1132" y="31"/>
                    <a:pt x="1108" y="32"/>
                  </a:cubicBezTo>
                  <a:cubicBezTo>
                    <a:pt x="1164" y="33"/>
                    <a:pt x="1182" y="30"/>
                    <a:pt x="1235" y="30"/>
                  </a:cubicBezTo>
                  <a:cubicBezTo>
                    <a:pt x="1231" y="30"/>
                    <a:pt x="1238" y="31"/>
                    <a:pt x="1262" y="31"/>
                  </a:cubicBezTo>
                  <a:lnTo>
                    <a:pt x="1269" y="29"/>
                  </a:lnTo>
                  <a:cubicBezTo>
                    <a:pt x="1269" y="29"/>
                    <a:pt x="1272" y="29"/>
                    <a:pt x="1280" y="29"/>
                  </a:cubicBezTo>
                  <a:lnTo>
                    <a:pt x="1373" y="28"/>
                  </a:lnTo>
                  <a:cubicBezTo>
                    <a:pt x="1353" y="27"/>
                    <a:pt x="1352" y="26"/>
                    <a:pt x="1328" y="26"/>
                  </a:cubicBezTo>
                  <a:cubicBezTo>
                    <a:pt x="1337" y="27"/>
                    <a:pt x="1316" y="27"/>
                    <a:pt x="1292" y="27"/>
                  </a:cubicBezTo>
                  <a:cubicBezTo>
                    <a:pt x="1313" y="26"/>
                    <a:pt x="1269" y="26"/>
                    <a:pt x="1269" y="25"/>
                  </a:cubicBezTo>
                  <a:cubicBezTo>
                    <a:pt x="1318" y="25"/>
                    <a:pt x="1377" y="25"/>
                    <a:pt x="1409" y="24"/>
                  </a:cubicBezTo>
                  <a:lnTo>
                    <a:pt x="1419" y="26"/>
                  </a:lnTo>
                  <a:lnTo>
                    <a:pt x="1546" y="26"/>
                  </a:lnTo>
                  <a:lnTo>
                    <a:pt x="1536" y="27"/>
                  </a:lnTo>
                  <a:cubicBezTo>
                    <a:pt x="1591" y="27"/>
                    <a:pt x="1646" y="26"/>
                    <a:pt x="1695" y="28"/>
                  </a:cubicBezTo>
                  <a:cubicBezTo>
                    <a:pt x="1745" y="26"/>
                    <a:pt x="1807" y="24"/>
                    <a:pt x="1848" y="22"/>
                  </a:cubicBezTo>
                  <a:cubicBezTo>
                    <a:pt x="1869" y="20"/>
                    <a:pt x="1993" y="25"/>
                    <a:pt x="2049" y="21"/>
                  </a:cubicBezTo>
                  <a:cubicBezTo>
                    <a:pt x="2052" y="22"/>
                    <a:pt x="2010" y="23"/>
                    <a:pt x="1991" y="24"/>
                  </a:cubicBezTo>
                  <a:cubicBezTo>
                    <a:pt x="2028" y="24"/>
                    <a:pt x="2058" y="22"/>
                    <a:pt x="2070" y="24"/>
                  </a:cubicBezTo>
                  <a:cubicBezTo>
                    <a:pt x="1986" y="23"/>
                    <a:pt x="2074" y="26"/>
                    <a:pt x="2037" y="27"/>
                  </a:cubicBezTo>
                  <a:cubicBezTo>
                    <a:pt x="2076" y="27"/>
                    <a:pt x="2117" y="26"/>
                    <a:pt x="2136" y="25"/>
                  </a:cubicBezTo>
                  <a:cubicBezTo>
                    <a:pt x="2073" y="25"/>
                    <a:pt x="2158" y="22"/>
                    <a:pt x="2094" y="23"/>
                  </a:cubicBezTo>
                  <a:cubicBezTo>
                    <a:pt x="2144" y="21"/>
                    <a:pt x="2211" y="20"/>
                    <a:pt x="2270" y="21"/>
                  </a:cubicBezTo>
                  <a:cubicBezTo>
                    <a:pt x="2270" y="22"/>
                    <a:pt x="2277" y="22"/>
                    <a:pt x="2299" y="23"/>
                  </a:cubicBezTo>
                  <a:lnTo>
                    <a:pt x="2317" y="21"/>
                  </a:lnTo>
                  <a:cubicBezTo>
                    <a:pt x="2344" y="21"/>
                    <a:pt x="2263" y="23"/>
                    <a:pt x="2319" y="23"/>
                  </a:cubicBezTo>
                  <a:cubicBezTo>
                    <a:pt x="2376" y="21"/>
                    <a:pt x="2491" y="25"/>
                    <a:pt x="2516" y="20"/>
                  </a:cubicBezTo>
                  <a:cubicBezTo>
                    <a:pt x="2560" y="22"/>
                    <a:pt x="2433" y="22"/>
                    <a:pt x="2499" y="24"/>
                  </a:cubicBezTo>
                  <a:cubicBezTo>
                    <a:pt x="2461" y="26"/>
                    <a:pt x="2408" y="24"/>
                    <a:pt x="2396" y="26"/>
                  </a:cubicBezTo>
                  <a:cubicBezTo>
                    <a:pt x="2433" y="26"/>
                    <a:pt x="2409" y="28"/>
                    <a:pt x="2433" y="28"/>
                  </a:cubicBezTo>
                  <a:lnTo>
                    <a:pt x="2475" y="27"/>
                  </a:lnTo>
                  <a:lnTo>
                    <a:pt x="2466" y="27"/>
                  </a:lnTo>
                  <a:cubicBezTo>
                    <a:pt x="2536" y="24"/>
                    <a:pt x="2647" y="25"/>
                    <a:pt x="2737" y="25"/>
                  </a:cubicBezTo>
                  <a:cubicBezTo>
                    <a:pt x="2812" y="22"/>
                    <a:pt x="2865" y="19"/>
                    <a:pt x="2956" y="19"/>
                  </a:cubicBezTo>
                  <a:cubicBezTo>
                    <a:pt x="2929" y="20"/>
                    <a:pt x="3031" y="20"/>
                    <a:pt x="2974" y="23"/>
                  </a:cubicBezTo>
                  <a:cubicBezTo>
                    <a:pt x="3016" y="24"/>
                    <a:pt x="3058" y="22"/>
                    <a:pt x="3058" y="21"/>
                  </a:cubicBezTo>
                  <a:cubicBezTo>
                    <a:pt x="3021" y="21"/>
                    <a:pt x="3045" y="21"/>
                    <a:pt x="3014" y="21"/>
                  </a:cubicBezTo>
                  <a:cubicBezTo>
                    <a:pt x="3035" y="19"/>
                    <a:pt x="3084" y="19"/>
                    <a:pt x="3104" y="20"/>
                  </a:cubicBezTo>
                  <a:cubicBezTo>
                    <a:pt x="3094" y="20"/>
                    <a:pt x="3098" y="20"/>
                    <a:pt x="3096" y="21"/>
                  </a:cubicBezTo>
                  <a:cubicBezTo>
                    <a:pt x="3140" y="21"/>
                    <a:pt x="3117" y="19"/>
                    <a:pt x="3149" y="19"/>
                  </a:cubicBezTo>
                  <a:cubicBezTo>
                    <a:pt x="3159" y="20"/>
                    <a:pt x="3220" y="19"/>
                    <a:pt x="3249" y="20"/>
                  </a:cubicBezTo>
                  <a:lnTo>
                    <a:pt x="3291" y="17"/>
                  </a:lnTo>
                  <a:cubicBezTo>
                    <a:pt x="3268" y="19"/>
                    <a:pt x="3332" y="18"/>
                    <a:pt x="3338" y="19"/>
                  </a:cubicBezTo>
                  <a:cubicBezTo>
                    <a:pt x="3369" y="18"/>
                    <a:pt x="3394" y="16"/>
                    <a:pt x="3440" y="16"/>
                  </a:cubicBezTo>
                  <a:cubicBezTo>
                    <a:pt x="3421" y="17"/>
                    <a:pt x="3483" y="17"/>
                    <a:pt x="3483" y="19"/>
                  </a:cubicBezTo>
                  <a:cubicBezTo>
                    <a:pt x="3562" y="21"/>
                    <a:pt x="3614" y="14"/>
                    <a:pt x="3689" y="17"/>
                  </a:cubicBezTo>
                  <a:cubicBezTo>
                    <a:pt x="3687" y="17"/>
                    <a:pt x="3672" y="18"/>
                    <a:pt x="3694" y="19"/>
                  </a:cubicBezTo>
                  <a:cubicBezTo>
                    <a:pt x="3711" y="18"/>
                    <a:pt x="3741" y="18"/>
                    <a:pt x="3760" y="18"/>
                  </a:cubicBezTo>
                  <a:lnTo>
                    <a:pt x="3759" y="18"/>
                  </a:lnTo>
                  <a:lnTo>
                    <a:pt x="3760" y="18"/>
                  </a:lnTo>
                  <a:cubicBezTo>
                    <a:pt x="3769" y="18"/>
                    <a:pt x="3775" y="18"/>
                    <a:pt x="3775" y="17"/>
                  </a:cubicBezTo>
                  <a:cubicBezTo>
                    <a:pt x="3807" y="15"/>
                    <a:pt x="3823" y="14"/>
                    <a:pt x="3885" y="12"/>
                  </a:cubicBezTo>
                  <a:cubicBezTo>
                    <a:pt x="3881" y="10"/>
                    <a:pt x="3828" y="11"/>
                    <a:pt x="3805" y="12"/>
                  </a:cubicBezTo>
                  <a:lnTo>
                    <a:pt x="3786" y="14"/>
                  </a:lnTo>
                  <a:cubicBezTo>
                    <a:pt x="3767" y="11"/>
                    <a:pt x="3730" y="14"/>
                    <a:pt x="3715" y="13"/>
                  </a:cubicBezTo>
                  <a:cubicBezTo>
                    <a:pt x="3753" y="10"/>
                    <a:pt x="3860" y="11"/>
                    <a:pt x="3924" y="8"/>
                  </a:cubicBezTo>
                  <a:cubicBezTo>
                    <a:pt x="3885" y="6"/>
                    <a:pt x="3800" y="5"/>
                    <a:pt x="3725" y="6"/>
                  </a:cubicBezTo>
                  <a:lnTo>
                    <a:pt x="3758" y="7"/>
                  </a:lnTo>
                  <a:lnTo>
                    <a:pt x="3719" y="7"/>
                  </a:lnTo>
                  <a:lnTo>
                    <a:pt x="3757" y="9"/>
                  </a:lnTo>
                  <a:lnTo>
                    <a:pt x="3654" y="9"/>
                  </a:lnTo>
                  <a:cubicBezTo>
                    <a:pt x="3693" y="9"/>
                    <a:pt x="3709" y="12"/>
                    <a:pt x="3687" y="11"/>
                  </a:cubicBezTo>
                  <a:cubicBezTo>
                    <a:pt x="3643" y="10"/>
                    <a:pt x="3641" y="13"/>
                    <a:pt x="3608" y="13"/>
                  </a:cubicBezTo>
                  <a:cubicBezTo>
                    <a:pt x="3626" y="13"/>
                    <a:pt x="3650" y="13"/>
                    <a:pt x="3635" y="14"/>
                  </a:cubicBezTo>
                  <a:cubicBezTo>
                    <a:pt x="3569" y="12"/>
                    <a:pt x="3551" y="13"/>
                    <a:pt x="3492" y="11"/>
                  </a:cubicBezTo>
                  <a:cubicBezTo>
                    <a:pt x="3499" y="14"/>
                    <a:pt x="3417" y="11"/>
                    <a:pt x="3408" y="14"/>
                  </a:cubicBezTo>
                  <a:lnTo>
                    <a:pt x="3436" y="14"/>
                  </a:lnTo>
                  <a:lnTo>
                    <a:pt x="3377" y="16"/>
                  </a:lnTo>
                  <a:cubicBezTo>
                    <a:pt x="3323" y="14"/>
                    <a:pt x="3425" y="14"/>
                    <a:pt x="3343" y="12"/>
                  </a:cubicBezTo>
                  <a:cubicBezTo>
                    <a:pt x="3266" y="12"/>
                    <a:pt x="3268" y="15"/>
                    <a:pt x="3208" y="15"/>
                  </a:cubicBezTo>
                  <a:cubicBezTo>
                    <a:pt x="3228" y="14"/>
                    <a:pt x="3276" y="12"/>
                    <a:pt x="3324" y="12"/>
                  </a:cubicBezTo>
                  <a:lnTo>
                    <a:pt x="3295" y="11"/>
                  </a:lnTo>
                  <a:cubicBezTo>
                    <a:pt x="3310" y="10"/>
                    <a:pt x="3377" y="10"/>
                    <a:pt x="3410" y="10"/>
                  </a:cubicBezTo>
                  <a:cubicBezTo>
                    <a:pt x="3355" y="12"/>
                    <a:pt x="3436" y="11"/>
                    <a:pt x="3461" y="12"/>
                  </a:cubicBezTo>
                  <a:cubicBezTo>
                    <a:pt x="3466" y="10"/>
                    <a:pt x="3431" y="11"/>
                    <a:pt x="3472" y="9"/>
                  </a:cubicBezTo>
                  <a:cubicBezTo>
                    <a:pt x="3433" y="9"/>
                    <a:pt x="3427" y="9"/>
                    <a:pt x="3378" y="9"/>
                  </a:cubicBezTo>
                  <a:cubicBezTo>
                    <a:pt x="3485" y="9"/>
                    <a:pt x="3474" y="3"/>
                    <a:pt x="3568" y="4"/>
                  </a:cubicBezTo>
                  <a:cubicBezTo>
                    <a:pt x="3525" y="4"/>
                    <a:pt x="3584" y="6"/>
                    <a:pt x="3589" y="7"/>
                  </a:cubicBezTo>
                  <a:lnTo>
                    <a:pt x="3667" y="6"/>
                  </a:lnTo>
                  <a:lnTo>
                    <a:pt x="3652" y="4"/>
                  </a:lnTo>
                  <a:cubicBezTo>
                    <a:pt x="3707" y="3"/>
                    <a:pt x="3726" y="8"/>
                    <a:pt x="3789" y="5"/>
                  </a:cubicBezTo>
                  <a:cubicBezTo>
                    <a:pt x="3797" y="4"/>
                    <a:pt x="3733" y="4"/>
                    <a:pt x="3745" y="4"/>
                  </a:cubicBezTo>
                  <a:cubicBezTo>
                    <a:pt x="3831" y="3"/>
                    <a:pt x="3862" y="6"/>
                    <a:pt x="3939" y="8"/>
                  </a:cubicBezTo>
                  <a:cubicBezTo>
                    <a:pt x="3944" y="7"/>
                    <a:pt x="3943" y="6"/>
                    <a:pt x="3970" y="4"/>
                  </a:cubicBezTo>
                  <a:cubicBezTo>
                    <a:pt x="3961" y="6"/>
                    <a:pt x="3981" y="7"/>
                    <a:pt x="3951" y="8"/>
                  </a:cubicBezTo>
                  <a:cubicBezTo>
                    <a:pt x="3976" y="8"/>
                    <a:pt x="4007" y="7"/>
                    <a:pt x="4029" y="7"/>
                  </a:cubicBezTo>
                  <a:cubicBezTo>
                    <a:pt x="3976" y="6"/>
                    <a:pt x="4051" y="4"/>
                    <a:pt x="4061" y="4"/>
                  </a:cubicBezTo>
                  <a:cubicBezTo>
                    <a:pt x="4089" y="4"/>
                    <a:pt x="4053" y="5"/>
                    <a:pt x="4036" y="5"/>
                  </a:cubicBezTo>
                  <a:cubicBezTo>
                    <a:pt x="4058" y="6"/>
                    <a:pt x="4084" y="8"/>
                    <a:pt x="4097" y="6"/>
                  </a:cubicBezTo>
                  <a:cubicBezTo>
                    <a:pt x="4098" y="7"/>
                    <a:pt x="4035" y="10"/>
                    <a:pt x="3994" y="11"/>
                  </a:cubicBezTo>
                  <a:lnTo>
                    <a:pt x="4021" y="11"/>
                  </a:lnTo>
                  <a:cubicBezTo>
                    <a:pt x="4002" y="12"/>
                    <a:pt x="3999" y="12"/>
                    <a:pt x="3971" y="11"/>
                  </a:cubicBezTo>
                  <a:cubicBezTo>
                    <a:pt x="3998" y="13"/>
                    <a:pt x="3995" y="14"/>
                    <a:pt x="3989" y="15"/>
                  </a:cubicBezTo>
                  <a:cubicBezTo>
                    <a:pt x="3986" y="15"/>
                    <a:pt x="3991" y="15"/>
                    <a:pt x="3988" y="15"/>
                  </a:cubicBezTo>
                  <a:cubicBezTo>
                    <a:pt x="3966" y="14"/>
                    <a:pt x="3949" y="15"/>
                    <a:pt x="3954" y="16"/>
                  </a:cubicBezTo>
                  <a:cubicBezTo>
                    <a:pt x="3934" y="18"/>
                    <a:pt x="3985" y="17"/>
                    <a:pt x="4000" y="18"/>
                  </a:cubicBezTo>
                  <a:lnTo>
                    <a:pt x="4033" y="18"/>
                  </a:lnTo>
                  <a:lnTo>
                    <a:pt x="4149" y="10"/>
                  </a:lnTo>
                  <a:cubicBezTo>
                    <a:pt x="4198" y="9"/>
                    <a:pt x="4220" y="11"/>
                    <a:pt x="4257" y="12"/>
                  </a:cubicBezTo>
                  <a:lnTo>
                    <a:pt x="4267" y="10"/>
                  </a:lnTo>
                  <a:cubicBezTo>
                    <a:pt x="4310" y="10"/>
                    <a:pt x="4351" y="11"/>
                    <a:pt x="4323" y="13"/>
                  </a:cubicBezTo>
                  <a:cubicBezTo>
                    <a:pt x="4322" y="13"/>
                    <a:pt x="4316" y="13"/>
                    <a:pt x="4307" y="13"/>
                  </a:cubicBezTo>
                  <a:cubicBezTo>
                    <a:pt x="4305" y="13"/>
                    <a:pt x="4303" y="13"/>
                    <a:pt x="4301" y="13"/>
                  </a:cubicBezTo>
                  <a:lnTo>
                    <a:pt x="4298" y="14"/>
                  </a:lnTo>
                  <a:lnTo>
                    <a:pt x="4376" y="12"/>
                  </a:lnTo>
                  <a:cubicBezTo>
                    <a:pt x="4298" y="15"/>
                    <a:pt x="4372" y="16"/>
                    <a:pt x="4359" y="19"/>
                  </a:cubicBezTo>
                  <a:lnTo>
                    <a:pt x="4438" y="18"/>
                  </a:lnTo>
                  <a:cubicBezTo>
                    <a:pt x="4390" y="17"/>
                    <a:pt x="4437" y="16"/>
                    <a:pt x="4454" y="16"/>
                  </a:cubicBezTo>
                  <a:cubicBezTo>
                    <a:pt x="4458" y="18"/>
                    <a:pt x="4517" y="16"/>
                    <a:pt x="4545" y="16"/>
                  </a:cubicBezTo>
                  <a:lnTo>
                    <a:pt x="4543" y="16"/>
                  </a:lnTo>
                  <a:cubicBezTo>
                    <a:pt x="4568" y="17"/>
                    <a:pt x="4613" y="17"/>
                    <a:pt x="4645" y="16"/>
                  </a:cubicBezTo>
                  <a:cubicBezTo>
                    <a:pt x="4643" y="16"/>
                    <a:pt x="4684" y="12"/>
                    <a:pt x="4704" y="10"/>
                  </a:cubicBezTo>
                  <a:cubicBezTo>
                    <a:pt x="4649" y="10"/>
                    <a:pt x="4682" y="9"/>
                    <a:pt x="4677" y="8"/>
                  </a:cubicBezTo>
                  <a:cubicBezTo>
                    <a:pt x="4683" y="8"/>
                    <a:pt x="4693" y="8"/>
                    <a:pt x="4694" y="8"/>
                  </a:cubicBezTo>
                  <a:cubicBezTo>
                    <a:pt x="4702" y="7"/>
                    <a:pt x="4684" y="7"/>
                    <a:pt x="4682" y="6"/>
                  </a:cubicBezTo>
                  <a:cubicBezTo>
                    <a:pt x="4624" y="7"/>
                    <a:pt x="4564" y="8"/>
                    <a:pt x="4541" y="10"/>
                  </a:cubicBezTo>
                  <a:cubicBezTo>
                    <a:pt x="4558" y="12"/>
                    <a:pt x="4571" y="9"/>
                    <a:pt x="4591" y="10"/>
                  </a:cubicBezTo>
                  <a:cubicBezTo>
                    <a:pt x="4562" y="12"/>
                    <a:pt x="4525" y="11"/>
                    <a:pt x="4477" y="11"/>
                  </a:cubicBezTo>
                  <a:lnTo>
                    <a:pt x="4461" y="10"/>
                  </a:lnTo>
                  <a:lnTo>
                    <a:pt x="4412" y="11"/>
                  </a:lnTo>
                  <a:cubicBezTo>
                    <a:pt x="4432" y="10"/>
                    <a:pt x="4420" y="8"/>
                    <a:pt x="4471" y="8"/>
                  </a:cubicBezTo>
                  <a:cubicBezTo>
                    <a:pt x="4465" y="6"/>
                    <a:pt x="4421" y="8"/>
                    <a:pt x="4389" y="8"/>
                  </a:cubicBezTo>
                  <a:lnTo>
                    <a:pt x="4373" y="10"/>
                  </a:lnTo>
                  <a:cubicBezTo>
                    <a:pt x="4380" y="9"/>
                    <a:pt x="4313" y="9"/>
                    <a:pt x="4360" y="7"/>
                  </a:cubicBezTo>
                  <a:lnTo>
                    <a:pt x="4438" y="5"/>
                  </a:lnTo>
                  <a:lnTo>
                    <a:pt x="4416" y="4"/>
                  </a:lnTo>
                  <a:lnTo>
                    <a:pt x="4481" y="4"/>
                  </a:lnTo>
                  <a:lnTo>
                    <a:pt x="4466" y="4"/>
                  </a:lnTo>
                  <a:cubicBezTo>
                    <a:pt x="4571" y="4"/>
                    <a:pt x="4497" y="8"/>
                    <a:pt x="4603" y="6"/>
                  </a:cubicBezTo>
                  <a:cubicBezTo>
                    <a:pt x="4636" y="4"/>
                    <a:pt x="4671" y="4"/>
                    <a:pt x="4736" y="4"/>
                  </a:cubicBezTo>
                  <a:cubicBezTo>
                    <a:pt x="4689" y="4"/>
                    <a:pt x="4731" y="5"/>
                    <a:pt x="4714" y="7"/>
                  </a:cubicBezTo>
                  <a:cubicBezTo>
                    <a:pt x="4761" y="8"/>
                    <a:pt x="4777" y="6"/>
                    <a:pt x="4802" y="4"/>
                  </a:cubicBezTo>
                  <a:cubicBezTo>
                    <a:pt x="4814" y="6"/>
                    <a:pt x="4823" y="7"/>
                    <a:pt x="4780" y="7"/>
                  </a:cubicBezTo>
                  <a:cubicBezTo>
                    <a:pt x="4775" y="10"/>
                    <a:pt x="4837" y="6"/>
                    <a:pt x="4840" y="9"/>
                  </a:cubicBezTo>
                  <a:cubicBezTo>
                    <a:pt x="4982" y="9"/>
                    <a:pt x="4954" y="0"/>
                    <a:pt x="5119" y="4"/>
                  </a:cubicBezTo>
                  <a:lnTo>
                    <a:pt x="5113" y="4"/>
                  </a:lnTo>
                  <a:cubicBezTo>
                    <a:pt x="5218" y="4"/>
                    <a:pt x="5279" y="4"/>
                    <a:pt x="5376" y="4"/>
                  </a:cubicBezTo>
                  <a:lnTo>
                    <a:pt x="5452" y="6"/>
                  </a:lnTo>
                  <a:cubicBezTo>
                    <a:pt x="5435" y="6"/>
                    <a:pt x="5389" y="9"/>
                    <a:pt x="5411" y="10"/>
                  </a:cubicBezTo>
                  <a:cubicBezTo>
                    <a:pt x="5373" y="7"/>
                    <a:pt x="5334" y="8"/>
                    <a:pt x="5294" y="7"/>
                  </a:cubicBezTo>
                  <a:cubicBezTo>
                    <a:pt x="5290" y="7"/>
                    <a:pt x="5306" y="8"/>
                    <a:pt x="5313" y="9"/>
                  </a:cubicBezTo>
                  <a:cubicBezTo>
                    <a:pt x="5289" y="9"/>
                    <a:pt x="5277" y="7"/>
                    <a:pt x="5245" y="8"/>
                  </a:cubicBezTo>
                  <a:cubicBezTo>
                    <a:pt x="5246" y="8"/>
                    <a:pt x="5281" y="9"/>
                    <a:pt x="5255" y="9"/>
                  </a:cubicBezTo>
                  <a:lnTo>
                    <a:pt x="5211" y="8"/>
                  </a:lnTo>
                  <a:cubicBezTo>
                    <a:pt x="5153" y="9"/>
                    <a:pt x="5183" y="12"/>
                    <a:pt x="5114" y="11"/>
                  </a:cubicBezTo>
                  <a:cubicBezTo>
                    <a:pt x="5127" y="10"/>
                    <a:pt x="5153" y="7"/>
                    <a:pt x="5180" y="7"/>
                  </a:cubicBezTo>
                  <a:cubicBezTo>
                    <a:pt x="5148" y="6"/>
                    <a:pt x="5221" y="6"/>
                    <a:pt x="5193" y="5"/>
                  </a:cubicBezTo>
                  <a:cubicBezTo>
                    <a:pt x="5148" y="7"/>
                    <a:pt x="5126" y="5"/>
                    <a:pt x="5066" y="7"/>
                  </a:cubicBezTo>
                  <a:cubicBezTo>
                    <a:pt x="5073" y="7"/>
                    <a:pt x="5075" y="6"/>
                    <a:pt x="5090" y="6"/>
                  </a:cubicBezTo>
                  <a:lnTo>
                    <a:pt x="5003" y="5"/>
                  </a:lnTo>
                  <a:cubicBezTo>
                    <a:pt x="5024" y="6"/>
                    <a:pt x="4931" y="7"/>
                    <a:pt x="4939" y="9"/>
                  </a:cubicBezTo>
                  <a:cubicBezTo>
                    <a:pt x="5032" y="10"/>
                    <a:pt x="5005" y="8"/>
                    <a:pt x="5110" y="9"/>
                  </a:cubicBezTo>
                  <a:cubicBezTo>
                    <a:pt x="5080" y="10"/>
                    <a:pt x="5042" y="12"/>
                    <a:pt x="5024" y="14"/>
                  </a:cubicBezTo>
                  <a:cubicBezTo>
                    <a:pt x="5023" y="14"/>
                    <a:pt x="5021" y="14"/>
                    <a:pt x="5018" y="14"/>
                  </a:cubicBezTo>
                  <a:cubicBezTo>
                    <a:pt x="5002" y="16"/>
                    <a:pt x="5018" y="17"/>
                    <a:pt x="5018" y="21"/>
                  </a:cubicBezTo>
                  <a:cubicBezTo>
                    <a:pt x="5066" y="18"/>
                    <a:pt x="5098" y="20"/>
                    <a:pt x="5155" y="19"/>
                  </a:cubicBezTo>
                  <a:cubicBezTo>
                    <a:pt x="5166" y="16"/>
                    <a:pt x="5122" y="16"/>
                    <a:pt x="5094" y="16"/>
                  </a:cubicBezTo>
                  <a:lnTo>
                    <a:pt x="5144" y="15"/>
                  </a:lnTo>
                  <a:lnTo>
                    <a:pt x="5134" y="16"/>
                  </a:lnTo>
                  <a:lnTo>
                    <a:pt x="5261" y="17"/>
                  </a:lnTo>
                  <a:cubicBezTo>
                    <a:pt x="5237" y="17"/>
                    <a:pt x="5229" y="18"/>
                    <a:pt x="5216" y="19"/>
                  </a:cubicBezTo>
                  <a:cubicBezTo>
                    <a:pt x="5233" y="19"/>
                    <a:pt x="5249" y="19"/>
                    <a:pt x="5266" y="20"/>
                  </a:cubicBezTo>
                  <a:cubicBezTo>
                    <a:pt x="5262" y="18"/>
                    <a:pt x="5265" y="17"/>
                    <a:pt x="5281" y="17"/>
                  </a:cubicBezTo>
                  <a:cubicBezTo>
                    <a:pt x="5362" y="17"/>
                    <a:pt x="5408" y="19"/>
                    <a:pt x="5438" y="21"/>
                  </a:cubicBezTo>
                  <a:lnTo>
                    <a:pt x="5447" y="21"/>
                  </a:lnTo>
                  <a:cubicBezTo>
                    <a:pt x="5434" y="19"/>
                    <a:pt x="5505" y="17"/>
                    <a:pt x="5531" y="15"/>
                  </a:cubicBezTo>
                  <a:cubicBezTo>
                    <a:pt x="5530" y="17"/>
                    <a:pt x="5573" y="16"/>
                    <a:pt x="5596" y="17"/>
                  </a:cubicBezTo>
                  <a:cubicBezTo>
                    <a:pt x="5609" y="15"/>
                    <a:pt x="5592" y="12"/>
                    <a:pt x="5564" y="10"/>
                  </a:cubicBezTo>
                  <a:cubicBezTo>
                    <a:pt x="5508" y="12"/>
                    <a:pt x="5533" y="12"/>
                    <a:pt x="5507" y="15"/>
                  </a:cubicBezTo>
                  <a:lnTo>
                    <a:pt x="5418" y="17"/>
                  </a:lnTo>
                  <a:lnTo>
                    <a:pt x="5438" y="15"/>
                  </a:lnTo>
                  <a:cubicBezTo>
                    <a:pt x="5394" y="15"/>
                    <a:pt x="5351" y="17"/>
                    <a:pt x="5354" y="15"/>
                  </a:cubicBezTo>
                  <a:cubicBezTo>
                    <a:pt x="5378" y="13"/>
                    <a:pt x="5416" y="14"/>
                    <a:pt x="5439" y="12"/>
                  </a:cubicBezTo>
                  <a:lnTo>
                    <a:pt x="5410" y="11"/>
                  </a:lnTo>
                  <a:cubicBezTo>
                    <a:pt x="5462" y="9"/>
                    <a:pt x="5437" y="14"/>
                    <a:pt x="5499" y="12"/>
                  </a:cubicBezTo>
                  <a:cubicBezTo>
                    <a:pt x="5476" y="10"/>
                    <a:pt x="5505" y="12"/>
                    <a:pt x="5532" y="10"/>
                  </a:cubicBezTo>
                  <a:cubicBezTo>
                    <a:pt x="5510" y="9"/>
                    <a:pt x="5422" y="11"/>
                    <a:pt x="5440" y="7"/>
                  </a:cubicBezTo>
                  <a:cubicBezTo>
                    <a:pt x="5473" y="6"/>
                    <a:pt x="5550" y="12"/>
                    <a:pt x="5593" y="8"/>
                  </a:cubicBezTo>
                  <a:lnTo>
                    <a:pt x="5590" y="8"/>
                  </a:lnTo>
                  <a:cubicBezTo>
                    <a:pt x="5654" y="9"/>
                    <a:pt x="5676" y="7"/>
                    <a:pt x="5700" y="5"/>
                  </a:cubicBezTo>
                  <a:cubicBezTo>
                    <a:pt x="5727" y="7"/>
                    <a:pt x="5764" y="5"/>
                    <a:pt x="5793" y="5"/>
                  </a:cubicBezTo>
                  <a:lnTo>
                    <a:pt x="5793" y="6"/>
                  </a:lnTo>
                  <a:lnTo>
                    <a:pt x="5834" y="5"/>
                  </a:lnTo>
                  <a:cubicBezTo>
                    <a:pt x="5814" y="7"/>
                    <a:pt x="5786" y="5"/>
                    <a:pt x="5750" y="6"/>
                  </a:cubicBezTo>
                  <a:lnTo>
                    <a:pt x="5755" y="8"/>
                  </a:lnTo>
                  <a:cubicBezTo>
                    <a:pt x="5714" y="5"/>
                    <a:pt x="5686" y="9"/>
                    <a:pt x="5655" y="10"/>
                  </a:cubicBezTo>
                  <a:cubicBezTo>
                    <a:pt x="5701" y="9"/>
                    <a:pt x="5785" y="11"/>
                    <a:pt x="5796" y="7"/>
                  </a:cubicBezTo>
                  <a:lnTo>
                    <a:pt x="5824" y="9"/>
                  </a:lnTo>
                  <a:lnTo>
                    <a:pt x="5838" y="8"/>
                  </a:lnTo>
                  <a:cubicBezTo>
                    <a:pt x="5859" y="10"/>
                    <a:pt x="5838" y="12"/>
                    <a:pt x="5796" y="13"/>
                  </a:cubicBezTo>
                  <a:cubicBezTo>
                    <a:pt x="5789" y="12"/>
                    <a:pt x="5786" y="12"/>
                    <a:pt x="5788" y="11"/>
                  </a:cubicBezTo>
                  <a:cubicBezTo>
                    <a:pt x="5769" y="12"/>
                    <a:pt x="5751" y="14"/>
                    <a:pt x="5705" y="13"/>
                  </a:cubicBezTo>
                  <a:lnTo>
                    <a:pt x="5730" y="12"/>
                  </a:lnTo>
                  <a:cubicBezTo>
                    <a:pt x="5672" y="12"/>
                    <a:pt x="5619" y="13"/>
                    <a:pt x="5600" y="15"/>
                  </a:cubicBezTo>
                  <a:cubicBezTo>
                    <a:pt x="5683" y="16"/>
                    <a:pt x="5765" y="16"/>
                    <a:pt x="5843" y="16"/>
                  </a:cubicBezTo>
                  <a:cubicBezTo>
                    <a:pt x="5866" y="11"/>
                    <a:pt x="5893" y="9"/>
                    <a:pt x="5905" y="5"/>
                  </a:cubicBezTo>
                  <a:cubicBezTo>
                    <a:pt x="5957" y="4"/>
                    <a:pt x="6029" y="4"/>
                    <a:pt x="6074" y="5"/>
                  </a:cubicBezTo>
                  <a:lnTo>
                    <a:pt x="6070" y="6"/>
                  </a:lnTo>
                  <a:cubicBezTo>
                    <a:pt x="6092" y="6"/>
                    <a:pt x="6113" y="6"/>
                    <a:pt x="6130" y="6"/>
                  </a:cubicBezTo>
                  <a:cubicBezTo>
                    <a:pt x="6153" y="7"/>
                    <a:pt x="6114" y="8"/>
                    <a:pt x="6130" y="8"/>
                  </a:cubicBezTo>
                  <a:lnTo>
                    <a:pt x="6205" y="7"/>
                  </a:lnTo>
                  <a:cubicBezTo>
                    <a:pt x="6201" y="9"/>
                    <a:pt x="6137" y="9"/>
                    <a:pt x="6107" y="9"/>
                  </a:cubicBezTo>
                  <a:cubicBezTo>
                    <a:pt x="6113" y="9"/>
                    <a:pt x="6124" y="8"/>
                    <a:pt x="6121" y="8"/>
                  </a:cubicBezTo>
                  <a:cubicBezTo>
                    <a:pt x="6086" y="7"/>
                    <a:pt x="6021" y="11"/>
                    <a:pt x="6006" y="8"/>
                  </a:cubicBezTo>
                  <a:cubicBezTo>
                    <a:pt x="5989" y="8"/>
                    <a:pt x="6040" y="6"/>
                    <a:pt x="5983" y="6"/>
                  </a:cubicBezTo>
                  <a:cubicBezTo>
                    <a:pt x="5944" y="5"/>
                    <a:pt x="5931" y="7"/>
                    <a:pt x="5927" y="8"/>
                  </a:cubicBezTo>
                  <a:cubicBezTo>
                    <a:pt x="5927" y="9"/>
                    <a:pt x="5988" y="9"/>
                    <a:pt x="5967" y="11"/>
                  </a:cubicBezTo>
                  <a:cubicBezTo>
                    <a:pt x="5997" y="11"/>
                    <a:pt x="6009" y="9"/>
                    <a:pt x="6047" y="10"/>
                  </a:cubicBezTo>
                  <a:cubicBezTo>
                    <a:pt x="6017" y="10"/>
                    <a:pt x="5977" y="12"/>
                    <a:pt x="5961" y="11"/>
                  </a:cubicBezTo>
                  <a:cubicBezTo>
                    <a:pt x="5902" y="13"/>
                    <a:pt x="5911" y="18"/>
                    <a:pt x="5938" y="18"/>
                  </a:cubicBezTo>
                  <a:cubicBezTo>
                    <a:pt x="5932" y="16"/>
                    <a:pt x="6046" y="16"/>
                    <a:pt x="5969" y="14"/>
                  </a:cubicBezTo>
                  <a:cubicBezTo>
                    <a:pt x="6003" y="12"/>
                    <a:pt x="6067" y="12"/>
                    <a:pt x="6112" y="11"/>
                  </a:cubicBezTo>
                  <a:lnTo>
                    <a:pt x="6110" y="11"/>
                  </a:lnTo>
                  <a:lnTo>
                    <a:pt x="6166" y="11"/>
                  </a:lnTo>
                  <a:cubicBezTo>
                    <a:pt x="6158" y="11"/>
                    <a:pt x="6141" y="12"/>
                    <a:pt x="6141" y="13"/>
                  </a:cubicBezTo>
                  <a:lnTo>
                    <a:pt x="6218" y="10"/>
                  </a:lnTo>
                  <a:cubicBezTo>
                    <a:pt x="6175" y="12"/>
                    <a:pt x="6246" y="11"/>
                    <a:pt x="6266" y="12"/>
                  </a:cubicBezTo>
                  <a:cubicBezTo>
                    <a:pt x="6274" y="11"/>
                    <a:pt x="6304" y="10"/>
                    <a:pt x="6275" y="9"/>
                  </a:cubicBezTo>
                  <a:cubicBezTo>
                    <a:pt x="6242" y="7"/>
                    <a:pt x="6256" y="9"/>
                    <a:pt x="6226" y="10"/>
                  </a:cubicBezTo>
                  <a:lnTo>
                    <a:pt x="6269" y="7"/>
                  </a:lnTo>
                  <a:lnTo>
                    <a:pt x="6272" y="7"/>
                  </a:lnTo>
                  <a:lnTo>
                    <a:pt x="6298" y="5"/>
                  </a:lnTo>
                  <a:cubicBezTo>
                    <a:pt x="6355" y="5"/>
                    <a:pt x="6272" y="10"/>
                    <a:pt x="6346" y="8"/>
                  </a:cubicBezTo>
                  <a:lnTo>
                    <a:pt x="6337" y="5"/>
                  </a:lnTo>
                  <a:cubicBezTo>
                    <a:pt x="6422" y="6"/>
                    <a:pt x="6532" y="9"/>
                    <a:pt x="6592" y="8"/>
                  </a:cubicBezTo>
                  <a:cubicBezTo>
                    <a:pt x="6575" y="9"/>
                    <a:pt x="6568" y="12"/>
                    <a:pt x="6591" y="14"/>
                  </a:cubicBezTo>
                  <a:cubicBezTo>
                    <a:pt x="6565" y="13"/>
                    <a:pt x="6513" y="13"/>
                    <a:pt x="6475" y="13"/>
                  </a:cubicBezTo>
                  <a:cubicBezTo>
                    <a:pt x="6468" y="13"/>
                    <a:pt x="6522" y="10"/>
                    <a:pt x="6563" y="11"/>
                  </a:cubicBezTo>
                  <a:cubicBezTo>
                    <a:pt x="6543" y="6"/>
                    <a:pt x="6461" y="13"/>
                    <a:pt x="6456" y="9"/>
                  </a:cubicBezTo>
                  <a:cubicBezTo>
                    <a:pt x="6352" y="7"/>
                    <a:pt x="6379" y="13"/>
                    <a:pt x="6291" y="10"/>
                  </a:cubicBezTo>
                  <a:cubicBezTo>
                    <a:pt x="6290" y="12"/>
                    <a:pt x="6266" y="11"/>
                    <a:pt x="6261" y="13"/>
                  </a:cubicBezTo>
                  <a:cubicBezTo>
                    <a:pt x="6287" y="17"/>
                    <a:pt x="6379" y="13"/>
                    <a:pt x="6436" y="14"/>
                  </a:cubicBezTo>
                  <a:cubicBezTo>
                    <a:pt x="6430" y="15"/>
                    <a:pt x="6419" y="15"/>
                    <a:pt x="6417" y="15"/>
                  </a:cubicBezTo>
                  <a:cubicBezTo>
                    <a:pt x="6457" y="16"/>
                    <a:pt x="6474" y="15"/>
                    <a:pt x="6503" y="15"/>
                  </a:cubicBezTo>
                  <a:lnTo>
                    <a:pt x="6499" y="14"/>
                  </a:lnTo>
                  <a:cubicBezTo>
                    <a:pt x="6549" y="12"/>
                    <a:pt x="6530" y="16"/>
                    <a:pt x="6559" y="17"/>
                  </a:cubicBezTo>
                  <a:cubicBezTo>
                    <a:pt x="6570" y="17"/>
                    <a:pt x="6611" y="17"/>
                    <a:pt x="6604" y="16"/>
                  </a:cubicBezTo>
                  <a:lnTo>
                    <a:pt x="6657" y="18"/>
                  </a:lnTo>
                  <a:lnTo>
                    <a:pt x="6655" y="16"/>
                  </a:lnTo>
                  <a:cubicBezTo>
                    <a:pt x="6685" y="15"/>
                    <a:pt x="6691" y="17"/>
                    <a:pt x="6718" y="16"/>
                  </a:cubicBezTo>
                  <a:lnTo>
                    <a:pt x="6719" y="14"/>
                  </a:lnTo>
                  <a:lnTo>
                    <a:pt x="6645" y="13"/>
                  </a:lnTo>
                  <a:cubicBezTo>
                    <a:pt x="6683" y="12"/>
                    <a:pt x="6656" y="11"/>
                    <a:pt x="6697" y="10"/>
                  </a:cubicBezTo>
                  <a:cubicBezTo>
                    <a:pt x="6651" y="13"/>
                    <a:pt x="6730" y="12"/>
                    <a:pt x="6734" y="13"/>
                  </a:cubicBezTo>
                  <a:lnTo>
                    <a:pt x="6765" y="12"/>
                  </a:lnTo>
                  <a:lnTo>
                    <a:pt x="6757" y="13"/>
                  </a:lnTo>
                  <a:cubicBezTo>
                    <a:pt x="6781" y="14"/>
                    <a:pt x="6785" y="12"/>
                    <a:pt x="6813" y="12"/>
                  </a:cubicBezTo>
                  <a:cubicBezTo>
                    <a:pt x="6780" y="11"/>
                    <a:pt x="6759" y="10"/>
                    <a:pt x="6717" y="11"/>
                  </a:cubicBezTo>
                  <a:cubicBezTo>
                    <a:pt x="6747" y="10"/>
                    <a:pt x="6808" y="9"/>
                    <a:pt x="6822" y="9"/>
                  </a:cubicBezTo>
                  <a:cubicBezTo>
                    <a:pt x="6854" y="8"/>
                    <a:pt x="6877" y="10"/>
                    <a:pt x="6907" y="10"/>
                  </a:cubicBezTo>
                  <a:cubicBezTo>
                    <a:pt x="6849" y="11"/>
                    <a:pt x="6927" y="16"/>
                    <a:pt x="6812" y="15"/>
                  </a:cubicBezTo>
                  <a:cubicBezTo>
                    <a:pt x="6814" y="14"/>
                    <a:pt x="6823" y="14"/>
                    <a:pt x="6827" y="15"/>
                  </a:cubicBezTo>
                  <a:cubicBezTo>
                    <a:pt x="6811" y="12"/>
                    <a:pt x="6758" y="15"/>
                    <a:pt x="6733" y="16"/>
                  </a:cubicBezTo>
                  <a:cubicBezTo>
                    <a:pt x="6739" y="17"/>
                    <a:pt x="6713" y="18"/>
                    <a:pt x="6757" y="18"/>
                  </a:cubicBezTo>
                  <a:cubicBezTo>
                    <a:pt x="6743" y="17"/>
                    <a:pt x="6795" y="15"/>
                    <a:pt x="6837" y="16"/>
                  </a:cubicBezTo>
                  <a:lnTo>
                    <a:pt x="6829" y="20"/>
                  </a:lnTo>
                  <a:lnTo>
                    <a:pt x="6891" y="20"/>
                  </a:lnTo>
                  <a:lnTo>
                    <a:pt x="6885" y="20"/>
                  </a:lnTo>
                  <a:cubicBezTo>
                    <a:pt x="6908" y="23"/>
                    <a:pt x="6950" y="20"/>
                    <a:pt x="6992" y="21"/>
                  </a:cubicBezTo>
                  <a:cubicBezTo>
                    <a:pt x="7023" y="20"/>
                    <a:pt x="7140" y="22"/>
                    <a:pt x="7089" y="18"/>
                  </a:cubicBezTo>
                  <a:cubicBezTo>
                    <a:pt x="7127" y="20"/>
                    <a:pt x="7160" y="18"/>
                    <a:pt x="7202" y="17"/>
                  </a:cubicBezTo>
                  <a:lnTo>
                    <a:pt x="7150" y="16"/>
                  </a:lnTo>
                  <a:cubicBezTo>
                    <a:pt x="7211" y="14"/>
                    <a:pt x="7194" y="15"/>
                    <a:pt x="7242" y="11"/>
                  </a:cubicBezTo>
                  <a:cubicBezTo>
                    <a:pt x="7247" y="12"/>
                    <a:pt x="7258" y="13"/>
                    <a:pt x="7248" y="14"/>
                  </a:cubicBezTo>
                  <a:cubicBezTo>
                    <a:pt x="7330" y="14"/>
                    <a:pt x="7447" y="16"/>
                    <a:pt x="7495" y="13"/>
                  </a:cubicBezTo>
                  <a:cubicBezTo>
                    <a:pt x="7552" y="14"/>
                    <a:pt x="7561" y="18"/>
                    <a:pt x="7642" y="16"/>
                  </a:cubicBezTo>
                  <a:cubicBezTo>
                    <a:pt x="7659" y="16"/>
                    <a:pt x="7629" y="13"/>
                    <a:pt x="7682" y="14"/>
                  </a:cubicBezTo>
                  <a:cubicBezTo>
                    <a:pt x="7686" y="15"/>
                    <a:pt x="7631" y="17"/>
                    <a:pt x="7690" y="17"/>
                  </a:cubicBezTo>
                  <a:cubicBezTo>
                    <a:pt x="7733" y="14"/>
                    <a:pt x="7790" y="19"/>
                    <a:pt x="7845" y="17"/>
                  </a:cubicBezTo>
                  <a:cubicBezTo>
                    <a:pt x="7875" y="18"/>
                    <a:pt x="7925" y="18"/>
                    <a:pt x="7915" y="20"/>
                  </a:cubicBezTo>
                  <a:cubicBezTo>
                    <a:pt x="7868" y="19"/>
                    <a:pt x="7803" y="19"/>
                    <a:pt x="7793" y="20"/>
                  </a:cubicBezTo>
                  <a:cubicBezTo>
                    <a:pt x="7799" y="19"/>
                    <a:pt x="7760" y="19"/>
                    <a:pt x="7794" y="18"/>
                  </a:cubicBezTo>
                  <a:cubicBezTo>
                    <a:pt x="7724" y="16"/>
                    <a:pt x="7749" y="19"/>
                    <a:pt x="7686" y="17"/>
                  </a:cubicBezTo>
                  <a:cubicBezTo>
                    <a:pt x="7682" y="18"/>
                    <a:pt x="7719" y="20"/>
                    <a:pt x="7732" y="19"/>
                  </a:cubicBezTo>
                  <a:cubicBezTo>
                    <a:pt x="7732" y="22"/>
                    <a:pt x="7608" y="20"/>
                    <a:pt x="7664" y="24"/>
                  </a:cubicBezTo>
                  <a:cubicBezTo>
                    <a:pt x="7731" y="24"/>
                    <a:pt x="7751" y="18"/>
                    <a:pt x="7809" y="22"/>
                  </a:cubicBezTo>
                  <a:cubicBezTo>
                    <a:pt x="7786" y="23"/>
                    <a:pt x="7749" y="22"/>
                    <a:pt x="7720" y="24"/>
                  </a:cubicBezTo>
                  <a:lnTo>
                    <a:pt x="7767" y="26"/>
                  </a:lnTo>
                  <a:lnTo>
                    <a:pt x="7802" y="24"/>
                  </a:lnTo>
                  <a:lnTo>
                    <a:pt x="7800" y="24"/>
                  </a:lnTo>
                  <a:cubicBezTo>
                    <a:pt x="7884" y="27"/>
                    <a:pt x="7878" y="22"/>
                    <a:pt x="7953" y="21"/>
                  </a:cubicBezTo>
                  <a:cubicBezTo>
                    <a:pt x="7910" y="19"/>
                    <a:pt x="7963" y="16"/>
                    <a:pt x="7930" y="15"/>
                  </a:cubicBezTo>
                  <a:cubicBezTo>
                    <a:pt x="7981" y="15"/>
                    <a:pt x="8018" y="15"/>
                    <a:pt x="8018" y="18"/>
                  </a:cubicBezTo>
                  <a:cubicBezTo>
                    <a:pt x="7924" y="20"/>
                    <a:pt x="8013" y="21"/>
                    <a:pt x="7926" y="23"/>
                  </a:cubicBezTo>
                  <a:cubicBezTo>
                    <a:pt x="7940" y="24"/>
                    <a:pt x="7905" y="27"/>
                    <a:pt x="7957" y="28"/>
                  </a:cubicBezTo>
                  <a:cubicBezTo>
                    <a:pt x="8015" y="26"/>
                    <a:pt x="7939" y="25"/>
                    <a:pt x="7998" y="25"/>
                  </a:cubicBezTo>
                  <a:cubicBezTo>
                    <a:pt x="8001" y="25"/>
                    <a:pt x="8005" y="25"/>
                    <a:pt x="8003" y="26"/>
                  </a:cubicBezTo>
                  <a:cubicBezTo>
                    <a:pt x="8029" y="24"/>
                    <a:pt x="8034" y="26"/>
                    <a:pt x="8066" y="25"/>
                  </a:cubicBezTo>
                  <a:lnTo>
                    <a:pt x="8059" y="25"/>
                  </a:lnTo>
                  <a:cubicBezTo>
                    <a:pt x="8099" y="27"/>
                    <a:pt x="8103" y="24"/>
                    <a:pt x="8137" y="26"/>
                  </a:cubicBezTo>
                  <a:cubicBezTo>
                    <a:pt x="8123" y="24"/>
                    <a:pt x="8160" y="24"/>
                    <a:pt x="8182" y="23"/>
                  </a:cubicBezTo>
                  <a:cubicBezTo>
                    <a:pt x="8147" y="22"/>
                    <a:pt x="8128" y="19"/>
                    <a:pt x="8059" y="19"/>
                  </a:cubicBezTo>
                  <a:cubicBezTo>
                    <a:pt x="8050" y="20"/>
                    <a:pt x="8055" y="21"/>
                    <a:pt x="8027" y="22"/>
                  </a:cubicBezTo>
                  <a:lnTo>
                    <a:pt x="8072" y="22"/>
                  </a:lnTo>
                  <a:lnTo>
                    <a:pt x="8046" y="23"/>
                  </a:lnTo>
                  <a:lnTo>
                    <a:pt x="8003" y="22"/>
                  </a:lnTo>
                  <a:cubicBezTo>
                    <a:pt x="8058" y="21"/>
                    <a:pt x="8033" y="19"/>
                    <a:pt x="8056" y="17"/>
                  </a:cubicBezTo>
                  <a:cubicBezTo>
                    <a:pt x="8106" y="18"/>
                    <a:pt x="8097" y="17"/>
                    <a:pt x="8128" y="18"/>
                  </a:cubicBezTo>
                  <a:cubicBezTo>
                    <a:pt x="8125" y="20"/>
                    <a:pt x="8225" y="23"/>
                    <a:pt x="8282" y="24"/>
                  </a:cubicBezTo>
                  <a:lnTo>
                    <a:pt x="8255" y="24"/>
                  </a:lnTo>
                  <a:cubicBezTo>
                    <a:pt x="8214" y="25"/>
                    <a:pt x="8284" y="26"/>
                    <a:pt x="8286" y="27"/>
                  </a:cubicBezTo>
                  <a:lnTo>
                    <a:pt x="8316" y="26"/>
                  </a:lnTo>
                  <a:cubicBezTo>
                    <a:pt x="8310" y="26"/>
                    <a:pt x="8302" y="27"/>
                    <a:pt x="8315" y="27"/>
                  </a:cubicBezTo>
                  <a:cubicBezTo>
                    <a:pt x="8357" y="27"/>
                    <a:pt x="8354" y="25"/>
                    <a:pt x="8395" y="24"/>
                  </a:cubicBezTo>
                  <a:cubicBezTo>
                    <a:pt x="8398" y="26"/>
                    <a:pt x="8364" y="27"/>
                    <a:pt x="8389" y="28"/>
                  </a:cubicBezTo>
                  <a:cubicBezTo>
                    <a:pt x="8398" y="30"/>
                    <a:pt x="8426" y="33"/>
                    <a:pt x="8481" y="32"/>
                  </a:cubicBezTo>
                  <a:cubicBezTo>
                    <a:pt x="8485" y="31"/>
                    <a:pt x="8499" y="31"/>
                    <a:pt x="8515" y="31"/>
                  </a:cubicBezTo>
                  <a:lnTo>
                    <a:pt x="8509" y="31"/>
                  </a:lnTo>
                  <a:lnTo>
                    <a:pt x="8545" y="33"/>
                  </a:lnTo>
                  <a:cubicBezTo>
                    <a:pt x="8514" y="35"/>
                    <a:pt x="8483" y="32"/>
                    <a:pt x="8452" y="34"/>
                  </a:cubicBezTo>
                  <a:lnTo>
                    <a:pt x="8449" y="36"/>
                  </a:lnTo>
                  <a:cubicBezTo>
                    <a:pt x="8425" y="36"/>
                    <a:pt x="8392" y="36"/>
                    <a:pt x="8377" y="37"/>
                  </a:cubicBezTo>
                  <a:cubicBezTo>
                    <a:pt x="8414" y="38"/>
                    <a:pt x="8422" y="37"/>
                    <a:pt x="8463" y="37"/>
                  </a:cubicBezTo>
                  <a:cubicBezTo>
                    <a:pt x="8469" y="39"/>
                    <a:pt x="8440" y="39"/>
                    <a:pt x="8435" y="39"/>
                  </a:cubicBezTo>
                  <a:lnTo>
                    <a:pt x="8441" y="38"/>
                  </a:lnTo>
                  <a:cubicBezTo>
                    <a:pt x="8392" y="36"/>
                    <a:pt x="8368" y="40"/>
                    <a:pt x="8307" y="39"/>
                  </a:cubicBezTo>
                  <a:cubicBezTo>
                    <a:pt x="8297" y="39"/>
                    <a:pt x="8303" y="39"/>
                    <a:pt x="8305" y="38"/>
                  </a:cubicBezTo>
                  <a:cubicBezTo>
                    <a:pt x="8256" y="40"/>
                    <a:pt x="8207" y="37"/>
                    <a:pt x="8159" y="39"/>
                  </a:cubicBezTo>
                  <a:lnTo>
                    <a:pt x="8175" y="38"/>
                  </a:lnTo>
                  <a:lnTo>
                    <a:pt x="8013" y="42"/>
                  </a:lnTo>
                  <a:lnTo>
                    <a:pt x="8013" y="43"/>
                  </a:lnTo>
                  <a:cubicBezTo>
                    <a:pt x="8020" y="44"/>
                    <a:pt x="7996" y="44"/>
                    <a:pt x="7983" y="43"/>
                  </a:cubicBezTo>
                  <a:lnTo>
                    <a:pt x="7983" y="43"/>
                  </a:lnTo>
                  <a:lnTo>
                    <a:pt x="7895" y="45"/>
                  </a:lnTo>
                  <a:cubicBezTo>
                    <a:pt x="7903" y="46"/>
                    <a:pt x="7913" y="46"/>
                    <a:pt x="7925" y="47"/>
                  </a:cubicBezTo>
                  <a:cubicBezTo>
                    <a:pt x="7935" y="46"/>
                    <a:pt x="7994" y="47"/>
                    <a:pt x="7986" y="45"/>
                  </a:cubicBezTo>
                  <a:cubicBezTo>
                    <a:pt x="8013" y="46"/>
                    <a:pt x="8057" y="44"/>
                    <a:pt x="8077" y="45"/>
                  </a:cubicBezTo>
                  <a:cubicBezTo>
                    <a:pt x="8041" y="44"/>
                    <a:pt x="8102" y="43"/>
                    <a:pt x="8109" y="42"/>
                  </a:cubicBezTo>
                  <a:cubicBezTo>
                    <a:pt x="8121" y="44"/>
                    <a:pt x="8163" y="42"/>
                    <a:pt x="8158" y="44"/>
                  </a:cubicBezTo>
                  <a:cubicBezTo>
                    <a:pt x="8165" y="45"/>
                    <a:pt x="8140" y="43"/>
                    <a:pt x="8125" y="44"/>
                  </a:cubicBezTo>
                  <a:cubicBezTo>
                    <a:pt x="8086" y="46"/>
                    <a:pt x="8194" y="46"/>
                    <a:pt x="8147" y="47"/>
                  </a:cubicBezTo>
                  <a:cubicBezTo>
                    <a:pt x="8207" y="46"/>
                    <a:pt x="8287" y="47"/>
                    <a:pt x="8349" y="46"/>
                  </a:cubicBezTo>
                  <a:lnTo>
                    <a:pt x="8314" y="45"/>
                  </a:lnTo>
                  <a:cubicBezTo>
                    <a:pt x="8342" y="46"/>
                    <a:pt x="8408" y="46"/>
                    <a:pt x="8413" y="47"/>
                  </a:cubicBezTo>
                  <a:lnTo>
                    <a:pt x="8342" y="47"/>
                  </a:lnTo>
                  <a:cubicBezTo>
                    <a:pt x="8340" y="49"/>
                    <a:pt x="8405" y="47"/>
                    <a:pt x="8408" y="48"/>
                  </a:cubicBezTo>
                  <a:lnTo>
                    <a:pt x="8484" y="45"/>
                  </a:lnTo>
                  <a:lnTo>
                    <a:pt x="8451" y="45"/>
                  </a:lnTo>
                  <a:cubicBezTo>
                    <a:pt x="8472" y="44"/>
                    <a:pt x="8542" y="46"/>
                    <a:pt x="8594" y="47"/>
                  </a:cubicBezTo>
                  <a:cubicBezTo>
                    <a:pt x="8564" y="49"/>
                    <a:pt x="8516" y="46"/>
                    <a:pt x="8461" y="47"/>
                  </a:cubicBezTo>
                  <a:cubicBezTo>
                    <a:pt x="8421" y="48"/>
                    <a:pt x="8485" y="50"/>
                    <a:pt x="8448" y="50"/>
                  </a:cubicBezTo>
                  <a:cubicBezTo>
                    <a:pt x="8458" y="51"/>
                    <a:pt x="8482" y="51"/>
                    <a:pt x="8494" y="50"/>
                  </a:cubicBezTo>
                  <a:lnTo>
                    <a:pt x="8509" y="51"/>
                  </a:lnTo>
                  <a:cubicBezTo>
                    <a:pt x="8475" y="53"/>
                    <a:pt x="8400" y="52"/>
                    <a:pt x="8350" y="54"/>
                  </a:cubicBezTo>
                  <a:cubicBezTo>
                    <a:pt x="8355" y="54"/>
                    <a:pt x="8359" y="54"/>
                    <a:pt x="8360" y="54"/>
                  </a:cubicBezTo>
                  <a:cubicBezTo>
                    <a:pt x="8321" y="52"/>
                    <a:pt x="8282" y="52"/>
                    <a:pt x="8245" y="52"/>
                  </a:cubicBezTo>
                  <a:cubicBezTo>
                    <a:pt x="8265" y="53"/>
                    <a:pt x="8273" y="53"/>
                    <a:pt x="8284" y="53"/>
                  </a:cubicBezTo>
                  <a:cubicBezTo>
                    <a:pt x="8285" y="53"/>
                    <a:pt x="8250" y="53"/>
                    <a:pt x="8236" y="54"/>
                  </a:cubicBezTo>
                  <a:cubicBezTo>
                    <a:pt x="8271" y="55"/>
                    <a:pt x="8243" y="56"/>
                    <a:pt x="8265" y="56"/>
                  </a:cubicBezTo>
                  <a:cubicBezTo>
                    <a:pt x="8242" y="57"/>
                    <a:pt x="8224" y="56"/>
                    <a:pt x="8196" y="56"/>
                  </a:cubicBezTo>
                  <a:cubicBezTo>
                    <a:pt x="8182" y="55"/>
                    <a:pt x="8208" y="55"/>
                    <a:pt x="8205" y="53"/>
                  </a:cubicBezTo>
                  <a:cubicBezTo>
                    <a:pt x="8177" y="54"/>
                    <a:pt x="8164" y="51"/>
                    <a:pt x="8122" y="52"/>
                  </a:cubicBezTo>
                  <a:cubicBezTo>
                    <a:pt x="8177" y="53"/>
                    <a:pt x="8107" y="55"/>
                    <a:pt x="8088" y="56"/>
                  </a:cubicBezTo>
                  <a:lnTo>
                    <a:pt x="8097" y="56"/>
                  </a:lnTo>
                  <a:cubicBezTo>
                    <a:pt x="8080" y="57"/>
                    <a:pt x="8065" y="57"/>
                    <a:pt x="8053" y="56"/>
                  </a:cubicBezTo>
                  <a:cubicBezTo>
                    <a:pt x="8075" y="55"/>
                    <a:pt x="8097" y="56"/>
                    <a:pt x="8091" y="54"/>
                  </a:cubicBezTo>
                  <a:cubicBezTo>
                    <a:pt x="8076" y="54"/>
                    <a:pt x="8061" y="54"/>
                    <a:pt x="8044" y="54"/>
                  </a:cubicBezTo>
                  <a:lnTo>
                    <a:pt x="8059" y="53"/>
                  </a:lnTo>
                  <a:lnTo>
                    <a:pt x="7985" y="53"/>
                  </a:lnTo>
                  <a:cubicBezTo>
                    <a:pt x="7973" y="55"/>
                    <a:pt x="7953" y="56"/>
                    <a:pt x="7943" y="58"/>
                  </a:cubicBezTo>
                  <a:cubicBezTo>
                    <a:pt x="7925" y="57"/>
                    <a:pt x="7900" y="58"/>
                    <a:pt x="7883" y="58"/>
                  </a:cubicBezTo>
                  <a:lnTo>
                    <a:pt x="7891" y="58"/>
                  </a:lnTo>
                  <a:cubicBezTo>
                    <a:pt x="7858" y="56"/>
                    <a:pt x="7785" y="57"/>
                    <a:pt x="7779" y="58"/>
                  </a:cubicBezTo>
                  <a:cubicBezTo>
                    <a:pt x="7755" y="57"/>
                    <a:pt x="7945" y="51"/>
                    <a:pt x="7779" y="52"/>
                  </a:cubicBezTo>
                  <a:cubicBezTo>
                    <a:pt x="7715" y="51"/>
                    <a:pt x="7739" y="55"/>
                    <a:pt x="7703" y="57"/>
                  </a:cubicBezTo>
                  <a:cubicBezTo>
                    <a:pt x="7703" y="57"/>
                    <a:pt x="7705" y="56"/>
                    <a:pt x="7702" y="56"/>
                  </a:cubicBezTo>
                  <a:cubicBezTo>
                    <a:pt x="7674" y="55"/>
                    <a:pt x="7671" y="57"/>
                    <a:pt x="7648" y="57"/>
                  </a:cubicBezTo>
                  <a:cubicBezTo>
                    <a:pt x="7665" y="58"/>
                    <a:pt x="7689" y="58"/>
                    <a:pt x="7697" y="58"/>
                  </a:cubicBezTo>
                  <a:cubicBezTo>
                    <a:pt x="7688" y="59"/>
                    <a:pt x="7639" y="57"/>
                    <a:pt x="7618" y="59"/>
                  </a:cubicBezTo>
                  <a:cubicBezTo>
                    <a:pt x="7646" y="56"/>
                    <a:pt x="7565" y="57"/>
                    <a:pt x="7586" y="56"/>
                  </a:cubicBezTo>
                  <a:cubicBezTo>
                    <a:pt x="7531" y="54"/>
                    <a:pt x="7472" y="56"/>
                    <a:pt x="7443" y="58"/>
                  </a:cubicBezTo>
                  <a:cubicBezTo>
                    <a:pt x="7406" y="55"/>
                    <a:pt x="7378" y="58"/>
                    <a:pt x="7317" y="56"/>
                  </a:cubicBezTo>
                  <a:cubicBezTo>
                    <a:pt x="7327" y="56"/>
                    <a:pt x="7343" y="56"/>
                    <a:pt x="7356" y="56"/>
                  </a:cubicBezTo>
                  <a:cubicBezTo>
                    <a:pt x="7391" y="55"/>
                    <a:pt x="7294" y="55"/>
                    <a:pt x="7347" y="54"/>
                  </a:cubicBezTo>
                  <a:cubicBezTo>
                    <a:pt x="7335" y="54"/>
                    <a:pt x="7346" y="55"/>
                    <a:pt x="7358" y="54"/>
                  </a:cubicBezTo>
                  <a:cubicBezTo>
                    <a:pt x="7378" y="54"/>
                    <a:pt x="7397" y="53"/>
                    <a:pt x="7392" y="52"/>
                  </a:cubicBezTo>
                  <a:lnTo>
                    <a:pt x="7343" y="51"/>
                  </a:lnTo>
                  <a:lnTo>
                    <a:pt x="7360" y="50"/>
                  </a:lnTo>
                  <a:lnTo>
                    <a:pt x="7285" y="47"/>
                  </a:lnTo>
                  <a:cubicBezTo>
                    <a:pt x="7283" y="48"/>
                    <a:pt x="7290" y="48"/>
                    <a:pt x="7294" y="49"/>
                  </a:cubicBezTo>
                  <a:cubicBezTo>
                    <a:pt x="7207" y="47"/>
                    <a:pt x="7107" y="48"/>
                    <a:pt x="7031" y="48"/>
                  </a:cubicBezTo>
                  <a:cubicBezTo>
                    <a:pt x="7017" y="53"/>
                    <a:pt x="6844" y="50"/>
                    <a:pt x="6782" y="53"/>
                  </a:cubicBezTo>
                  <a:cubicBezTo>
                    <a:pt x="6799" y="52"/>
                    <a:pt x="6808" y="49"/>
                    <a:pt x="6798" y="48"/>
                  </a:cubicBezTo>
                  <a:cubicBezTo>
                    <a:pt x="6811" y="47"/>
                    <a:pt x="6840" y="45"/>
                    <a:pt x="6871" y="46"/>
                  </a:cubicBezTo>
                  <a:cubicBezTo>
                    <a:pt x="6876" y="47"/>
                    <a:pt x="6914" y="48"/>
                    <a:pt x="6889" y="49"/>
                  </a:cubicBezTo>
                  <a:cubicBezTo>
                    <a:pt x="6975" y="48"/>
                    <a:pt x="6878" y="46"/>
                    <a:pt x="6903" y="44"/>
                  </a:cubicBezTo>
                  <a:cubicBezTo>
                    <a:pt x="6808" y="44"/>
                    <a:pt x="6752" y="48"/>
                    <a:pt x="6692" y="49"/>
                  </a:cubicBezTo>
                  <a:lnTo>
                    <a:pt x="6690" y="48"/>
                  </a:lnTo>
                  <a:lnTo>
                    <a:pt x="6645" y="49"/>
                  </a:lnTo>
                  <a:cubicBezTo>
                    <a:pt x="6682" y="50"/>
                    <a:pt x="6680" y="53"/>
                    <a:pt x="6632" y="52"/>
                  </a:cubicBezTo>
                  <a:lnTo>
                    <a:pt x="6638" y="52"/>
                  </a:lnTo>
                  <a:cubicBezTo>
                    <a:pt x="6611" y="50"/>
                    <a:pt x="6554" y="52"/>
                    <a:pt x="6511" y="51"/>
                  </a:cubicBezTo>
                  <a:lnTo>
                    <a:pt x="6483" y="53"/>
                  </a:lnTo>
                  <a:cubicBezTo>
                    <a:pt x="6440" y="53"/>
                    <a:pt x="6438" y="50"/>
                    <a:pt x="6424" y="48"/>
                  </a:cubicBezTo>
                  <a:cubicBezTo>
                    <a:pt x="6357" y="47"/>
                    <a:pt x="6319" y="50"/>
                    <a:pt x="6271" y="52"/>
                  </a:cubicBezTo>
                  <a:cubicBezTo>
                    <a:pt x="6250" y="50"/>
                    <a:pt x="6150" y="50"/>
                    <a:pt x="6203" y="48"/>
                  </a:cubicBezTo>
                  <a:cubicBezTo>
                    <a:pt x="6142" y="49"/>
                    <a:pt x="6154" y="57"/>
                    <a:pt x="6051" y="53"/>
                  </a:cubicBezTo>
                  <a:lnTo>
                    <a:pt x="6078" y="51"/>
                  </a:lnTo>
                  <a:cubicBezTo>
                    <a:pt x="5979" y="52"/>
                    <a:pt x="5838" y="54"/>
                    <a:pt x="5792" y="53"/>
                  </a:cubicBezTo>
                  <a:cubicBezTo>
                    <a:pt x="5829" y="48"/>
                    <a:pt x="5669" y="48"/>
                    <a:pt x="5651" y="43"/>
                  </a:cubicBezTo>
                  <a:cubicBezTo>
                    <a:pt x="5656" y="44"/>
                    <a:pt x="5619" y="44"/>
                    <a:pt x="5613" y="45"/>
                  </a:cubicBezTo>
                  <a:cubicBezTo>
                    <a:pt x="5605" y="44"/>
                    <a:pt x="5592" y="44"/>
                    <a:pt x="5577" y="45"/>
                  </a:cubicBezTo>
                  <a:cubicBezTo>
                    <a:pt x="5616" y="46"/>
                    <a:pt x="5550" y="50"/>
                    <a:pt x="5624" y="48"/>
                  </a:cubicBezTo>
                  <a:cubicBezTo>
                    <a:pt x="5587" y="51"/>
                    <a:pt x="5539" y="54"/>
                    <a:pt x="5457" y="54"/>
                  </a:cubicBezTo>
                  <a:lnTo>
                    <a:pt x="5458" y="52"/>
                  </a:lnTo>
                  <a:lnTo>
                    <a:pt x="5523" y="52"/>
                  </a:lnTo>
                  <a:cubicBezTo>
                    <a:pt x="5516" y="51"/>
                    <a:pt x="5549" y="51"/>
                    <a:pt x="5563" y="50"/>
                  </a:cubicBezTo>
                  <a:cubicBezTo>
                    <a:pt x="5443" y="49"/>
                    <a:pt x="5579" y="45"/>
                    <a:pt x="5456" y="46"/>
                  </a:cubicBezTo>
                  <a:cubicBezTo>
                    <a:pt x="5444" y="47"/>
                    <a:pt x="5452" y="46"/>
                    <a:pt x="5420" y="47"/>
                  </a:cubicBezTo>
                  <a:cubicBezTo>
                    <a:pt x="5435" y="47"/>
                    <a:pt x="5437" y="46"/>
                    <a:pt x="5413" y="45"/>
                  </a:cubicBezTo>
                  <a:lnTo>
                    <a:pt x="5390" y="47"/>
                  </a:lnTo>
                  <a:cubicBezTo>
                    <a:pt x="5347" y="44"/>
                    <a:pt x="5461" y="45"/>
                    <a:pt x="5424" y="42"/>
                  </a:cubicBezTo>
                  <a:cubicBezTo>
                    <a:pt x="5472" y="41"/>
                    <a:pt x="5554" y="40"/>
                    <a:pt x="5539" y="37"/>
                  </a:cubicBezTo>
                  <a:cubicBezTo>
                    <a:pt x="5461" y="36"/>
                    <a:pt x="5469" y="42"/>
                    <a:pt x="5388" y="41"/>
                  </a:cubicBezTo>
                  <a:lnTo>
                    <a:pt x="5379" y="40"/>
                  </a:lnTo>
                  <a:cubicBezTo>
                    <a:pt x="5351" y="41"/>
                    <a:pt x="5346" y="43"/>
                    <a:pt x="5330" y="44"/>
                  </a:cubicBezTo>
                  <a:cubicBezTo>
                    <a:pt x="5329" y="43"/>
                    <a:pt x="5322" y="43"/>
                    <a:pt x="5303" y="42"/>
                  </a:cubicBezTo>
                  <a:cubicBezTo>
                    <a:pt x="5255" y="45"/>
                    <a:pt x="5223" y="46"/>
                    <a:pt x="5179" y="49"/>
                  </a:cubicBezTo>
                  <a:cubicBezTo>
                    <a:pt x="5297" y="46"/>
                    <a:pt x="5280" y="51"/>
                    <a:pt x="5402" y="49"/>
                  </a:cubicBezTo>
                  <a:cubicBezTo>
                    <a:pt x="5383" y="49"/>
                    <a:pt x="5297" y="50"/>
                    <a:pt x="5292" y="53"/>
                  </a:cubicBezTo>
                  <a:lnTo>
                    <a:pt x="5293" y="51"/>
                  </a:lnTo>
                  <a:cubicBezTo>
                    <a:pt x="5253" y="52"/>
                    <a:pt x="5214" y="53"/>
                    <a:pt x="5164" y="53"/>
                  </a:cubicBezTo>
                  <a:lnTo>
                    <a:pt x="5194" y="51"/>
                  </a:lnTo>
                  <a:cubicBezTo>
                    <a:pt x="5128" y="53"/>
                    <a:pt x="5084" y="48"/>
                    <a:pt x="5032" y="52"/>
                  </a:cubicBezTo>
                  <a:cubicBezTo>
                    <a:pt x="5051" y="52"/>
                    <a:pt x="5065" y="52"/>
                    <a:pt x="5077" y="52"/>
                  </a:cubicBezTo>
                  <a:cubicBezTo>
                    <a:pt x="5043" y="53"/>
                    <a:pt x="5000" y="52"/>
                    <a:pt x="4963" y="52"/>
                  </a:cubicBezTo>
                  <a:lnTo>
                    <a:pt x="4887" y="56"/>
                  </a:lnTo>
                  <a:cubicBezTo>
                    <a:pt x="4887" y="55"/>
                    <a:pt x="4839" y="55"/>
                    <a:pt x="4862" y="53"/>
                  </a:cubicBezTo>
                  <a:cubicBezTo>
                    <a:pt x="4807" y="51"/>
                    <a:pt x="4781" y="55"/>
                    <a:pt x="4749" y="55"/>
                  </a:cubicBezTo>
                  <a:cubicBezTo>
                    <a:pt x="4693" y="53"/>
                    <a:pt x="4798" y="54"/>
                    <a:pt x="4804" y="51"/>
                  </a:cubicBezTo>
                  <a:cubicBezTo>
                    <a:pt x="4726" y="50"/>
                    <a:pt x="4644" y="51"/>
                    <a:pt x="4600" y="53"/>
                  </a:cubicBezTo>
                  <a:cubicBezTo>
                    <a:pt x="4616" y="54"/>
                    <a:pt x="4623" y="54"/>
                    <a:pt x="4623" y="55"/>
                  </a:cubicBezTo>
                  <a:cubicBezTo>
                    <a:pt x="4620" y="54"/>
                    <a:pt x="4589" y="54"/>
                    <a:pt x="4572" y="54"/>
                  </a:cubicBezTo>
                  <a:lnTo>
                    <a:pt x="4560" y="55"/>
                  </a:lnTo>
                  <a:cubicBezTo>
                    <a:pt x="4530" y="55"/>
                    <a:pt x="4535" y="54"/>
                    <a:pt x="4559" y="53"/>
                  </a:cubicBezTo>
                  <a:cubicBezTo>
                    <a:pt x="4532" y="52"/>
                    <a:pt x="4498" y="55"/>
                    <a:pt x="4470" y="53"/>
                  </a:cubicBezTo>
                  <a:cubicBezTo>
                    <a:pt x="4517" y="52"/>
                    <a:pt x="4578" y="53"/>
                    <a:pt x="4602" y="52"/>
                  </a:cubicBezTo>
                  <a:cubicBezTo>
                    <a:pt x="4503" y="53"/>
                    <a:pt x="4503" y="48"/>
                    <a:pt x="4377" y="50"/>
                  </a:cubicBezTo>
                  <a:cubicBezTo>
                    <a:pt x="4375" y="49"/>
                    <a:pt x="4397" y="48"/>
                    <a:pt x="4372" y="48"/>
                  </a:cubicBezTo>
                  <a:cubicBezTo>
                    <a:pt x="4316" y="48"/>
                    <a:pt x="4358" y="51"/>
                    <a:pt x="4340" y="52"/>
                  </a:cubicBezTo>
                  <a:cubicBezTo>
                    <a:pt x="4383" y="51"/>
                    <a:pt x="4404" y="52"/>
                    <a:pt x="4429" y="54"/>
                  </a:cubicBezTo>
                  <a:lnTo>
                    <a:pt x="4417" y="55"/>
                  </a:lnTo>
                  <a:cubicBezTo>
                    <a:pt x="4415" y="54"/>
                    <a:pt x="4388" y="54"/>
                    <a:pt x="4380" y="54"/>
                  </a:cubicBezTo>
                  <a:lnTo>
                    <a:pt x="4373" y="56"/>
                  </a:lnTo>
                  <a:cubicBezTo>
                    <a:pt x="4376" y="54"/>
                    <a:pt x="4333" y="52"/>
                    <a:pt x="4299" y="53"/>
                  </a:cubicBezTo>
                  <a:cubicBezTo>
                    <a:pt x="4333" y="54"/>
                    <a:pt x="4324" y="54"/>
                    <a:pt x="4334" y="57"/>
                  </a:cubicBezTo>
                  <a:cubicBezTo>
                    <a:pt x="4286" y="60"/>
                    <a:pt x="4279" y="55"/>
                    <a:pt x="4226" y="58"/>
                  </a:cubicBezTo>
                  <a:cubicBezTo>
                    <a:pt x="4230" y="57"/>
                    <a:pt x="4277" y="56"/>
                    <a:pt x="4236" y="56"/>
                  </a:cubicBezTo>
                  <a:cubicBezTo>
                    <a:pt x="4203" y="56"/>
                    <a:pt x="4207" y="57"/>
                    <a:pt x="4184" y="58"/>
                  </a:cubicBezTo>
                  <a:cubicBezTo>
                    <a:pt x="4210" y="56"/>
                    <a:pt x="4203" y="54"/>
                    <a:pt x="4231" y="52"/>
                  </a:cubicBezTo>
                  <a:cubicBezTo>
                    <a:pt x="4290" y="52"/>
                    <a:pt x="4255" y="52"/>
                    <a:pt x="4313" y="51"/>
                  </a:cubicBezTo>
                  <a:lnTo>
                    <a:pt x="4264" y="49"/>
                  </a:lnTo>
                  <a:cubicBezTo>
                    <a:pt x="4314" y="49"/>
                    <a:pt x="4301" y="47"/>
                    <a:pt x="4305" y="46"/>
                  </a:cubicBezTo>
                  <a:cubicBezTo>
                    <a:pt x="4218" y="44"/>
                    <a:pt x="4240" y="49"/>
                    <a:pt x="4184" y="49"/>
                  </a:cubicBezTo>
                  <a:cubicBezTo>
                    <a:pt x="4157" y="50"/>
                    <a:pt x="4236" y="49"/>
                    <a:pt x="4194" y="51"/>
                  </a:cubicBezTo>
                  <a:cubicBezTo>
                    <a:pt x="4142" y="50"/>
                    <a:pt x="4182" y="52"/>
                    <a:pt x="4124" y="53"/>
                  </a:cubicBezTo>
                  <a:lnTo>
                    <a:pt x="4134" y="52"/>
                  </a:lnTo>
                  <a:cubicBezTo>
                    <a:pt x="4116" y="51"/>
                    <a:pt x="4099" y="52"/>
                    <a:pt x="4078" y="53"/>
                  </a:cubicBezTo>
                  <a:cubicBezTo>
                    <a:pt x="4055" y="53"/>
                    <a:pt x="4104" y="60"/>
                    <a:pt x="4010" y="60"/>
                  </a:cubicBezTo>
                  <a:cubicBezTo>
                    <a:pt x="4015" y="60"/>
                    <a:pt x="4017" y="59"/>
                    <a:pt x="4017" y="59"/>
                  </a:cubicBezTo>
                  <a:lnTo>
                    <a:pt x="4108" y="41"/>
                  </a:lnTo>
                  <a:cubicBezTo>
                    <a:pt x="4013" y="41"/>
                    <a:pt x="3904" y="41"/>
                    <a:pt x="3795" y="40"/>
                  </a:cubicBezTo>
                  <a:cubicBezTo>
                    <a:pt x="3769" y="37"/>
                    <a:pt x="3873" y="37"/>
                    <a:pt x="3866" y="36"/>
                  </a:cubicBezTo>
                  <a:lnTo>
                    <a:pt x="3916" y="36"/>
                  </a:lnTo>
                  <a:cubicBezTo>
                    <a:pt x="3913" y="38"/>
                    <a:pt x="3812" y="37"/>
                    <a:pt x="3857" y="39"/>
                  </a:cubicBezTo>
                  <a:cubicBezTo>
                    <a:pt x="3945" y="38"/>
                    <a:pt x="3985" y="40"/>
                    <a:pt x="4068" y="37"/>
                  </a:cubicBezTo>
                  <a:cubicBezTo>
                    <a:pt x="4042" y="33"/>
                    <a:pt x="3958" y="37"/>
                    <a:pt x="3904" y="35"/>
                  </a:cubicBezTo>
                  <a:cubicBezTo>
                    <a:pt x="3927" y="35"/>
                    <a:pt x="3946" y="35"/>
                    <a:pt x="3965" y="34"/>
                  </a:cubicBezTo>
                  <a:lnTo>
                    <a:pt x="3801" y="33"/>
                  </a:lnTo>
                  <a:lnTo>
                    <a:pt x="3788" y="34"/>
                  </a:lnTo>
                  <a:lnTo>
                    <a:pt x="3858" y="34"/>
                  </a:lnTo>
                  <a:cubicBezTo>
                    <a:pt x="3806" y="34"/>
                    <a:pt x="3762" y="36"/>
                    <a:pt x="3758" y="39"/>
                  </a:cubicBezTo>
                  <a:lnTo>
                    <a:pt x="3768" y="39"/>
                  </a:lnTo>
                  <a:lnTo>
                    <a:pt x="3749" y="40"/>
                  </a:lnTo>
                  <a:lnTo>
                    <a:pt x="3713" y="39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5" name="任意多边形 64"/>
            <p:cNvSpPr>
              <a:spLocks/>
            </p:cNvSpPr>
            <p:nvPr/>
          </p:nvSpPr>
          <p:spPr bwMode="invGray">
            <a:xfrm>
              <a:off x="12117388" y="2779713"/>
              <a:ext cx="127000" cy="4762"/>
            </a:xfrm>
            <a:custGeom>
              <a:avLst/>
              <a:gdLst>
                <a:gd name="T0" fmla="*/ 19 w 66"/>
                <a:gd name="T1" fmla="*/ 2 h 2"/>
                <a:gd name="T2" fmla="*/ 19 w 66"/>
                <a:gd name="T3" fmla="*/ 2 h 2"/>
                <a:gd name="T4" fmla="*/ 60 w 66"/>
                <a:gd name="T5" fmla="*/ 0 h 2"/>
                <a:gd name="T6" fmla="*/ 19 w 66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6" h="2">
                  <a:moveTo>
                    <a:pt x="19" y="2"/>
                  </a:moveTo>
                  <a:lnTo>
                    <a:pt x="19" y="2"/>
                  </a:lnTo>
                  <a:cubicBezTo>
                    <a:pt x="33" y="2"/>
                    <a:pt x="66" y="2"/>
                    <a:pt x="60" y="0"/>
                  </a:cubicBezTo>
                  <a:cubicBezTo>
                    <a:pt x="60" y="2"/>
                    <a:pt x="0" y="0"/>
                    <a:pt x="19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6" name="任意多边形 65"/>
            <p:cNvSpPr>
              <a:spLocks/>
            </p:cNvSpPr>
            <p:nvPr/>
          </p:nvSpPr>
          <p:spPr bwMode="invGray">
            <a:xfrm>
              <a:off x="12182475" y="2787650"/>
              <a:ext cx="79375" cy="1587"/>
            </a:xfrm>
            <a:custGeom>
              <a:avLst/>
              <a:gdLst>
                <a:gd name="T0" fmla="*/ 25 w 41"/>
                <a:gd name="T1" fmla="*/ 1 h 1"/>
                <a:gd name="T2" fmla="*/ 25 w 41"/>
                <a:gd name="T3" fmla="*/ 1 h 1"/>
                <a:gd name="T4" fmla="*/ 41 w 41"/>
                <a:gd name="T5" fmla="*/ 0 h 1"/>
                <a:gd name="T6" fmla="*/ 0 w 41"/>
                <a:gd name="T7" fmla="*/ 0 h 1"/>
                <a:gd name="T8" fmla="*/ 25 w 41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1">
                  <a:moveTo>
                    <a:pt x="25" y="1"/>
                  </a:moveTo>
                  <a:lnTo>
                    <a:pt x="25" y="1"/>
                  </a:lnTo>
                  <a:cubicBezTo>
                    <a:pt x="27" y="1"/>
                    <a:pt x="26" y="0"/>
                    <a:pt x="41" y="0"/>
                  </a:cubicBezTo>
                  <a:lnTo>
                    <a:pt x="0" y="0"/>
                  </a:lnTo>
                  <a:lnTo>
                    <a:pt x="25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7" name="任意多边形 66"/>
            <p:cNvSpPr>
              <a:spLocks/>
            </p:cNvSpPr>
            <p:nvPr/>
          </p:nvSpPr>
          <p:spPr bwMode="invGray">
            <a:xfrm>
              <a:off x="12307888" y="2809875"/>
              <a:ext cx="249238" cy="15875"/>
            </a:xfrm>
            <a:custGeom>
              <a:avLst/>
              <a:gdLst>
                <a:gd name="T0" fmla="*/ 2 w 130"/>
                <a:gd name="T1" fmla="*/ 3 h 7"/>
                <a:gd name="T2" fmla="*/ 2 w 130"/>
                <a:gd name="T3" fmla="*/ 3 h 7"/>
                <a:gd name="T4" fmla="*/ 70 w 130"/>
                <a:gd name="T5" fmla="*/ 2 h 7"/>
                <a:gd name="T6" fmla="*/ 0 w 130"/>
                <a:gd name="T7" fmla="*/ 6 h 7"/>
                <a:gd name="T8" fmla="*/ 130 w 130"/>
                <a:gd name="T9" fmla="*/ 4 h 7"/>
                <a:gd name="T10" fmla="*/ 2 w 130"/>
                <a:gd name="T11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0" h="7">
                  <a:moveTo>
                    <a:pt x="2" y="3"/>
                  </a:moveTo>
                  <a:lnTo>
                    <a:pt x="2" y="3"/>
                  </a:lnTo>
                  <a:cubicBezTo>
                    <a:pt x="23" y="2"/>
                    <a:pt x="37" y="1"/>
                    <a:pt x="70" y="2"/>
                  </a:cubicBezTo>
                  <a:cubicBezTo>
                    <a:pt x="82" y="6"/>
                    <a:pt x="15" y="2"/>
                    <a:pt x="0" y="6"/>
                  </a:cubicBezTo>
                  <a:cubicBezTo>
                    <a:pt x="61" y="7"/>
                    <a:pt x="80" y="4"/>
                    <a:pt x="130" y="4"/>
                  </a:cubicBezTo>
                  <a:cubicBezTo>
                    <a:pt x="106" y="2"/>
                    <a:pt x="4" y="0"/>
                    <a:pt x="2" y="3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8" name="任意多边形 67"/>
            <p:cNvSpPr>
              <a:spLocks/>
            </p:cNvSpPr>
            <p:nvPr/>
          </p:nvSpPr>
          <p:spPr bwMode="invGray">
            <a:xfrm>
              <a:off x="12252325" y="2825750"/>
              <a:ext cx="73025" cy="1587"/>
            </a:xfrm>
            <a:custGeom>
              <a:avLst/>
              <a:gdLst>
                <a:gd name="T0" fmla="*/ 4 w 38"/>
                <a:gd name="T1" fmla="*/ 1 h 1"/>
                <a:gd name="T2" fmla="*/ 4 w 38"/>
                <a:gd name="T3" fmla="*/ 1 h 1"/>
                <a:gd name="T4" fmla="*/ 38 w 38"/>
                <a:gd name="T5" fmla="*/ 0 h 1"/>
                <a:gd name="T6" fmla="*/ 34 w 38"/>
                <a:gd name="T7" fmla="*/ 0 h 1"/>
                <a:gd name="T8" fmla="*/ 0 w 38"/>
                <a:gd name="T9" fmla="*/ 1 h 1"/>
                <a:gd name="T10" fmla="*/ 4 w 38"/>
                <a:gd name="T11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1">
                  <a:moveTo>
                    <a:pt x="4" y="1"/>
                  </a:moveTo>
                  <a:lnTo>
                    <a:pt x="4" y="1"/>
                  </a:lnTo>
                  <a:lnTo>
                    <a:pt x="38" y="0"/>
                  </a:lnTo>
                  <a:lnTo>
                    <a:pt x="34" y="0"/>
                  </a:lnTo>
                  <a:lnTo>
                    <a:pt x="0" y="1"/>
                  </a:lnTo>
                  <a:lnTo>
                    <a:pt x="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19" name="任意多边形 68"/>
            <p:cNvSpPr>
              <a:spLocks/>
            </p:cNvSpPr>
            <p:nvPr/>
          </p:nvSpPr>
          <p:spPr bwMode="invGray">
            <a:xfrm>
              <a:off x="10779125" y="2733675"/>
              <a:ext cx="66675" cy="4762"/>
            </a:xfrm>
            <a:custGeom>
              <a:avLst/>
              <a:gdLst>
                <a:gd name="T0" fmla="*/ 35 w 35"/>
                <a:gd name="T1" fmla="*/ 2 h 2"/>
                <a:gd name="T2" fmla="*/ 35 w 35"/>
                <a:gd name="T3" fmla="*/ 2 h 2"/>
                <a:gd name="T4" fmla="*/ 0 w 35"/>
                <a:gd name="T5" fmla="*/ 2 h 2"/>
                <a:gd name="T6" fmla="*/ 35 w 35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2">
                  <a:moveTo>
                    <a:pt x="35" y="2"/>
                  </a:moveTo>
                  <a:lnTo>
                    <a:pt x="35" y="2"/>
                  </a:lnTo>
                  <a:cubicBezTo>
                    <a:pt x="32" y="0"/>
                    <a:pt x="11" y="1"/>
                    <a:pt x="0" y="2"/>
                  </a:cubicBezTo>
                  <a:cubicBezTo>
                    <a:pt x="9" y="2"/>
                    <a:pt x="22" y="2"/>
                    <a:pt x="3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0" name="任意多边形 69"/>
            <p:cNvSpPr>
              <a:spLocks/>
            </p:cNvSpPr>
            <p:nvPr/>
          </p:nvSpPr>
          <p:spPr bwMode="invGray">
            <a:xfrm>
              <a:off x="-2471738" y="2738438"/>
              <a:ext cx="496888" cy="1587"/>
            </a:xfrm>
            <a:custGeom>
              <a:avLst/>
              <a:gdLst>
                <a:gd name="T0" fmla="*/ 259 w 259"/>
                <a:gd name="T1" fmla="*/ 0 h 1"/>
                <a:gd name="T2" fmla="*/ 259 w 259"/>
                <a:gd name="T3" fmla="*/ 0 h 1"/>
                <a:gd name="T4" fmla="*/ 0 w 259"/>
                <a:gd name="T5" fmla="*/ 1 h 1"/>
                <a:gd name="T6" fmla="*/ 259 w 259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9" h="1">
                  <a:moveTo>
                    <a:pt x="259" y="0"/>
                  </a:moveTo>
                  <a:lnTo>
                    <a:pt x="259" y="0"/>
                  </a:lnTo>
                  <a:lnTo>
                    <a:pt x="0" y="1"/>
                  </a:lnTo>
                  <a:lnTo>
                    <a:pt x="2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1" name="任意多边形 70"/>
            <p:cNvSpPr>
              <a:spLocks/>
            </p:cNvSpPr>
            <p:nvPr/>
          </p:nvSpPr>
          <p:spPr bwMode="invGray">
            <a:xfrm>
              <a:off x="9136063" y="2735263"/>
              <a:ext cx="387350" cy="14287"/>
            </a:xfrm>
            <a:custGeom>
              <a:avLst/>
              <a:gdLst>
                <a:gd name="T0" fmla="*/ 30 w 202"/>
                <a:gd name="T1" fmla="*/ 6 h 6"/>
                <a:gd name="T2" fmla="*/ 30 w 202"/>
                <a:gd name="T3" fmla="*/ 6 h 6"/>
                <a:gd name="T4" fmla="*/ 202 w 202"/>
                <a:gd name="T5" fmla="*/ 3 h 6"/>
                <a:gd name="T6" fmla="*/ 0 w 202"/>
                <a:gd name="T7" fmla="*/ 3 h 6"/>
                <a:gd name="T8" fmla="*/ 30 w 20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2" h="6">
                  <a:moveTo>
                    <a:pt x="30" y="6"/>
                  </a:moveTo>
                  <a:lnTo>
                    <a:pt x="30" y="6"/>
                  </a:lnTo>
                  <a:cubicBezTo>
                    <a:pt x="100" y="5"/>
                    <a:pt x="131" y="3"/>
                    <a:pt x="202" y="3"/>
                  </a:cubicBezTo>
                  <a:cubicBezTo>
                    <a:pt x="109" y="0"/>
                    <a:pt x="79" y="6"/>
                    <a:pt x="0" y="3"/>
                  </a:cubicBezTo>
                  <a:lnTo>
                    <a:pt x="30" y="6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2" name="任意多边形 71"/>
            <p:cNvSpPr>
              <a:spLocks/>
            </p:cNvSpPr>
            <p:nvPr/>
          </p:nvSpPr>
          <p:spPr bwMode="invGray">
            <a:xfrm>
              <a:off x="9139238" y="2725738"/>
              <a:ext cx="142875" cy="9525"/>
            </a:xfrm>
            <a:custGeom>
              <a:avLst/>
              <a:gdLst>
                <a:gd name="T0" fmla="*/ 54 w 75"/>
                <a:gd name="T1" fmla="*/ 0 h 4"/>
                <a:gd name="T2" fmla="*/ 54 w 75"/>
                <a:gd name="T3" fmla="*/ 0 h 4"/>
                <a:gd name="T4" fmla="*/ 10 w 75"/>
                <a:gd name="T5" fmla="*/ 4 h 4"/>
                <a:gd name="T6" fmla="*/ 75 w 75"/>
                <a:gd name="T7" fmla="*/ 2 h 4"/>
                <a:gd name="T8" fmla="*/ 54 w 7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54" y="0"/>
                  </a:moveTo>
                  <a:lnTo>
                    <a:pt x="54" y="0"/>
                  </a:lnTo>
                  <a:cubicBezTo>
                    <a:pt x="65" y="2"/>
                    <a:pt x="0" y="3"/>
                    <a:pt x="10" y="4"/>
                  </a:cubicBezTo>
                  <a:cubicBezTo>
                    <a:pt x="57" y="4"/>
                    <a:pt x="32" y="2"/>
                    <a:pt x="75" y="2"/>
                  </a:cubicBezTo>
                  <a:lnTo>
                    <a:pt x="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3" name="任意多边形 72"/>
            <p:cNvSpPr>
              <a:spLocks/>
            </p:cNvSpPr>
            <p:nvPr/>
          </p:nvSpPr>
          <p:spPr bwMode="invGray">
            <a:xfrm>
              <a:off x="9805988" y="2817813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17 w 21"/>
                <a:gd name="T7" fmla="*/ 1 h 1"/>
                <a:gd name="T8" fmla="*/ 21 w 2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lnTo>
                    <a:pt x="17" y="1"/>
                  </a:lnTo>
                  <a:lnTo>
                    <a:pt x="2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4" name="任意多边形 73"/>
            <p:cNvSpPr>
              <a:spLocks/>
            </p:cNvSpPr>
            <p:nvPr/>
          </p:nvSpPr>
          <p:spPr bwMode="invGray">
            <a:xfrm>
              <a:off x="8580438" y="2725738"/>
              <a:ext cx="66675" cy="3175"/>
            </a:xfrm>
            <a:custGeom>
              <a:avLst/>
              <a:gdLst>
                <a:gd name="T0" fmla="*/ 27 w 35"/>
                <a:gd name="T1" fmla="*/ 1 h 1"/>
                <a:gd name="T2" fmla="*/ 27 w 35"/>
                <a:gd name="T3" fmla="*/ 1 h 1"/>
                <a:gd name="T4" fmla="*/ 35 w 35"/>
                <a:gd name="T5" fmla="*/ 1 h 1"/>
                <a:gd name="T6" fmla="*/ 0 w 35"/>
                <a:gd name="T7" fmla="*/ 0 h 1"/>
                <a:gd name="T8" fmla="*/ 27 w 3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5" h="1">
                  <a:moveTo>
                    <a:pt x="27" y="1"/>
                  </a:moveTo>
                  <a:lnTo>
                    <a:pt x="27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27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5" name="任意多边形 74"/>
            <p:cNvSpPr>
              <a:spLocks/>
            </p:cNvSpPr>
            <p:nvPr/>
          </p:nvSpPr>
          <p:spPr bwMode="invGray">
            <a:xfrm>
              <a:off x="8647113" y="2725738"/>
              <a:ext cx="15875" cy="3175"/>
            </a:xfrm>
            <a:custGeom>
              <a:avLst/>
              <a:gdLst>
                <a:gd name="T0" fmla="*/ 8 w 8"/>
                <a:gd name="T1" fmla="*/ 0 h 1"/>
                <a:gd name="T2" fmla="*/ 8 w 8"/>
                <a:gd name="T3" fmla="*/ 0 h 1"/>
                <a:gd name="T4" fmla="*/ 0 w 8"/>
                <a:gd name="T5" fmla="*/ 1 h 1"/>
                <a:gd name="T6" fmla="*/ 8 w 8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0"/>
                  </a:moveTo>
                  <a:lnTo>
                    <a:pt x="8" y="0"/>
                  </a:lnTo>
                  <a:lnTo>
                    <a:pt x="0" y="1"/>
                  </a:lnTo>
                  <a:lnTo>
                    <a:pt x="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6" name="任意多边形 75"/>
            <p:cNvSpPr>
              <a:spLocks/>
            </p:cNvSpPr>
            <p:nvPr/>
          </p:nvSpPr>
          <p:spPr bwMode="invGray">
            <a:xfrm>
              <a:off x="9794875" y="2830513"/>
              <a:ext cx="90488" cy="1587"/>
            </a:xfrm>
            <a:custGeom>
              <a:avLst/>
              <a:gdLst>
                <a:gd name="T0" fmla="*/ 0 w 47"/>
                <a:gd name="T1" fmla="*/ 0 h 1"/>
                <a:gd name="T2" fmla="*/ 0 w 47"/>
                <a:gd name="T3" fmla="*/ 0 h 1"/>
                <a:gd name="T4" fmla="*/ 32 w 47"/>
                <a:gd name="T5" fmla="*/ 1 h 1"/>
                <a:gd name="T6" fmla="*/ 47 w 47"/>
                <a:gd name="T7" fmla="*/ 0 h 1"/>
                <a:gd name="T8" fmla="*/ 0 w 4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0" y="0"/>
                  </a:moveTo>
                  <a:lnTo>
                    <a:pt x="0" y="0"/>
                  </a:lnTo>
                  <a:lnTo>
                    <a:pt x="32" y="1"/>
                  </a:lnTo>
                  <a:lnTo>
                    <a:pt x="47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7" name="任意多边形 76"/>
            <p:cNvSpPr>
              <a:spLocks/>
            </p:cNvSpPr>
            <p:nvPr/>
          </p:nvSpPr>
          <p:spPr bwMode="invGray">
            <a:xfrm>
              <a:off x="9232900" y="2795588"/>
              <a:ext cx="84138" cy="3175"/>
            </a:xfrm>
            <a:custGeom>
              <a:avLst/>
              <a:gdLst>
                <a:gd name="T0" fmla="*/ 16 w 44"/>
                <a:gd name="T1" fmla="*/ 1 h 1"/>
                <a:gd name="T2" fmla="*/ 16 w 44"/>
                <a:gd name="T3" fmla="*/ 1 h 1"/>
                <a:gd name="T4" fmla="*/ 44 w 44"/>
                <a:gd name="T5" fmla="*/ 1 h 1"/>
                <a:gd name="T6" fmla="*/ 16 w 4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1">
                  <a:moveTo>
                    <a:pt x="16" y="1"/>
                  </a:moveTo>
                  <a:lnTo>
                    <a:pt x="16" y="1"/>
                  </a:lnTo>
                  <a:lnTo>
                    <a:pt x="44" y="1"/>
                  </a:lnTo>
                  <a:cubicBezTo>
                    <a:pt x="39" y="1"/>
                    <a:pt x="0" y="0"/>
                    <a:pt x="16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8" name="任意多边形 77"/>
            <p:cNvSpPr>
              <a:spLocks/>
            </p:cNvSpPr>
            <p:nvPr/>
          </p:nvSpPr>
          <p:spPr bwMode="invGray">
            <a:xfrm>
              <a:off x="8158163" y="2725738"/>
              <a:ext cx="71438" cy="3175"/>
            </a:xfrm>
            <a:custGeom>
              <a:avLst/>
              <a:gdLst>
                <a:gd name="T0" fmla="*/ 34 w 37"/>
                <a:gd name="T1" fmla="*/ 0 h 1"/>
                <a:gd name="T2" fmla="*/ 34 w 37"/>
                <a:gd name="T3" fmla="*/ 0 h 1"/>
                <a:gd name="T4" fmla="*/ 0 w 37"/>
                <a:gd name="T5" fmla="*/ 1 h 1"/>
                <a:gd name="T6" fmla="*/ 3 w 37"/>
                <a:gd name="T7" fmla="*/ 1 h 1"/>
                <a:gd name="T8" fmla="*/ 37 w 37"/>
                <a:gd name="T9" fmla="*/ 0 h 1"/>
                <a:gd name="T10" fmla="*/ 34 w 37"/>
                <a:gd name="T11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7" h="1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7" y="0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29" name="任意多边形 78"/>
            <p:cNvSpPr>
              <a:spLocks/>
            </p:cNvSpPr>
            <p:nvPr/>
          </p:nvSpPr>
          <p:spPr bwMode="invGray">
            <a:xfrm>
              <a:off x="8734425" y="2814638"/>
              <a:ext cx="144463" cy="3175"/>
            </a:xfrm>
            <a:custGeom>
              <a:avLst/>
              <a:gdLst>
                <a:gd name="T0" fmla="*/ 56 w 76"/>
                <a:gd name="T1" fmla="*/ 0 h 2"/>
                <a:gd name="T2" fmla="*/ 56 w 76"/>
                <a:gd name="T3" fmla="*/ 0 h 2"/>
                <a:gd name="T4" fmla="*/ 40 w 76"/>
                <a:gd name="T5" fmla="*/ 2 h 2"/>
                <a:gd name="T6" fmla="*/ 56 w 76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6" h="2">
                  <a:moveTo>
                    <a:pt x="56" y="0"/>
                  </a:moveTo>
                  <a:lnTo>
                    <a:pt x="56" y="0"/>
                  </a:lnTo>
                  <a:cubicBezTo>
                    <a:pt x="76" y="2"/>
                    <a:pt x="0" y="0"/>
                    <a:pt x="40" y="2"/>
                  </a:cubicBezTo>
                  <a:cubicBezTo>
                    <a:pt x="76" y="2"/>
                    <a:pt x="61" y="1"/>
                    <a:pt x="56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0" name="任意多边形 79"/>
            <p:cNvSpPr>
              <a:spLocks/>
            </p:cNvSpPr>
            <p:nvPr/>
          </p:nvSpPr>
          <p:spPr bwMode="invGray">
            <a:xfrm>
              <a:off x="8023225" y="2782888"/>
              <a:ext cx="26988" cy="1587"/>
            </a:xfrm>
            <a:custGeom>
              <a:avLst/>
              <a:gdLst>
                <a:gd name="T0" fmla="*/ 14 w 14"/>
                <a:gd name="T1" fmla="*/ 0 h 1"/>
                <a:gd name="T2" fmla="*/ 14 w 14"/>
                <a:gd name="T3" fmla="*/ 0 h 1"/>
                <a:gd name="T4" fmla="*/ 0 w 14"/>
                <a:gd name="T5" fmla="*/ 1 h 1"/>
                <a:gd name="T6" fmla="*/ 14 w 1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" h="1">
                  <a:moveTo>
                    <a:pt x="14" y="0"/>
                  </a:moveTo>
                  <a:lnTo>
                    <a:pt x="14" y="0"/>
                  </a:lnTo>
                  <a:cubicBezTo>
                    <a:pt x="9" y="0"/>
                    <a:pt x="5" y="0"/>
                    <a:pt x="0" y="1"/>
                  </a:cubicBez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1" name="任意多边形 80"/>
            <p:cNvSpPr>
              <a:spLocks/>
            </p:cNvSpPr>
            <p:nvPr/>
          </p:nvSpPr>
          <p:spPr bwMode="invGray">
            <a:xfrm>
              <a:off x="8050213" y="2782888"/>
              <a:ext cx="77788" cy="1587"/>
            </a:xfrm>
            <a:custGeom>
              <a:avLst/>
              <a:gdLst>
                <a:gd name="T0" fmla="*/ 0 w 40"/>
                <a:gd name="T1" fmla="*/ 0 h 1"/>
                <a:gd name="T2" fmla="*/ 0 w 40"/>
                <a:gd name="T3" fmla="*/ 0 h 1"/>
                <a:gd name="T4" fmla="*/ 40 w 40"/>
                <a:gd name="T5" fmla="*/ 1 h 1"/>
                <a:gd name="T6" fmla="*/ 0 w 40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1">
                  <a:moveTo>
                    <a:pt x="0" y="0"/>
                  </a:moveTo>
                  <a:lnTo>
                    <a:pt x="0" y="0"/>
                  </a:lnTo>
                  <a:cubicBezTo>
                    <a:pt x="15" y="0"/>
                    <a:pt x="30" y="1"/>
                    <a:pt x="40" y="1"/>
                  </a:cubicBezTo>
                  <a:cubicBezTo>
                    <a:pt x="21" y="0"/>
                    <a:pt x="15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2" name="任意多边形 81"/>
            <p:cNvSpPr>
              <a:spLocks/>
            </p:cNvSpPr>
            <p:nvPr/>
          </p:nvSpPr>
          <p:spPr bwMode="invGray">
            <a:xfrm>
              <a:off x="7715250" y="2779713"/>
              <a:ext cx="90488" cy="7937"/>
            </a:xfrm>
            <a:custGeom>
              <a:avLst/>
              <a:gdLst>
                <a:gd name="T0" fmla="*/ 5 w 47"/>
                <a:gd name="T1" fmla="*/ 2 h 3"/>
                <a:gd name="T2" fmla="*/ 5 w 47"/>
                <a:gd name="T3" fmla="*/ 2 h 3"/>
                <a:gd name="T4" fmla="*/ 18 w 47"/>
                <a:gd name="T5" fmla="*/ 2 h 3"/>
                <a:gd name="T6" fmla="*/ 23 w 47"/>
                <a:gd name="T7" fmla="*/ 2 h 3"/>
                <a:gd name="T8" fmla="*/ 38 w 47"/>
                <a:gd name="T9" fmla="*/ 1 h 3"/>
                <a:gd name="T10" fmla="*/ 47 w 47"/>
                <a:gd name="T11" fmla="*/ 0 h 3"/>
                <a:gd name="T12" fmla="*/ 35 w 47"/>
                <a:gd name="T13" fmla="*/ 1 h 3"/>
                <a:gd name="T14" fmla="*/ 5 w 47"/>
                <a:gd name="T1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47" h="3">
                  <a:moveTo>
                    <a:pt x="5" y="2"/>
                  </a:moveTo>
                  <a:lnTo>
                    <a:pt x="5" y="2"/>
                  </a:lnTo>
                  <a:lnTo>
                    <a:pt x="18" y="2"/>
                  </a:lnTo>
                  <a:cubicBezTo>
                    <a:pt x="4" y="3"/>
                    <a:pt x="11" y="3"/>
                    <a:pt x="23" y="2"/>
                  </a:cubicBezTo>
                  <a:cubicBezTo>
                    <a:pt x="37" y="2"/>
                    <a:pt x="37" y="1"/>
                    <a:pt x="38" y="1"/>
                  </a:cubicBezTo>
                  <a:lnTo>
                    <a:pt x="47" y="0"/>
                  </a:lnTo>
                  <a:lnTo>
                    <a:pt x="35" y="1"/>
                  </a:lnTo>
                  <a:cubicBezTo>
                    <a:pt x="13" y="1"/>
                    <a:pt x="0" y="1"/>
                    <a:pt x="5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3" name="任意多边形 82"/>
            <p:cNvSpPr>
              <a:spLocks/>
            </p:cNvSpPr>
            <p:nvPr/>
          </p:nvSpPr>
          <p:spPr bwMode="invGray">
            <a:xfrm>
              <a:off x="6508750" y="2713038"/>
              <a:ext cx="247650" cy="6350"/>
            </a:xfrm>
            <a:custGeom>
              <a:avLst/>
              <a:gdLst>
                <a:gd name="T0" fmla="*/ 0 w 129"/>
                <a:gd name="T1" fmla="*/ 0 h 3"/>
                <a:gd name="T2" fmla="*/ 0 w 129"/>
                <a:gd name="T3" fmla="*/ 0 h 3"/>
                <a:gd name="T4" fmla="*/ 60 w 129"/>
                <a:gd name="T5" fmla="*/ 2 h 3"/>
                <a:gd name="T6" fmla="*/ 129 w 129"/>
                <a:gd name="T7" fmla="*/ 0 h 3"/>
                <a:gd name="T8" fmla="*/ 0 w 129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29" h="3">
                  <a:moveTo>
                    <a:pt x="0" y="0"/>
                  </a:moveTo>
                  <a:lnTo>
                    <a:pt x="0" y="0"/>
                  </a:lnTo>
                  <a:cubicBezTo>
                    <a:pt x="50" y="1"/>
                    <a:pt x="63" y="1"/>
                    <a:pt x="60" y="2"/>
                  </a:cubicBezTo>
                  <a:cubicBezTo>
                    <a:pt x="108" y="3"/>
                    <a:pt x="100" y="0"/>
                    <a:pt x="129" y="0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4" name="任意多边形 83"/>
            <p:cNvSpPr>
              <a:spLocks/>
            </p:cNvSpPr>
            <p:nvPr/>
          </p:nvSpPr>
          <p:spPr bwMode="invGray">
            <a:xfrm>
              <a:off x="6756400" y="2713038"/>
              <a:ext cx="33338" cy="0"/>
            </a:xfrm>
            <a:custGeom>
              <a:avLst/>
              <a:gdLst>
                <a:gd name="T0" fmla="*/ 0 w 18"/>
                <a:gd name="T1" fmla="*/ 0 w 18"/>
                <a:gd name="T2" fmla="*/ 18 w 18"/>
                <a:gd name="T3" fmla="*/ 0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0" y="0"/>
                  </a:moveTo>
                  <a:lnTo>
                    <a:pt x="0" y="0"/>
                  </a:lnTo>
                  <a:lnTo>
                    <a:pt x="18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5" name="任意多边形 84"/>
            <p:cNvSpPr>
              <a:spLocks/>
            </p:cNvSpPr>
            <p:nvPr/>
          </p:nvSpPr>
          <p:spPr bwMode="invGray">
            <a:xfrm>
              <a:off x="8047038" y="2820988"/>
              <a:ext cx="58738" cy="4762"/>
            </a:xfrm>
            <a:custGeom>
              <a:avLst/>
              <a:gdLst>
                <a:gd name="T0" fmla="*/ 31 w 31"/>
                <a:gd name="T1" fmla="*/ 0 h 2"/>
                <a:gd name="T2" fmla="*/ 31 w 31"/>
                <a:gd name="T3" fmla="*/ 0 h 2"/>
                <a:gd name="T4" fmla="*/ 0 w 31"/>
                <a:gd name="T5" fmla="*/ 2 h 2"/>
                <a:gd name="T6" fmla="*/ 11 w 31"/>
                <a:gd name="T7" fmla="*/ 2 h 2"/>
                <a:gd name="T8" fmla="*/ 31 w 31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2">
                  <a:moveTo>
                    <a:pt x="31" y="0"/>
                  </a:moveTo>
                  <a:lnTo>
                    <a:pt x="31" y="0"/>
                  </a:lnTo>
                  <a:lnTo>
                    <a:pt x="0" y="2"/>
                  </a:lnTo>
                  <a:lnTo>
                    <a:pt x="11" y="2"/>
                  </a:lnTo>
                  <a:lnTo>
                    <a:pt x="31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6" name="任意多边形 85"/>
            <p:cNvSpPr>
              <a:spLocks/>
            </p:cNvSpPr>
            <p:nvPr/>
          </p:nvSpPr>
          <p:spPr bwMode="invGray">
            <a:xfrm>
              <a:off x="6348413" y="2711451"/>
              <a:ext cx="82550" cy="1587"/>
            </a:xfrm>
            <a:custGeom>
              <a:avLst/>
              <a:gdLst>
                <a:gd name="T0" fmla="*/ 9 w 43"/>
                <a:gd name="T1" fmla="*/ 1 h 1"/>
                <a:gd name="T2" fmla="*/ 9 w 43"/>
                <a:gd name="T3" fmla="*/ 1 h 1"/>
                <a:gd name="T4" fmla="*/ 41 w 43"/>
                <a:gd name="T5" fmla="*/ 1 h 1"/>
                <a:gd name="T6" fmla="*/ 9 w 4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3" h="1">
                  <a:moveTo>
                    <a:pt x="9" y="1"/>
                  </a:moveTo>
                  <a:lnTo>
                    <a:pt x="9" y="1"/>
                  </a:lnTo>
                  <a:cubicBezTo>
                    <a:pt x="18" y="1"/>
                    <a:pt x="33" y="1"/>
                    <a:pt x="41" y="1"/>
                  </a:cubicBezTo>
                  <a:cubicBezTo>
                    <a:pt x="43" y="0"/>
                    <a:pt x="0" y="1"/>
                    <a:pt x="9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7" name="任意多边形 86"/>
            <p:cNvSpPr>
              <a:spLocks/>
            </p:cNvSpPr>
            <p:nvPr/>
          </p:nvSpPr>
          <p:spPr bwMode="invGray">
            <a:xfrm>
              <a:off x="6734175" y="2771775"/>
              <a:ext cx="96838" cy="6350"/>
            </a:xfrm>
            <a:custGeom>
              <a:avLst/>
              <a:gdLst>
                <a:gd name="T0" fmla="*/ 0 w 50"/>
                <a:gd name="T1" fmla="*/ 2 h 3"/>
                <a:gd name="T2" fmla="*/ 0 w 50"/>
                <a:gd name="T3" fmla="*/ 2 h 3"/>
                <a:gd name="T4" fmla="*/ 50 w 50"/>
                <a:gd name="T5" fmla="*/ 3 h 3"/>
                <a:gd name="T6" fmla="*/ 0 w 50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0" h="3">
                  <a:moveTo>
                    <a:pt x="0" y="2"/>
                  </a:moveTo>
                  <a:lnTo>
                    <a:pt x="0" y="2"/>
                  </a:lnTo>
                  <a:cubicBezTo>
                    <a:pt x="6" y="3"/>
                    <a:pt x="37" y="2"/>
                    <a:pt x="50" y="3"/>
                  </a:cubicBezTo>
                  <a:cubicBezTo>
                    <a:pt x="32" y="2"/>
                    <a:pt x="17" y="0"/>
                    <a:pt x="0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8" name="任意多边形 87"/>
            <p:cNvSpPr>
              <a:spLocks/>
            </p:cNvSpPr>
            <p:nvPr/>
          </p:nvSpPr>
          <p:spPr bwMode="invGray">
            <a:xfrm>
              <a:off x="6091238" y="2722563"/>
              <a:ext cx="95250" cy="7937"/>
            </a:xfrm>
            <a:custGeom>
              <a:avLst/>
              <a:gdLst>
                <a:gd name="T0" fmla="*/ 0 w 49"/>
                <a:gd name="T1" fmla="*/ 1 h 4"/>
                <a:gd name="T2" fmla="*/ 0 w 49"/>
                <a:gd name="T3" fmla="*/ 1 h 4"/>
                <a:gd name="T4" fmla="*/ 18 w 49"/>
                <a:gd name="T5" fmla="*/ 4 h 4"/>
                <a:gd name="T6" fmla="*/ 0 w 49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9" h="4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4" y="2"/>
                    <a:pt x="18" y="4"/>
                  </a:cubicBezTo>
                  <a:cubicBezTo>
                    <a:pt x="31" y="3"/>
                    <a:pt x="49" y="0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39" name="任意多边形 88"/>
            <p:cNvSpPr>
              <a:spLocks/>
            </p:cNvSpPr>
            <p:nvPr/>
          </p:nvSpPr>
          <p:spPr bwMode="invGray">
            <a:xfrm>
              <a:off x="6559550" y="2773363"/>
              <a:ext cx="80963" cy="3175"/>
            </a:xfrm>
            <a:custGeom>
              <a:avLst/>
              <a:gdLst>
                <a:gd name="T0" fmla="*/ 0 w 42"/>
                <a:gd name="T1" fmla="*/ 1 h 1"/>
                <a:gd name="T2" fmla="*/ 0 w 42"/>
                <a:gd name="T3" fmla="*/ 1 h 1"/>
                <a:gd name="T4" fmla="*/ 8 w 42"/>
                <a:gd name="T5" fmla="*/ 1 h 1"/>
                <a:gd name="T6" fmla="*/ 42 w 42"/>
                <a:gd name="T7" fmla="*/ 0 h 1"/>
                <a:gd name="T8" fmla="*/ 0 w 42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1">
                  <a:moveTo>
                    <a:pt x="0" y="1"/>
                  </a:moveTo>
                  <a:lnTo>
                    <a:pt x="0" y="1"/>
                  </a:lnTo>
                  <a:lnTo>
                    <a:pt x="8" y="1"/>
                  </a:lnTo>
                  <a:lnTo>
                    <a:pt x="42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0" name="任意多边形 89"/>
            <p:cNvSpPr>
              <a:spLocks/>
            </p:cNvSpPr>
            <p:nvPr/>
          </p:nvSpPr>
          <p:spPr bwMode="invGray">
            <a:xfrm>
              <a:off x="6640513" y="2806700"/>
              <a:ext cx="227013" cy="15875"/>
            </a:xfrm>
            <a:custGeom>
              <a:avLst/>
              <a:gdLst>
                <a:gd name="T0" fmla="*/ 80 w 118"/>
                <a:gd name="T1" fmla="*/ 7 h 7"/>
                <a:gd name="T2" fmla="*/ 80 w 118"/>
                <a:gd name="T3" fmla="*/ 7 h 7"/>
                <a:gd name="T4" fmla="*/ 85 w 118"/>
                <a:gd name="T5" fmla="*/ 1 h 7"/>
                <a:gd name="T6" fmla="*/ 29 w 118"/>
                <a:gd name="T7" fmla="*/ 4 h 7"/>
                <a:gd name="T8" fmla="*/ 80 w 118"/>
                <a:gd name="T9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8" h="7">
                  <a:moveTo>
                    <a:pt x="80" y="7"/>
                  </a:moveTo>
                  <a:lnTo>
                    <a:pt x="80" y="7"/>
                  </a:lnTo>
                  <a:cubicBezTo>
                    <a:pt x="118" y="5"/>
                    <a:pt x="19" y="3"/>
                    <a:pt x="85" y="1"/>
                  </a:cubicBezTo>
                  <a:cubicBezTo>
                    <a:pt x="0" y="0"/>
                    <a:pt x="92" y="4"/>
                    <a:pt x="29" y="4"/>
                  </a:cubicBezTo>
                  <a:cubicBezTo>
                    <a:pt x="66" y="4"/>
                    <a:pt x="84" y="6"/>
                    <a:pt x="80" y="7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1" name="任意多边形 90"/>
            <p:cNvSpPr>
              <a:spLocks/>
            </p:cNvSpPr>
            <p:nvPr/>
          </p:nvSpPr>
          <p:spPr bwMode="invGray">
            <a:xfrm>
              <a:off x="6661150" y="2814638"/>
              <a:ext cx="34925" cy="1587"/>
            </a:xfrm>
            <a:custGeom>
              <a:avLst/>
              <a:gdLst>
                <a:gd name="T0" fmla="*/ 18 w 18"/>
                <a:gd name="T1" fmla="*/ 1 h 1"/>
                <a:gd name="T2" fmla="*/ 18 w 18"/>
                <a:gd name="T3" fmla="*/ 1 h 1"/>
                <a:gd name="T4" fmla="*/ 0 w 18"/>
                <a:gd name="T5" fmla="*/ 0 h 1"/>
                <a:gd name="T6" fmla="*/ 18 w 1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" h="1">
                  <a:moveTo>
                    <a:pt x="18" y="1"/>
                  </a:moveTo>
                  <a:lnTo>
                    <a:pt x="18" y="1"/>
                  </a:lnTo>
                  <a:lnTo>
                    <a:pt x="0" y="0"/>
                  </a:lnTo>
                  <a:lnTo>
                    <a:pt x="18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2" name="任意多边形 91"/>
            <p:cNvSpPr>
              <a:spLocks/>
            </p:cNvSpPr>
            <p:nvPr/>
          </p:nvSpPr>
          <p:spPr bwMode="invGray">
            <a:xfrm>
              <a:off x="5661025" y="2789238"/>
              <a:ext cx="23813" cy="1587"/>
            </a:xfrm>
            <a:custGeom>
              <a:avLst/>
              <a:gdLst>
                <a:gd name="T0" fmla="*/ 0 w 13"/>
                <a:gd name="T1" fmla="*/ 1 h 1"/>
                <a:gd name="T2" fmla="*/ 0 w 13"/>
                <a:gd name="T3" fmla="*/ 1 h 1"/>
                <a:gd name="T4" fmla="*/ 13 w 13"/>
                <a:gd name="T5" fmla="*/ 0 h 1"/>
                <a:gd name="T6" fmla="*/ 0 w 1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" h="1">
                  <a:moveTo>
                    <a:pt x="0" y="1"/>
                  </a:moveTo>
                  <a:lnTo>
                    <a:pt x="0" y="1"/>
                  </a:lnTo>
                  <a:lnTo>
                    <a:pt x="13" y="0"/>
                  </a:lnTo>
                  <a:lnTo>
                    <a:pt x="0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3" name="任意多边形 92"/>
            <p:cNvSpPr>
              <a:spLocks/>
            </p:cNvSpPr>
            <p:nvPr/>
          </p:nvSpPr>
          <p:spPr bwMode="invGray">
            <a:xfrm>
              <a:off x="6162675" y="2814638"/>
              <a:ext cx="258763" cy="7937"/>
            </a:xfrm>
            <a:custGeom>
              <a:avLst/>
              <a:gdLst>
                <a:gd name="T0" fmla="*/ 77 w 135"/>
                <a:gd name="T1" fmla="*/ 2 h 4"/>
                <a:gd name="T2" fmla="*/ 77 w 135"/>
                <a:gd name="T3" fmla="*/ 2 h 4"/>
                <a:gd name="T4" fmla="*/ 135 w 135"/>
                <a:gd name="T5" fmla="*/ 0 h 4"/>
                <a:gd name="T6" fmla="*/ 6 w 135"/>
                <a:gd name="T7" fmla="*/ 4 h 4"/>
                <a:gd name="T8" fmla="*/ 90 w 135"/>
                <a:gd name="T9" fmla="*/ 3 h 4"/>
                <a:gd name="T10" fmla="*/ 77 w 13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5" h="4">
                  <a:moveTo>
                    <a:pt x="77" y="2"/>
                  </a:moveTo>
                  <a:lnTo>
                    <a:pt x="77" y="2"/>
                  </a:lnTo>
                  <a:lnTo>
                    <a:pt x="135" y="0"/>
                  </a:lnTo>
                  <a:cubicBezTo>
                    <a:pt x="96" y="1"/>
                    <a:pt x="0" y="1"/>
                    <a:pt x="6" y="4"/>
                  </a:cubicBezTo>
                  <a:cubicBezTo>
                    <a:pt x="37" y="4"/>
                    <a:pt x="75" y="4"/>
                    <a:pt x="90" y="3"/>
                  </a:cubicBezTo>
                  <a:lnTo>
                    <a:pt x="77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4" name="任意多边形 93"/>
            <p:cNvSpPr>
              <a:spLocks/>
            </p:cNvSpPr>
            <p:nvPr/>
          </p:nvSpPr>
          <p:spPr bwMode="invGray">
            <a:xfrm>
              <a:off x="5019675" y="2713038"/>
              <a:ext cx="73025" cy="4762"/>
            </a:xfrm>
            <a:custGeom>
              <a:avLst/>
              <a:gdLst>
                <a:gd name="T0" fmla="*/ 13 w 38"/>
                <a:gd name="T1" fmla="*/ 1 h 2"/>
                <a:gd name="T2" fmla="*/ 13 w 38"/>
                <a:gd name="T3" fmla="*/ 1 h 2"/>
                <a:gd name="T4" fmla="*/ 38 w 38"/>
                <a:gd name="T5" fmla="*/ 0 h 2"/>
                <a:gd name="T6" fmla="*/ 7 w 38"/>
                <a:gd name="T7" fmla="*/ 0 h 2"/>
                <a:gd name="T8" fmla="*/ 13 w 3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2">
                  <a:moveTo>
                    <a:pt x="13" y="1"/>
                  </a:moveTo>
                  <a:lnTo>
                    <a:pt x="13" y="1"/>
                  </a:lnTo>
                  <a:lnTo>
                    <a:pt x="38" y="0"/>
                  </a:lnTo>
                  <a:lnTo>
                    <a:pt x="7" y="0"/>
                  </a:lnTo>
                  <a:cubicBezTo>
                    <a:pt x="16" y="0"/>
                    <a:pt x="0" y="2"/>
                    <a:pt x="1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5" name="任意多边形 94"/>
            <p:cNvSpPr>
              <a:spLocks/>
            </p:cNvSpPr>
            <p:nvPr/>
          </p:nvSpPr>
          <p:spPr bwMode="invGray">
            <a:xfrm>
              <a:off x="5021263" y="2713038"/>
              <a:ext cx="11113" cy="0"/>
            </a:xfrm>
            <a:custGeom>
              <a:avLst/>
              <a:gdLst>
                <a:gd name="T0" fmla="*/ 0 w 6"/>
                <a:gd name="T1" fmla="*/ 0 w 6"/>
                <a:gd name="T2" fmla="*/ 6 w 6"/>
                <a:gd name="T3" fmla="*/ 0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6">
                  <a:moveTo>
                    <a:pt x="0" y="0"/>
                  </a:moveTo>
                  <a:lnTo>
                    <a:pt x="0" y="0"/>
                  </a:lnTo>
                  <a:lnTo>
                    <a:pt x="6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6" name="任意多边形 95"/>
            <p:cNvSpPr>
              <a:spLocks/>
            </p:cNvSpPr>
            <p:nvPr/>
          </p:nvSpPr>
          <p:spPr bwMode="invGray">
            <a:xfrm>
              <a:off x="5864225" y="2784475"/>
              <a:ext cx="101600" cy="4762"/>
            </a:xfrm>
            <a:custGeom>
              <a:avLst/>
              <a:gdLst>
                <a:gd name="T0" fmla="*/ 3 w 53"/>
                <a:gd name="T1" fmla="*/ 2 h 2"/>
                <a:gd name="T2" fmla="*/ 3 w 53"/>
                <a:gd name="T3" fmla="*/ 2 h 2"/>
                <a:gd name="T4" fmla="*/ 53 w 53"/>
                <a:gd name="T5" fmla="*/ 1 h 2"/>
                <a:gd name="T6" fmla="*/ 3 w 53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3" h="2">
                  <a:moveTo>
                    <a:pt x="3" y="2"/>
                  </a:moveTo>
                  <a:lnTo>
                    <a:pt x="3" y="2"/>
                  </a:lnTo>
                  <a:cubicBezTo>
                    <a:pt x="21" y="2"/>
                    <a:pt x="36" y="2"/>
                    <a:pt x="53" y="1"/>
                  </a:cubicBezTo>
                  <a:cubicBezTo>
                    <a:pt x="46" y="1"/>
                    <a:pt x="0" y="0"/>
                    <a:pt x="3" y="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7" name="任意多边形 96"/>
            <p:cNvSpPr>
              <a:spLocks/>
            </p:cNvSpPr>
            <p:nvPr/>
          </p:nvSpPr>
          <p:spPr bwMode="invGray">
            <a:xfrm>
              <a:off x="4703763" y="2722563"/>
              <a:ext cx="84138" cy="1587"/>
            </a:xfrm>
            <a:custGeom>
              <a:avLst/>
              <a:gdLst>
                <a:gd name="T0" fmla="*/ 3 w 44"/>
                <a:gd name="T1" fmla="*/ 1 h 1"/>
                <a:gd name="T2" fmla="*/ 3 w 44"/>
                <a:gd name="T3" fmla="*/ 1 h 1"/>
                <a:gd name="T4" fmla="*/ 44 w 44"/>
                <a:gd name="T5" fmla="*/ 0 h 1"/>
                <a:gd name="T6" fmla="*/ 0 w 44"/>
                <a:gd name="T7" fmla="*/ 0 h 1"/>
                <a:gd name="T8" fmla="*/ 3 w 4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4" h="1">
                  <a:moveTo>
                    <a:pt x="3" y="1"/>
                  </a:moveTo>
                  <a:lnTo>
                    <a:pt x="3" y="1"/>
                  </a:lnTo>
                  <a:lnTo>
                    <a:pt x="44" y="0"/>
                  </a:lnTo>
                  <a:lnTo>
                    <a:pt x="0" y="0"/>
                  </a:lnTo>
                  <a:lnTo>
                    <a:pt x="3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8" name="任意多边形 97"/>
            <p:cNvSpPr>
              <a:spLocks/>
            </p:cNvSpPr>
            <p:nvPr/>
          </p:nvSpPr>
          <p:spPr bwMode="invGray">
            <a:xfrm>
              <a:off x="4264025" y="2713038"/>
              <a:ext cx="77788" cy="4762"/>
            </a:xfrm>
            <a:custGeom>
              <a:avLst/>
              <a:gdLst>
                <a:gd name="T0" fmla="*/ 41 w 41"/>
                <a:gd name="T1" fmla="*/ 1 h 2"/>
                <a:gd name="T2" fmla="*/ 41 w 41"/>
                <a:gd name="T3" fmla="*/ 1 h 2"/>
                <a:gd name="T4" fmla="*/ 34 w 41"/>
                <a:gd name="T5" fmla="*/ 0 h 2"/>
                <a:gd name="T6" fmla="*/ 0 w 41"/>
                <a:gd name="T7" fmla="*/ 1 h 2"/>
                <a:gd name="T8" fmla="*/ 7 w 41"/>
                <a:gd name="T9" fmla="*/ 2 h 2"/>
                <a:gd name="T10" fmla="*/ 41 w 41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41" h="2">
                  <a:moveTo>
                    <a:pt x="41" y="1"/>
                  </a:moveTo>
                  <a:lnTo>
                    <a:pt x="41" y="1"/>
                  </a:lnTo>
                  <a:lnTo>
                    <a:pt x="34" y="0"/>
                  </a:lnTo>
                  <a:lnTo>
                    <a:pt x="0" y="1"/>
                  </a:lnTo>
                  <a:lnTo>
                    <a:pt x="7" y="2"/>
                  </a:lnTo>
                  <a:lnTo>
                    <a:pt x="41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49" name="任意多边形 98"/>
            <p:cNvSpPr>
              <a:spLocks/>
            </p:cNvSpPr>
            <p:nvPr/>
          </p:nvSpPr>
          <p:spPr bwMode="invGray">
            <a:xfrm>
              <a:off x="4800600" y="2822575"/>
              <a:ext cx="117475" cy="7937"/>
            </a:xfrm>
            <a:custGeom>
              <a:avLst/>
              <a:gdLst>
                <a:gd name="T0" fmla="*/ 11 w 61"/>
                <a:gd name="T1" fmla="*/ 2 h 3"/>
                <a:gd name="T2" fmla="*/ 11 w 61"/>
                <a:gd name="T3" fmla="*/ 2 h 3"/>
                <a:gd name="T4" fmla="*/ 54 w 61"/>
                <a:gd name="T5" fmla="*/ 0 h 3"/>
                <a:gd name="T6" fmla="*/ 0 w 61"/>
                <a:gd name="T7" fmla="*/ 0 h 3"/>
                <a:gd name="T8" fmla="*/ 46 w 61"/>
                <a:gd name="T9" fmla="*/ 0 h 3"/>
                <a:gd name="T10" fmla="*/ 11 w 61"/>
                <a:gd name="T11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1" h="3">
                  <a:moveTo>
                    <a:pt x="11" y="2"/>
                  </a:moveTo>
                  <a:lnTo>
                    <a:pt x="11" y="2"/>
                  </a:lnTo>
                  <a:cubicBezTo>
                    <a:pt x="39" y="3"/>
                    <a:pt x="61" y="0"/>
                    <a:pt x="54" y="0"/>
                  </a:cubicBezTo>
                  <a:lnTo>
                    <a:pt x="0" y="0"/>
                  </a:lnTo>
                  <a:cubicBezTo>
                    <a:pt x="13" y="2"/>
                    <a:pt x="15" y="0"/>
                    <a:pt x="46" y="0"/>
                  </a:cubicBezTo>
                  <a:lnTo>
                    <a:pt x="11" y="2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0" name="任意多边形 99"/>
            <p:cNvSpPr>
              <a:spLocks/>
            </p:cNvSpPr>
            <p:nvPr/>
          </p:nvSpPr>
          <p:spPr bwMode="invGray">
            <a:xfrm>
              <a:off x="187325" y="2714625"/>
              <a:ext cx="1925638" cy="31750"/>
            </a:xfrm>
            <a:custGeom>
              <a:avLst/>
              <a:gdLst>
                <a:gd name="T0" fmla="*/ 746 w 1004"/>
                <a:gd name="T1" fmla="*/ 6 h 14"/>
                <a:gd name="T2" fmla="*/ 746 w 1004"/>
                <a:gd name="T3" fmla="*/ 6 h 14"/>
                <a:gd name="T4" fmla="*/ 820 w 1004"/>
                <a:gd name="T5" fmla="*/ 7 h 14"/>
                <a:gd name="T6" fmla="*/ 800 w 1004"/>
                <a:gd name="T7" fmla="*/ 8 h 14"/>
                <a:gd name="T8" fmla="*/ 847 w 1004"/>
                <a:gd name="T9" fmla="*/ 5 h 14"/>
                <a:gd name="T10" fmla="*/ 769 w 1004"/>
                <a:gd name="T11" fmla="*/ 11 h 14"/>
                <a:gd name="T12" fmla="*/ 918 w 1004"/>
                <a:gd name="T13" fmla="*/ 9 h 14"/>
                <a:gd name="T14" fmla="*/ 876 w 1004"/>
                <a:gd name="T15" fmla="*/ 7 h 14"/>
                <a:gd name="T16" fmla="*/ 981 w 1004"/>
                <a:gd name="T17" fmla="*/ 5 h 14"/>
                <a:gd name="T18" fmla="*/ 989 w 1004"/>
                <a:gd name="T19" fmla="*/ 2 h 14"/>
                <a:gd name="T20" fmla="*/ 997 w 1004"/>
                <a:gd name="T21" fmla="*/ 2 h 14"/>
                <a:gd name="T22" fmla="*/ 1004 w 1004"/>
                <a:gd name="T23" fmla="*/ 2 h 14"/>
                <a:gd name="T24" fmla="*/ 999 w 1004"/>
                <a:gd name="T25" fmla="*/ 2 h 14"/>
                <a:gd name="T26" fmla="*/ 994 w 1004"/>
                <a:gd name="T27" fmla="*/ 1 h 14"/>
                <a:gd name="T28" fmla="*/ 904 w 1004"/>
                <a:gd name="T29" fmla="*/ 0 h 14"/>
                <a:gd name="T30" fmla="*/ 791 w 1004"/>
                <a:gd name="T31" fmla="*/ 2 h 14"/>
                <a:gd name="T32" fmla="*/ 756 w 1004"/>
                <a:gd name="T33" fmla="*/ 2 h 14"/>
                <a:gd name="T34" fmla="*/ 743 w 1004"/>
                <a:gd name="T35" fmla="*/ 2 h 14"/>
                <a:gd name="T36" fmla="*/ 764 w 1004"/>
                <a:gd name="T37" fmla="*/ 1 h 14"/>
                <a:gd name="T38" fmla="*/ 697 w 1004"/>
                <a:gd name="T39" fmla="*/ 2 h 14"/>
                <a:gd name="T40" fmla="*/ 570 w 1004"/>
                <a:gd name="T41" fmla="*/ 3 h 14"/>
                <a:gd name="T42" fmla="*/ 559 w 1004"/>
                <a:gd name="T43" fmla="*/ 2 h 14"/>
                <a:gd name="T44" fmla="*/ 554 w 1004"/>
                <a:gd name="T45" fmla="*/ 3 h 14"/>
                <a:gd name="T46" fmla="*/ 0 w 1004"/>
                <a:gd name="T47" fmla="*/ 4 h 14"/>
                <a:gd name="T48" fmla="*/ 79 w 1004"/>
                <a:gd name="T49" fmla="*/ 5 h 14"/>
                <a:gd name="T50" fmla="*/ 113 w 1004"/>
                <a:gd name="T51" fmla="*/ 8 h 14"/>
                <a:gd name="T52" fmla="*/ 49 w 1004"/>
                <a:gd name="T53" fmla="*/ 8 h 14"/>
                <a:gd name="T54" fmla="*/ 64 w 1004"/>
                <a:gd name="T55" fmla="*/ 12 h 14"/>
                <a:gd name="T56" fmla="*/ 213 w 1004"/>
                <a:gd name="T57" fmla="*/ 8 h 14"/>
                <a:gd name="T58" fmla="*/ 234 w 1004"/>
                <a:gd name="T59" fmla="*/ 11 h 14"/>
                <a:gd name="T60" fmla="*/ 223 w 1004"/>
                <a:gd name="T61" fmla="*/ 11 h 14"/>
                <a:gd name="T62" fmla="*/ 324 w 1004"/>
                <a:gd name="T63" fmla="*/ 10 h 14"/>
                <a:gd name="T64" fmla="*/ 322 w 1004"/>
                <a:gd name="T65" fmla="*/ 12 h 14"/>
                <a:gd name="T66" fmla="*/ 454 w 1004"/>
                <a:gd name="T67" fmla="*/ 10 h 14"/>
                <a:gd name="T68" fmla="*/ 452 w 1004"/>
                <a:gd name="T69" fmla="*/ 11 h 14"/>
                <a:gd name="T70" fmla="*/ 620 w 1004"/>
                <a:gd name="T71" fmla="*/ 9 h 14"/>
                <a:gd name="T72" fmla="*/ 568 w 1004"/>
                <a:gd name="T73" fmla="*/ 11 h 14"/>
                <a:gd name="T74" fmla="*/ 643 w 1004"/>
                <a:gd name="T75" fmla="*/ 10 h 14"/>
                <a:gd name="T76" fmla="*/ 622 w 1004"/>
                <a:gd name="T77" fmla="*/ 12 h 14"/>
                <a:gd name="T78" fmla="*/ 758 w 1004"/>
                <a:gd name="T79" fmla="*/ 8 h 14"/>
                <a:gd name="T80" fmla="*/ 746 w 1004"/>
                <a:gd name="T81" fmla="*/ 6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1004" h="14">
                  <a:moveTo>
                    <a:pt x="746" y="6"/>
                  </a:moveTo>
                  <a:lnTo>
                    <a:pt x="746" y="6"/>
                  </a:lnTo>
                  <a:cubicBezTo>
                    <a:pt x="758" y="5"/>
                    <a:pt x="817" y="5"/>
                    <a:pt x="820" y="7"/>
                  </a:cubicBezTo>
                  <a:cubicBezTo>
                    <a:pt x="812" y="7"/>
                    <a:pt x="780" y="8"/>
                    <a:pt x="800" y="8"/>
                  </a:cubicBezTo>
                  <a:lnTo>
                    <a:pt x="847" y="5"/>
                  </a:lnTo>
                  <a:cubicBezTo>
                    <a:pt x="909" y="7"/>
                    <a:pt x="800" y="10"/>
                    <a:pt x="769" y="11"/>
                  </a:cubicBezTo>
                  <a:cubicBezTo>
                    <a:pt x="832" y="11"/>
                    <a:pt x="851" y="9"/>
                    <a:pt x="918" y="9"/>
                  </a:cubicBezTo>
                  <a:cubicBezTo>
                    <a:pt x="899" y="9"/>
                    <a:pt x="886" y="8"/>
                    <a:pt x="876" y="7"/>
                  </a:cubicBezTo>
                  <a:cubicBezTo>
                    <a:pt x="873" y="5"/>
                    <a:pt x="936" y="6"/>
                    <a:pt x="981" y="5"/>
                  </a:cubicBezTo>
                  <a:cubicBezTo>
                    <a:pt x="952" y="4"/>
                    <a:pt x="969" y="3"/>
                    <a:pt x="989" y="2"/>
                  </a:cubicBezTo>
                  <a:cubicBezTo>
                    <a:pt x="993" y="2"/>
                    <a:pt x="996" y="2"/>
                    <a:pt x="997" y="2"/>
                  </a:cubicBezTo>
                  <a:lnTo>
                    <a:pt x="1004" y="2"/>
                  </a:lnTo>
                  <a:lnTo>
                    <a:pt x="999" y="2"/>
                  </a:lnTo>
                  <a:cubicBezTo>
                    <a:pt x="999" y="1"/>
                    <a:pt x="998" y="1"/>
                    <a:pt x="994" y="1"/>
                  </a:cubicBezTo>
                  <a:cubicBezTo>
                    <a:pt x="957" y="1"/>
                    <a:pt x="928" y="0"/>
                    <a:pt x="904" y="0"/>
                  </a:cubicBezTo>
                  <a:cubicBezTo>
                    <a:pt x="928" y="3"/>
                    <a:pt x="822" y="1"/>
                    <a:pt x="791" y="2"/>
                  </a:cubicBezTo>
                  <a:lnTo>
                    <a:pt x="756" y="2"/>
                  </a:lnTo>
                  <a:lnTo>
                    <a:pt x="743" y="2"/>
                  </a:lnTo>
                  <a:cubicBezTo>
                    <a:pt x="740" y="2"/>
                    <a:pt x="744" y="1"/>
                    <a:pt x="764" y="1"/>
                  </a:cubicBezTo>
                  <a:cubicBezTo>
                    <a:pt x="747" y="1"/>
                    <a:pt x="692" y="1"/>
                    <a:pt x="697" y="2"/>
                  </a:cubicBezTo>
                  <a:lnTo>
                    <a:pt x="570" y="3"/>
                  </a:lnTo>
                  <a:cubicBezTo>
                    <a:pt x="566" y="3"/>
                    <a:pt x="562" y="2"/>
                    <a:pt x="559" y="2"/>
                  </a:cubicBezTo>
                  <a:cubicBezTo>
                    <a:pt x="554" y="2"/>
                    <a:pt x="554" y="3"/>
                    <a:pt x="554" y="3"/>
                  </a:cubicBezTo>
                  <a:lnTo>
                    <a:pt x="0" y="4"/>
                  </a:lnTo>
                  <a:lnTo>
                    <a:pt x="79" y="5"/>
                  </a:lnTo>
                  <a:cubicBezTo>
                    <a:pt x="37" y="8"/>
                    <a:pt x="125" y="6"/>
                    <a:pt x="113" y="8"/>
                  </a:cubicBezTo>
                  <a:cubicBezTo>
                    <a:pt x="94" y="9"/>
                    <a:pt x="66" y="9"/>
                    <a:pt x="49" y="8"/>
                  </a:cubicBezTo>
                  <a:cubicBezTo>
                    <a:pt x="43" y="9"/>
                    <a:pt x="67" y="10"/>
                    <a:pt x="64" y="12"/>
                  </a:cubicBezTo>
                  <a:cubicBezTo>
                    <a:pt x="134" y="13"/>
                    <a:pt x="145" y="7"/>
                    <a:pt x="213" y="8"/>
                  </a:cubicBezTo>
                  <a:cubicBezTo>
                    <a:pt x="210" y="10"/>
                    <a:pt x="189" y="11"/>
                    <a:pt x="234" y="11"/>
                  </a:cubicBezTo>
                  <a:lnTo>
                    <a:pt x="223" y="11"/>
                  </a:lnTo>
                  <a:cubicBezTo>
                    <a:pt x="294" y="9"/>
                    <a:pt x="278" y="14"/>
                    <a:pt x="324" y="10"/>
                  </a:cubicBezTo>
                  <a:lnTo>
                    <a:pt x="322" y="12"/>
                  </a:lnTo>
                  <a:cubicBezTo>
                    <a:pt x="355" y="11"/>
                    <a:pt x="418" y="11"/>
                    <a:pt x="454" y="10"/>
                  </a:cubicBezTo>
                  <a:lnTo>
                    <a:pt x="452" y="11"/>
                  </a:lnTo>
                  <a:cubicBezTo>
                    <a:pt x="551" y="8"/>
                    <a:pt x="508" y="10"/>
                    <a:pt x="620" y="9"/>
                  </a:cubicBezTo>
                  <a:lnTo>
                    <a:pt x="568" y="11"/>
                  </a:lnTo>
                  <a:cubicBezTo>
                    <a:pt x="607" y="12"/>
                    <a:pt x="616" y="10"/>
                    <a:pt x="643" y="10"/>
                  </a:cubicBezTo>
                  <a:cubicBezTo>
                    <a:pt x="641" y="10"/>
                    <a:pt x="648" y="12"/>
                    <a:pt x="622" y="12"/>
                  </a:cubicBezTo>
                  <a:lnTo>
                    <a:pt x="758" y="8"/>
                  </a:lnTo>
                  <a:cubicBezTo>
                    <a:pt x="790" y="7"/>
                    <a:pt x="751" y="7"/>
                    <a:pt x="746" y="6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1" name="任意多边形 100"/>
            <p:cNvSpPr>
              <a:spLocks/>
            </p:cNvSpPr>
            <p:nvPr/>
          </p:nvSpPr>
          <p:spPr bwMode="invGray">
            <a:xfrm>
              <a:off x="1947862" y="2735263"/>
              <a:ext cx="47625" cy="0"/>
            </a:xfrm>
            <a:custGeom>
              <a:avLst/>
              <a:gdLst>
                <a:gd name="T0" fmla="*/ 0 w 25"/>
                <a:gd name="T1" fmla="*/ 0 w 25"/>
                <a:gd name="T2" fmla="*/ 25 w 25"/>
                <a:gd name="T3" fmla="*/ 0 w 2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5">
                  <a:moveTo>
                    <a:pt x="0" y="0"/>
                  </a:moveTo>
                  <a:lnTo>
                    <a:pt x="0" y="0"/>
                  </a:lnTo>
                  <a:lnTo>
                    <a:pt x="25" y="0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2" name="任意多边形 101"/>
            <p:cNvSpPr>
              <a:spLocks/>
            </p:cNvSpPr>
            <p:nvPr/>
          </p:nvSpPr>
          <p:spPr bwMode="invGray">
            <a:xfrm>
              <a:off x="112712" y="2724150"/>
              <a:ext cx="74613" cy="0"/>
            </a:xfrm>
            <a:custGeom>
              <a:avLst/>
              <a:gdLst>
                <a:gd name="T0" fmla="*/ 0 w 39"/>
                <a:gd name="T1" fmla="*/ 0 w 39"/>
                <a:gd name="T2" fmla="*/ 39 w 39"/>
                <a:gd name="T3" fmla="*/ 0 w 39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9">
                  <a:moveTo>
                    <a:pt x="0" y="0"/>
                  </a:moveTo>
                  <a:lnTo>
                    <a:pt x="0" y="0"/>
                  </a:lnTo>
                  <a:lnTo>
                    <a:pt x="39" y="0"/>
                  </a:lnTo>
                  <a:cubicBezTo>
                    <a:pt x="27" y="0"/>
                    <a:pt x="14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3" name="任意多边形 102"/>
            <p:cNvSpPr>
              <a:spLocks/>
            </p:cNvSpPr>
            <p:nvPr/>
          </p:nvSpPr>
          <p:spPr bwMode="invGray">
            <a:xfrm>
              <a:off x="2187575" y="2717800"/>
              <a:ext cx="176213" cy="6350"/>
            </a:xfrm>
            <a:custGeom>
              <a:avLst/>
              <a:gdLst>
                <a:gd name="T0" fmla="*/ 71 w 92"/>
                <a:gd name="T1" fmla="*/ 3 h 3"/>
                <a:gd name="T2" fmla="*/ 71 w 92"/>
                <a:gd name="T3" fmla="*/ 3 h 3"/>
                <a:gd name="T4" fmla="*/ 92 w 92"/>
                <a:gd name="T5" fmla="*/ 0 h 3"/>
                <a:gd name="T6" fmla="*/ 8 w 92"/>
                <a:gd name="T7" fmla="*/ 1 h 3"/>
                <a:gd name="T8" fmla="*/ 2 w 92"/>
                <a:gd name="T9" fmla="*/ 3 h 3"/>
                <a:gd name="T10" fmla="*/ 71 w 92"/>
                <a:gd name="T11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2" h="3">
                  <a:moveTo>
                    <a:pt x="71" y="3"/>
                  </a:moveTo>
                  <a:lnTo>
                    <a:pt x="71" y="3"/>
                  </a:lnTo>
                  <a:cubicBezTo>
                    <a:pt x="47" y="2"/>
                    <a:pt x="88" y="1"/>
                    <a:pt x="92" y="0"/>
                  </a:cubicBezTo>
                  <a:lnTo>
                    <a:pt x="8" y="1"/>
                  </a:lnTo>
                  <a:cubicBezTo>
                    <a:pt x="8" y="1"/>
                    <a:pt x="0" y="2"/>
                    <a:pt x="2" y="3"/>
                  </a:cubicBezTo>
                  <a:lnTo>
                    <a:pt x="71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4" name="任意多边形 103"/>
            <p:cNvSpPr>
              <a:spLocks/>
            </p:cNvSpPr>
            <p:nvPr/>
          </p:nvSpPr>
          <p:spPr bwMode="invGray">
            <a:xfrm>
              <a:off x="2112962" y="2714625"/>
              <a:ext cx="90488" cy="4762"/>
            </a:xfrm>
            <a:custGeom>
              <a:avLst/>
              <a:gdLst>
                <a:gd name="T0" fmla="*/ 22 w 47"/>
                <a:gd name="T1" fmla="*/ 0 h 2"/>
                <a:gd name="T2" fmla="*/ 22 w 47"/>
                <a:gd name="T3" fmla="*/ 0 h 2"/>
                <a:gd name="T4" fmla="*/ 0 w 47"/>
                <a:gd name="T5" fmla="*/ 2 h 2"/>
                <a:gd name="T6" fmla="*/ 47 w 47"/>
                <a:gd name="T7" fmla="*/ 2 h 2"/>
                <a:gd name="T8" fmla="*/ 22 w 47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22" y="0"/>
                  </a:moveTo>
                  <a:lnTo>
                    <a:pt x="22" y="0"/>
                  </a:lnTo>
                  <a:cubicBezTo>
                    <a:pt x="19" y="1"/>
                    <a:pt x="11" y="1"/>
                    <a:pt x="0" y="2"/>
                  </a:cubicBezTo>
                  <a:lnTo>
                    <a:pt x="47" y="2"/>
                  </a:lnTo>
                  <a:cubicBezTo>
                    <a:pt x="47" y="1"/>
                    <a:pt x="41" y="0"/>
                    <a:pt x="22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5" name="任意多边形 104"/>
            <p:cNvSpPr>
              <a:spLocks/>
            </p:cNvSpPr>
            <p:nvPr/>
          </p:nvSpPr>
          <p:spPr bwMode="invGray">
            <a:xfrm>
              <a:off x="2101850" y="2811463"/>
              <a:ext cx="71438" cy="3175"/>
            </a:xfrm>
            <a:custGeom>
              <a:avLst/>
              <a:gdLst>
                <a:gd name="T0" fmla="*/ 37 w 37"/>
                <a:gd name="T1" fmla="*/ 0 h 1"/>
                <a:gd name="T2" fmla="*/ 37 w 37"/>
                <a:gd name="T3" fmla="*/ 0 h 1"/>
                <a:gd name="T4" fmla="*/ 22 w 37"/>
                <a:gd name="T5" fmla="*/ 1 h 1"/>
                <a:gd name="T6" fmla="*/ 0 w 37"/>
                <a:gd name="T7" fmla="*/ 1 h 1"/>
                <a:gd name="T8" fmla="*/ 37 w 37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" h="1">
                  <a:moveTo>
                    <a:pt x="37" y="0"/>
                  </a:moveTo>
                  <a:lnTo>
                    <a:pt x="37" y="0"/>
                  </a:lnTo>
                  <a:lnTo>
                    <a:pt x="22" y="1"/>
                  </a:lnTo>
                  <a:lnTo>
                    <a:pt x="0" y="1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6" name="任意多边形 105"/>
            <p:cNvSpPr>
              <a:spLocks/>
            </p:cNvSpPr>
            <p:nvPr/>
          </p:nvSpPr>
          <p:spPr bwMode="invGray">
            <a:xfrm>
              <a:off x="1724025" y="2805113"/>
              <a:ext cx="120650" cy="4762"/>
            </a:xfrm>
            <a:custGeom>
              <a:avLst/>
              <a:gdLst>
                <a:gd name="T0" fmla="*/ 0 w 63"/>
                <a:gd name="T1" fmla="*/ 0 h 2"/>
                <a:gd name="T2" fmla="*/ 0 w 63"/>
                <a:gd name="T3" fmla="*/ 0 h 2"/>
                <a:gd name="T4" fmla="*/ 63 w 63"/>
                <a:gd name="T5" fmla="*/ 0 h 2"/>
                <a:gd name="T6" fmla="*/ 0 w 6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2">
                  <a:moveTo>
                    <a:pt x="0" y="0"/>
                  </a:moveTo>
                  <a:lnTo>
                    <a:pt x="0" y="0"/>
                  </a:lnTo>
                  <a:cubicBezTo>
                    <a:pt x="18" y="2"/>
                    <a:pt x="52" y="1"/>
                    <a:pt x="63" y="0"/>
                  </a:cubicBezTo>
                  <a:cubicBezTo>
                    <a:pt x="24" y="0"/>
                    <a:pt x="41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7" name="任意多边形 106"/>
            <p:cNvSpPr>
              <a:spLocks/>
            </p:cNvSpPr>
            <p:nvPr/>
          </p:nvSpPr>
          <p:spPr bwMode="invGray">
            <a:xfrm>
              <a:off x="1744662" y="2833688"/>
              <a:ext cx="73025" cy="3175"/>
            </a:xfrm>
            <a:custGeom>
              <a:avLst/>
              <a:gdLst>
                <a:gd name="T0" fmla="*/ 38 w 38"/>
                <a:gd name="T1" fmla="*/ 0 h 1"/>
                <a:gd name="T2" fmla="*/ 38 w 38"/>
                <a:gd name="T3" fmla="*/ 0 h 1"/>
                <a:gd name="T4" fmla="*/ 0 w 38"/>
                <a:gd name="T5" fmla="*/ 1 h 1"/>
                <a:gd name="T6" fmla="*/ 3 w 38"/>
                <a:gd name="T7" fmla="*/ 1 h 1"/>
                <a:gd name="T8" fmla="*/ 38 w 38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8" h="1">
                  <a:moveTo>
                    <a:pt x="38" y="0"/>
                  </a:moveTo>
                  <a:lnTo>
                    <a:pt x="38" y="0"/>
                  </a:lnTo>
                  <a:lnTo>
                    <a:pt x="0" y="1"/>
                  </a:lnTo>
                  <a:lnTo>
                    <a:pt x="3" y="1"/>
                  </a:lnTo>
                  <a:lnTo>
                    <a:pt x="3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8" name="任意多边形 107"/>
            <p:cNvSpPr>
              <a:spLocks/>
            </p:cNvSpPr>
            <p:nvPr/>
          </p:nvSpPr>
          <p:spPr bwMode="invGray">
            <a:xfrm>
              <a:off x="-474663" y="2741613"/>
              <a:ext cx="34925" cy="0"/>
            </a:xfrm>
            <a:custGeom>
              <a:avLst/>
              <a:gdLst>
                <a:gd name="T0" fmla="*/ 18 w 18"/>
                <a:gd name="T1" fmla="*/ 18 w 18"/>
                <a:gd name="T2" fmla="*/ 0 w 18"/>
                <a:gd name="T3" fmla="*/ 18 w 18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18">
                  <a:moveTo>
                    <a:pt x="18" y="0"/>
                  </a:moveTo>
                  <a:lnTo>
                    <a:pt x="18" y="0"/>
                  </a:lnTo>
                  <a:lnTo>
                    <a:pt x="0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59" name="任意多边形 108"/>
            <p:cNvSpPr>
              <a:spLocks/>
            </p:cNvSpPr>
            <p:nvPr/>
          </p:nvSpPr>
          <p:spPr bwMode="invGray">
            <a:xfrm>
              <a:off x="-947738" y="2725738"/>
              <a:ext cx="1239838" cy="19050"/>
            </a:xfrm>
            <a:custGeom>
              <a:avLst/>
              <a:gdLst>
                <a:gd name="T0" fmla="*/ 588 w 647"/>
                <a:gd name="T1" fmla="*/ 5 h 8"/>
                <a:gd name="T2" fmla="*/ 588 w 647"/>
                <a:gd name="T3" fmla="*/ 5 h 8"/>
                <a:gd name="T4" fmla="*/ 619 w 647"/>
                <a:gd name="T5" fmla="*/ 0 h 8"/>
                <a:gd name="T6" fmla="*/ 570 w 647"/>
                <a:gd name="T7" fmla="*/ 1 h 8"/>
                <a:gd name="T8" fmla="*/ 574 w 647"/>
                <a:gd name="T9" fmla="*/ 0 h 8"/>
                <a:gd name="T10" fmla="*/ 515 w 647"/>
                <a:gd name="T11" fmla="*/ 1 h 8"/>
                <a:gd name="T12" fmla="*/ 533 w 647"/>
                <a:gd name="T13" fmla="*/ 3 h 8"/>
                <a:gd name="T14" fmla="*/ 450 w 647"/>
                <a:gd name="T15" fmla="*/ 0 h 8"/>
                <a:gd name="T16" fmla="*/ 361 w 647"/>
                <a:gd name="T17" fmla="*/ 0 h 8"/>
                <a:gd name="T18" fmla="*/ 368 w 647"/>
                <a:gd name="T19" fmla="*/ 0 h 8"/>
                <a:gd name="T20" fmla="*/ 355 w 647"/>
                <a:gd name="T21" fmla="*/ 0 h 8"/>
                <a:gd name="T22" fmla="*/ 55 w 647"/>
                <a:gd name="T23" fmla="*/ 1 h 8"/>
                <a:gd name="T24" fmla="*/ 45 w 647"/>
                <a:gd name="T25" fmla="*/ 6 h 8"/>
                <a:gd name="T26" fmla="*/ 207 w 647"/>
                <a:gd name="T27" fmla="*/ 5 h 8"/>
                <a:gd name="T28" fmla="*/ 214 w 647"/>
                <a:gd name="T29" fmla="*/ 6 h 8"/>
                <a:gd name="T30" fmla="*/ 250 w 647"/>
                <a:gd name="T31" fmla="*/ 4 h 8"/>
                <a:gd name="T32" fmla="*/ 216 w 647"/>
                <a:gd name="T33" fmla="*/ 3 h 8"/>
                <a:gd name="T34" fmla="*/ 393 w 647"/>
                <a:gd name="T35" fmla="*/ 3 h 8"/>
                <a:gd name="T36" fmla="*/ 265 w 647"/>
                <a:gd name="T37" fmla="*/ 5 h 8"/>
                <a:gd name="T38" fmla="*/ 265 w 647"/>
                <a:gd name="T39" fmla="*/ 7 h 8"/>
                <a:gd name="T40" fmla="*/ 588 w 647"/>
                <a:gd name="T41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647" h="8">
                  <a:moveTo>
                    <a:pt x="588" y="5"/>
                  </a:moveTo>
                  <a:lnTo>
                    <a:pt x="588" y="5"/>
                  </a:lnTo>
                  <a:cubicBezTo>
                    <a:pt x="499" y="3"/>
                    <a:pt x="647" y="3"/>
                    <a:pt x="619" y="0"/>
                  </a:cubicBezTo>
                  <a:lnTo>
                    <a:pt x="570" y="1"/>
                  </a:lnTo>
                  <a:lnTo>
                    <a:pt x="574" y="0"/>
                  </a:lnTo>
                  <a:lnTo>
                    <a:pt x="515" y="1"/>
                  </a:lnTo>
                  <a:cubicBezTo>
                    <a:pt x="527" y="2"/>
                    <a:pt x="536" y="2"/>
                    <a:pt x="533" y="3"/>
                  </a:cubicBezTo>
                  <a:cubicBezTo>
                    <a:pt x="454" y="3"/>
                    <a:pt x="508" y="2"/>
                    <a:pt x="450" y="0"/>
                  </a:cubicBezTo>
                  <a:lnTo>
                    <a:pt x="361" y="0"/>
                  </a:lnTo>
                  <a:lnTo>
                    <a:pt x="368" y="0"/>
                  </a:lnTo>
                  <a:cubicBezTo>
                    <a:pt x="361" y="0"/>
                    <a:pt x="357" y="0"/>
                    <a:pt x="355" y="0"/>
                  </a:cubicBezTo>
                  <a:lnTo>
                    <a:pt x="55" y="1"/>
                  </a:lnTo>
                  <a:cubicBezTo>
                    <a:pt x="0" y="3"/>
                    <a:pt x="85" y="4"/>
                    <a:pt x="45" y="6"/>
                  </a:cubicBezTo>
                  <a:cubicBezTo>
                    <a:pt x="108" y="6"/>
                    <a:pt x="202" y="8"/>
                    <a:pt x="207" y="5"/>
                  </a:cubicBezTo>
                  <a:cubicBezTo>
                    <a:pt x="205" y="5"/>
                    <a:pt x="201" y="6"/>
                    <a:pt x="214" y="6"/>
                  </a:cubicBezTo>
                  <a:lnTo>
                    <a:pt x="250" y="4"/>
                  </a:lnTo>
                  <a:lnTo>
                    <a:pt x="216" y="3"/>
                  </a:lnTo>
                  <a:cubicBezTo>
                    <a:pt x="252" y="1"/>
                    <a:pt x="371" y="1"/>
                    <a:pt x="393" y="3"/>
                  </a:cubicBezTo>
                  <a:cubicBezTo>
                    <a:pt x="325" y="4"/>
                    <a:pt x="359" y="6"/>
                    <a:pt x="265" y="5"/>
                  </a:cubicBezTo>
                  <a:cubicBezTo>
                    <a:pt x="269" y="6"/>
                    <a:pt x="286" y="7"/>
                    <a:pt x="265" y="7"/>
                  </a:cubicBezTo>
                  <a:cubicBezTo>
                    <a:pt x="375" y="6"/>
                    <a:pt x="474" y="8"/>
                    <a:pt x="588" y="5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0" name="任意多边形 109"/>
            <p:cNvSpPr>
              <a:spLocks/>
            </p:cNvSpPr>
            <p:nvPr/>
          </p:nvSpPr>
          <p:spPr bwMode="invGray">
            <a:xfrm>
              <a:off x="-1944688" y="2741613"/>
              <a:ext cx="4763" cy="0"/>
            </a:xfrm>
            <a:custGeom>
              <a:avLst/>
              <a:gdLst>
                <a:gd name="T0" fmla="*/ 1 w 2"/>
                <a:gd name="T1" fmla="*/ 1 w 2"/>
                <a:gd name="T2" fmla="*/ 2 w 2"/>
                <a:gd name="T3" fmla="*/ 1 w 2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">
                  <a:moveTo>
                    <a:pt x="1" y="0"/>
                  </a:moveTo>
                  <a:lnTo>
                    <a:pt x="1" y="0"/>
                  </a:lnTo>
                  <a:lnTo>
                    <a:pt x="2" y="0"/>
                  </a:lnTo>
                  <a:cubicBezTo>
                    <a:pt x="0" y="0"/>
                    <a:pt x="0" y="0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1" name="任意多边形 110"/>
            <p:cNvSpPr>
              <a:spLocks/>
            </p:cNvSpPr>
            <p:nvPr/>
          </p:nvSpPr>
          <p:spPr bwMode="invGray">
            <a:xfrm>
              <a:off x="-1939925" y="2735263"/>
              <a:ext cx="173038" cy="6350"/>
            </a:xfrm>
            <a:custGeom>
              <a:avLst/>
              <a:gdLst>
                <a:gd name="T0" fmla="*/ 36 w 90"/>
                <a:gd name="T1" fmla="*/ 3 h 3"/>
                <a:gd name="T2" fmla="*/ 36 w 90"/>
                <a:gd name="T3" fmla="*/ 3 h 3"/>
                <a:gd name="T4" fmla="*/ 90 w 90"/>
                <a:gd name="T5" fmla="*/ 0 h 3"/>
                <a:gd name="T6" fmla="*/ 6 w 90"/>
                <a:gd name="T7" fmla="*/ 1 h 3"/>
                <a:gd name="T8" fmla="*/ 0 w 90"/>
                <a:gd name="T9" fmla="*/ 3 h 3"/>
                <a:gd name="T10" fmla="*/ 48 w 90"/>
                <a:gd name="T11" fmla="*/ 2 h 3"/>
                <a:gd name="T12" fmla="*/ 36 w 90"/>
                <a:gd name="T13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0" h="3">
                  <a:moveTo>
                    <a:pt x="36" y="3"/>
                  </a:moveTo>
                  <a:lnTo>
                    <a:pt x="36" y="3"/>
                  </a:lnTo>
                  <a:lnTo>
                    <a:pt x="90" y="0"/>
                  </a:lnTo>
                  <a:lnTo>
                    <a:pt x="6" y="1"/>
                  </a:lnTo>
                  <a:lnTo>
                    <a:pt x="0" y="3"/>
                  </a:lnTo>
                  <a:cubicBezTo>
                    <a:pt x="8" y="2"/>
                    <a:pt x="37" y="1"/>
                    <a:pt x="48" y="2"/>
                  </a:cubicBezTo>
                  <a:lnTo>
                    <a:pt x="36" y="3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2" name="任意多边形 111"/>
            <p:cNvSpPr>
              <a:spLocks/>
            </p:cNvSpPr>
            <p:nvPr/>
          </p:nvSpPr>
          <p:spPr bwMode="invGray">
            <a:xfrm>
              <a:off x="-1773238" y="2733675"/>
              <a:ext cx="123825" cy="12700"/>
            </a:xfrm>
            <a:custGeom>
              <a:avLst/>
              <a:gdLst>
                <a:gd name="T0" fmla="*/ 65 w 65"/>
                <a:gd name="T1" fmla="*/ 0 h 6"/>
                <a:gd name="T2" fmla="*/ 65 w 65"/>
                <a:gd name="T3" fmla="*/ 0 h 6"/>
                <a:gd name="T4" fmla="*/ 48 w 65"/>
                <a:gd name="T5" fmla="*/ 4 h 6"/>
                <a:gd name="T6" fmla="*/ 0 w 65"/>
                <a:gd name="T7" fmla="*/ 4 h 6"/>
                <a:gd name="T8" fmla="*/ 61 w 65"/>
                <a:gd name="T9" fmla="*/ 4 h 6"/>
                <a:gd name="T10" fmla="*/ 65 w 65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" h="6">
                  <a:moveTo>
                    <a:pt x="65" y="0"/>
                  </a:moveTo>
                  <a:lnTo>
                    <a:pt x="65" y="0"/>
                  </a:lnTo>
                  <a:cubicBezTo>
                    <a:pt x="22" y="1"/>
                    <a:pt x="25" y="3"/>
                    <a:pt x="48" y="4"/>
                  </a:cubicBezTo>
                  <a:cubicBezTo>
                    <a:pt x="8" y="5"/>
                    <a:pt x="27" y="1"/>
                    <a:pt x="0" y="4"/>
                  </a:cubicBezTo>
                  <a:cubicBezTo>
                    <a:pt x="1" y="6"/>
                    <a:pt x="50" y="5"/>
                    <a:pt x="61" y="4"/>
                  </a:cubicBezTo>
                  <a:lnTo>
                    <a:pt x="6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3" name="任意多边形 112"/>
            <p:cNvSpPr>
              <a:spLocks/>
            </p:cNvSpPr>
            <p:nvPr/>
          </p:nvSpPr>
          <p:spPr bwMode="invGray">
            <a:xfrm>
              <a:off x="-1057275" y="2735263"/>
              <a:ext cx="57150" cy="3175"/>
            </a:xfrm>
            <a:custGeom>
              <a:avLst/>
              <a:gdLst>
                <a:gd name="T0" fmla="*/ 12 w 30"/>
                <a:gd name="T1" fmla="*/ 0 h 1"/>
                <a:gd name="T2" fmla="*/ 12 w 30"/>
                <a:gd name="T3" fmla="*/ 0 h 1"/>
                <a:gd name="T4" fmla="*/ 0 w 30"/>
                <a:gd name="T5" fmla="*/ 1 h 1"/>
                <a:gd name="T6" fmla="*/ 30 w 30"/>
                <a:gd name="T7" fmla="*/ 1 h 1"/>
                <a:gd name="T8" fmla="*/ 12 w 30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1">
                  <a:moveTo>
                    <a:pt x="12" y="0"/>
                  </a:moveTo>
                  <a:lnTo>
                    <a:pt x="12" y="0"/>
                  </a:lnTo>
                  <a:lnTo>
                    <a:pt x="0" y="1"/>
                  </a:lnTo>
                  <a:lnTo>
                    <a:pt x="30" y="1"/>
                  </a:lnTo>
                  <a:lnTo>
                    <a:pt x="1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4" name="任意多边形 113"/>
            <p:cNvSpPr>
              <a:spLocks/>
            </p:cNvSpPr>
            <p:nvPr/>
          </p:nvSpPr>
          <p:spPr bwMode="invGray">
            <a:xfrm>
              <a:off x="-1116013" y="2738438"/>
              <a:ext cx="58738" cy="3175"/>
            </a:xfrm>
            <a:custGeom>
              <a:avLst/>
              <a:gdLst>
                <a:gd name="T0" fmla="*/ 30 w 30"/>
                <a:gd name="T1" fmla="*/ 0 h 2"/>
                <a:gd name="T2" fmla="*/ 30 w 30"/>
                <a:gd name="T3" fmla="*/ 0 h 2"/>
                <a:gd name="T4" fmla="*/ 0 w 30"/>
                <a:gd name="T5" fmla="*/ 0 h 2"/>
                <a:gd name="T6" fmla="*/ 9 w 30"/>
                <a:gd name="T7" fmla="*/ 2 h 2"/>
                <a:gd name="T8" fmla="*/ 30 w 30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" h="2">
                  <a:moveTo>
                    <a:pt x="30" y="0"/>
                  </a:moveTo>
                  <a:lnTo>
                    <a:pt x="30" y="0"/>
                  </a:lnTo>
                  <a:lnTo>
                    <a:pt x="0" y="0"/>
                  </a:lnTo>
                  <a:cubicBezTo>
                    <a:pt x="2" y="0"/>
                    <a:pt x="4" y="1"/>
                    <a:pt x="9" y="2"/>
                  </a:cubicBezTo>
                  <a:lnTo>
                    <a:pt x="3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5" name="任意多边形 114"/>
            <p:cNvSpPr>
              <a:spLocks/>
            </p:cNvSpPr>
            <p:nvPr/>
          </p:nvSpPr>
          <p:spPr bwMode="invGray">
            <a:xfrm>
              <a:off x="-1349375" y="2735263"/>
              <a:ext cx="84138" cy="0"/>
            </a:xfrm>
            <a:custGeom>
              <a:avLst/>
              <a:gdLst>
                <a:gd name="T0" fmla="*/ 44 w 44"/>
                <a:gd name="T1" fmla="*/ 44 w 44"/>
                <a:gd name="T2" fmla="*/ 0 w 44"/>
                <a:gd name="T3" fmla="*/ 44 w 44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44">
                  <a:moveTo>
                    <a:pt x="44" y="0"/>
                  </a:moveTo>
                  <a:lnTo>
                    <a:pt x="44" y="0"/>
                  </a:lnTo>
                  <a:lnTo>
                    <a:pt x="0" y="0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6" name="任意多边形 115"/>
            <p:cNvSpPr>
              <a:spLocks/>
            </p:cNvSpPr>
            <p:nvPr/>
          </p:nvSpPr>
          <p:spPr bwMode="invGray">
            <a:xfrm>
              <a:off x="-1265238" y="2735263"/>
              <a:ext cx="65088" cy="3175"/>
            </a:xfrm>
            <a:custGeom>
              <a:avLst/>
              <a:gdLst>
                <a:gd name="T0" fmla="*/ 34 w 34"/>
                <a:gd name="T1" fmla="*/ 1 h 1"/>
                <a:gd name="T2" fmla="*/ 34 w 34"/>
                <a:gd name="T3" fmla="*/ 1 h 1"/>
                <a:gd name="T4" fmla="*/ 33 w 34"/>
                <a:gd name="T5" fmla="*/ 0 h 1"/>
                <a:gd name="T6" fmla="*/ 0 w 34"/>
                <a:gd name="T7" fmla="*/ 0 h 1"/>
                <a:gd name="T8" fmla="*/ 34 w 34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1">
                  <a:moveTo>
                    <a:pt x="34" y="1"/>
                  </a:moveTo>
                  <a:lnTo>
                    <a:pt x="34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34" y="1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7" name="任意多边形 116"/>
            <p:cNvSpPr>
              <a:spLocks/>
            </p:cNvSpPr>
            <p:nvPr/>
          </p:nvSpPr>
          <p:spPr bwMode="invGray">
            <a:xfrm>
              <a:off x="-1219200" y="2728913"/>
              <a:ext cx="103188" cy="9525"/>
            </a:xfrm>
            <a:custGeom>
              <a:avLst/>
              <a:gdLst>
                <a:gd name="T0" fmla="*/ 54 w 54"/>
                <a:gd name="T1" fmla="*/ 4 h 4"/>
                <a:gd name="T2" fmla="*/ 54 w 54"/>
                <a:gd name="T3" fmla="*/ 4 h 4"/>
                <a:gd name="T4" fmla="*/ 0 w 54"/>
                <a:gd name="T5" fmla="*/ 1 h 4"/>
                <a:gd name="T6" fmla="*/ 9 w 54"/>
                <a:gd name="T7" fmla="*/ 3 h 4"/>
                <a:gd name="T8" fmla="*/ 54 w 5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4">
                  <a:moveTo>
                    <a:pt x="54" y="4"/>
                  </a:moveTo>
                  <a:lnTo>
                    <a:pt x="54" y="4"/>
                  </a:lnTo>
                  <a:cubicBezTo>
                    <a:pt x="49" y="2"/>
                    <a:pt x="43" y="0"/>
                    <a:pt x="0" y="1"/>
                  </a:cubicBezTo>
                  <a:lnTo>
                    <a:pt x="9" y="3"/>
                  </a:lnTo>
                  <a:lnTo>
                    <a:pt x="54" y="4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8" name="任意多边形 117"/>
            <p:cNvSpPr>
              <a:spLocks/>
            </p:cNvSpPr>
            <p:nvPr/>
          </p:nvSpPr>
          <p:spPr bwMode="invGray">
            <a:xfrm>
              <a:off x="1225550" y="2830513"/>
              <a:ext cx="73025" cy="3175"/>
            </a:xfrm>
            <a:custGeom>
              <a:avLst/>
              <a:gdLst>
                <a:gd name="T0" fmla="*/ 34 w 38"/>
                <a:gd name="T1" fmla="*/ 0 h 2"/>
                <a:gd name="T2" fmla="*/ 34 w 38"/>
                <a:gd name="T3" fmla="*/ 0 h 2"/>
                <a:gd name="T4" fmla="*/ 0 w 38"/>
                <a:gd name="T5" fmla="*/ 1 h 2"/>
                <a:gd name="T6" fmla="*/ 4 w 38"/>
                <a:gd name="T7" fmla="*/ 2 h 2"/>
                <a:gd name="T8" fmla="*/ 38 w 38"/>
                <a:gd name="T9" fmla="*/ 1 h 2"/>
                <a:gd name="T10" fmla="*/ 34 w 38"/>
                <a:gd name="T11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8" h="2">
                  <a:moveTo>
                    <a:pt x="34" y="0"/>
                  </a:moveTo>
                  <a:lnTo>
                    <a:pt x="34" y="0"/>
                  </a:lnTo>
                  <a:lnTo>
                    <a:pt x="0" y="1"/>
                  </a:lnTo>
                  <a:lnTo>
                    <a:pt x="4" y="2"/>
                  </a:lnTo>
                  <a:lnTo>
                    <a:pt x="38" y="1"/>
                  </a:lnTo>
                  <a:lnTo>
                    <a:pt x="3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69" name="任意多边形 118"/>
            <p:cNvSpPr>
              <a:spLocks/>
            </p:cNvSpPr>
            <p:nvPr/>
          </p:nvSpPr>
          <p:spPr bwMode="invGray">
            <a:xfrm>
              <a:off x="874712" y="2827338"/>
              <a:ext cx="39688" cy="3175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9" y="1"/>
                    <a:pt x="16" y="1"/>
                    <a:pt x="2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0" name="任意多边形 119"/>
            <p:cNvSpPr>
              <a:spLocks/>
            </p:cNvSpPr>
            <p:nvPr/>
          </p:nvSpPr>
          <p:spPr bwMode="invGray">
            <a:xfrm>
              <a:off x="417512" y="2827338"/>
              <a:ext cx="457200" cy="31750"/>
            </a:xfrm>
            <a:custGeom>
              <a:avLst/>
              <a:gdLst>
                <a:gd name="T0" fmla="*/ 113 w 238"/>
                <a:gd name="T1" fmla="*/ 12 h 14"/>
                <a:gd name="T2" fmla="*/ 113 w 238"/>
                <a:gd name="T3" fmla="*/ 12 h 14"/>
                <a:gd name="T4" fmla="*/ 94 w 238"/>
                <a:gd name="T5" fmla="*/ 9 h 14"/>
                <a:gd name="T6" fmla="*/ 157 w 238"/>
                <a:gd name="T7" fmla="*/ 6 h 14"/>
                <a:gd name="T8" fmla="*/ 145 w 238"/>
                <a:gd name="T9" fmla="*/ 8 h 14"/>
                <a:gd name="T10" fmla="*/ 169 w 238"/>
                <a:gd name="T11" fmla="*/ 6 h 14"/>
                <a:gd name="T12" fmla="*/ 238 w 238"/>
                <a:gd name="T13" fmla="*/ 1 h 14"/>
                <a:gd name="T14" fmla="*/ 32 w 238"/>
                <a:gd name="T15" fmla="*/ 3 h 14"/>
                <a:gd name="T16" fmla="*/ 19 w 238"/>
                <a:gd name="T17" fmla="*/ 13 h 14"/>
                <a:gd name="T18" fmla="*/ 113 w 238"/>
                <a:gd name="T1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38" h="14">
                  <a:moveTo>
                    <a:pt x="113" y="12"/>
                  </a:moveTo>
                  <a:lnTo>
                    <a:pt x="113" y="12"/>
                  </a:lnTo>
                  <a:cubicBezTo>
                    <a:pt x="73" y="10"/>
                    <a:pt x="168" y="9"/>
                    <a:pt x="94" y="9"/>
                  </a:cubicBezTo>
                  <a:cubicBezTo>
                    <a:pt x="88" y="7"/>
                    <a:pt x="122" y="5"/>
                    <a:pt x="157" y="6"/>
                  </a:cubicBezTo>
                  <a:cubicBezTo>
                    <a:pt x="155" y="7"/>
                    <a:pt x="123" y="7"/>
                    <a:pt x="145" y="8"/>
                  </a:cubicBezTo>
                  <a:cubicBezTo>
                    <a:pt x="168" y="7"/>
                    <a:pt x="177" y="8"/>
                    <a:pt x="169" y="6"/>
                  </a:cubicBezTo>
                  <a:cubicBezTo>
                    <a:pt x="208" y="4"/>
                    <a:pt x="212" y="3"/>
                    <a:pt x="238" y="1"/>
                  </a:cubicBezTo>
                  <a:cubicBezTo>
                    <a:pt x="191" y="2"/>
                    <a:pt x="92" y="0"/>
                    <a:pt x="32" y="3"/>
                  </a:cubicBezTo>
                  <a:cubicBezTo>
                    <a:pt x="0" y="6"/>
                    <a:pt x="20" y="9"/>
                    <a:pt x="19" y="13"/>
                  </a:cubicBezTo>
                  <a:cubicBezTo>
                    <a:pt x="24" y="14"/>
                    <a:pt x="110" y="14"/>
                    <a:pt x="113" y="12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1" name="任意多边形 120"/>
            <p:cNvSpPr>
              <a:spLocks/>
            </p:cNvSpPr>
            <p:nvPr/>
          </p:nvSpPr>
          <p:spPr bwMode="invGray">
            <a:xfrm>
              <a:off x="755650" y="2859087"/>
              <a:ext cx="68263" cy="4762"/>
            </a:xfrm>
            <a:custGeom>
              <a:avLst/>
              <a:gdLst>
                <a:gd name="T0" fmla="*/ 0 w 36"/>
                <a:gd name="T1" fmla="*/ 1 h 2"/>
                <a:gd name="T2" fmla="*/ 0 w 36"/>
                <a:gd name="T3" fmla="*/ 1 h 2"/>
                <a:gd name="T4" fmla="*/ 36 w 36"/>
                <a:gd name="T5" fmla="*/ 1 h 2"/>
                <a:gd name="T6" fmla="*/ 0 w 36"/>
                <a:gd name="T7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2">
                  <a:moveTo>
                    <a:pt x="0" y="1"/>
                  </a:moveTo>
                  <a:lnTo>
                    <a:pt x="0" y="1"/>
                  </a:lnTo>
                  <a:cubicBezTo>
                    <a:pt x="19" y="2"/>
                    <a:pt x="24" y="1"/>
                    <a:pt x="36" y="1"/>
                  </a:cubicBezTo>
                  <a:cubicBezTo>
                    <a:pt x="33" y="0"/>
                    <a:pt x="15" y="1"/>
                    <a:pt x="0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2" name="任意多边形 121"/>
            <p:cNvSpPr>
              <a:spLocks/>
            </p:cNvSpPr>
            <p:nvPr/>
          </p:nvSpPr>
          <p:spPr bwMode="invGray">
            <a:xfrm>
              <a:off x="-133350" y="2798763"/>
              <a:ext cx="111125" cy="4762"/>
            </a:xfrm>
            <a:custGeom>
              <a:avLst/>
              <a:gdLst>
                <a:gd name="T0" fmla="*/ 37 w 58"/>
                <a:gd name="T1" fmla="*/ 0 h 2"/>
                <a:gd name="T2" fmla="*/ 37 w 58"/>
                <a:gd name="T3" fmla="*/ 0 h 2"/>
                <a:gd name="T4" fmla="*/ 7 w 58"/>
                <a:gd name="T5" fmla="*/ 2 h 2"/>
                <a:gd name="T6" fmla="*/ 58 w 58"/>
                <a:gd name="T7" fmla="*/ 2 h 2"/>
                <a:gd name="T8" fmla="*/ 37 w 58"/>
                <a:gd name="T9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8" h="2">
                  <a:moveTo>
                    <a:pt x="37" y="0"/>
                  </a:moveTo>
                  <a:lnTo>
                    <a:pt x="37" y="0"/>
                  </a:lnTo>
                  <a:cubicBezTo>
                    <a:pt x="34" y="1"/>
                    <a:pt x="0" y="1"/>
                    <a:pt x="7" y="2"/>
                  </a:cubicBezTo>
                  <a:lnTo>
                    <a:pt x="58" y="2"/>
                  </a:lnTo>
                  <a:cubicBezTo>
                    <a:pt x="46" y="2"/>
                    <a:pt x="42" y="1"/>
                    <a:pt x="37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3" name="任意多边形 122"/>
            <p:cNvSpPr>
              <a:spLocks/>
            </p:cNvSpPr>
            <p:nvPr/>
          </p:nvSpPr>
          <p:spPr bwMode="invGray">
            <a:xfrm>
              <a:off x="-22225" y="2800350"/>
              <a:ext cx="44450" cy="3175"/>
            </a:xfrm>
            <a:custGeom>
              <a:avLst/>
              <a:gdLst>
                <a:gd name="T0" fmla="*/ 23 w 23"/>
                <a:gd name="T1" fmla="*/ 0 h 1"/>
                <a:gd name="T2" fmla="*/ 23 w 23"/>
                <a:gd name="T3" fmla="*/ 0 h 1"/>
                <a:gd name="T4" fmla="*/ 0 w 23"/>
                <a:gd name="T5" fmla="*/ 1 h 1"/>
                <a:gd name="T6" fmla="*/ 23 w 23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1">
                  <a:moveTo>
                    <a:pt x="23" y="0"/>
                  </a:moveTo>
                  <a:lnTo>
                    <a:pt x="23" y="0"/>
                  </a:lnTo>
                  <a:lnTo>
                    <a:pt x="0" y="1"/>
                  </a:lnTo>
                  <a:cubicBezTo>
                    <a:pt x="6" y="1"/>
                    <a:pt x="13" y="1"/>
                    <a:pt x="23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4" name="任意多边形 123"/>
            <p:cNvSpPr>
              <a:spLocks/>
            </p:cNvSpPr>
            <p:nvPr/>
          </p:nvSpPr>
          <p:spPr bwMode="invGray">
            <a:xfrm>
              <a:off x="-66675" y="2798763"/>
              <a:ext cx="6350" cy="0"/>
            </a:xfrm>
            <a:custGeom>
              <a:avLst/>
              <a:gdLst>
                <a:gd name="T0" fmla="*/ 0 w 3"/>
                <a:gd name="T1" fmla="*/ 0 w 3"/>
                <a:gd name="T2" fmla="*/ 2 w 3"/>
                <a:gd name="T3" fmla="*/ 0 w 3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3">
                  <a:moveTo>
                    <a:pt x="0" y="0"/>
                  </a:moveTo>
                  <a:lnTo>
                    <a:pt x="0" y="0"/>
                  </a:lnTo>
                  <a:lnTo>
                    <a:pt x="2" y="0"/>
                  </a:lnTo>
                  <a:cubicBezTo>
                    <a:pt x="3" y="0"/>
                    <a:pt x="3" y="0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5" name="任意多边形 124"/>
            <p:cNvSpPr>
              <a:spLocks/>
            </p:cNvSpPr>
            <p:nvPr/>
          </p:nvSpPr>
          <p:spPr bwMode="invGray">
            <a:xfrm>
              <a:off x="-1566863" y="2730500"/>
              <a:ext cx="65088" cy="3175"/>
            </a:xfrm>
            <a:custGeom>
              <a:avLst/>
              <a:gdLst>
                <a:gd name="T0" fmla="*/ 33 w 34"/>
                <a:gd name="T1" fmla="*/ 1 h 1"/>
                <a:gd name="T2" fmla="*/ 33 w 34"/>
                <a:gd name="T3" fmla="*/ 1 h 1"/>
                <a:gd name="T4" fmla="*/ 0 w 34"/>
                <a:gd name="T5" fmla="*/ 1 h 1"/>
                <a:gd name="T6" fmla="*/ 33 w 34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" h="1">
                  <a:moveTo>
                    <a:pt x="33" y="1"/>
                  </a:moveTo>
                  <a:lnTo>
                    <a:pt x="33" y="1"/>
                  </a:lnTo>
                  <a:cubicBezTo>
                    <a:pt x="34" y="0"/>
                    <a:pt x="12" y="1"/>
                    <a:pt x="0" y="1"/>
                  </a:cubicBezTo>
                  <a:cubicBezTo>
                    <a:pt x="9" y="1"/>
                    <a:pt x="22" y="1"/>
                    <a:pt x="33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6" name="任意多边形 125"/>
            <p:cNvSpPr>
              <a:spLocks/>
            </p:cNvSpPr>
            <p:nvPr/>
          </p:nvSpPr>
          <p:spPr bwMode="invGray">
            <a:xfrm>
              <a:off x="-3175000" y="2740025"/>
              <a:ext cx="38100" cy="0"/>
            </a:xfrm>
            <a:custGeom>
              <a:avLst/>
              <a:gdLst>
                <a:gd name="T0" fmla="*/ 20 w 20"/>
                <a:gd name="T1" fmla="*/ 20 w 20"/>
                <a:gd name="T2" fmla="*/ 0 w 20"/>
                <a:gd name="T3" fmla="*/ 20 w 20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20">
                  <a:moveTo>
                    <a:pt x="20" y="0"/>
                  </a:moveTo>
                  <a:lnTo>
                    <a:pt x="20" y="0"/>
                  </a:lnTo>
                  <a:lnTo>
                    <a:pt x="0" y="0"/>
                  </a:lnTo>
                  <a:cubicBezTo>
                    <a:pt x="7" y="0"/>
                    <a:pt x="11" y="0"/>
                    <a:pt x="2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7" name="任意多边形 126"/>
            <p:cNvSpPr>
              <a:spLocks/>
            </p:cNvSpPr>
            <p:nvPr/>
          </p:nvSpPr>
          <p:spPr bwMode="invGray">
            <a:xfrm>
              <a:off x="-3735388" y="2803525"/>
              <a:ext cx="6350" cy="1587"/>
            </a:xfrm>
            <a:custGeom>
              <a:avLst/>
              <a:gdLst>
                <a:gd name="T0" fmla="*/ 4 w 4"/>
                <a:gd name="T1" fmla="*/ 0 h 1"/>
                <a:gd name="T2" fmla="*/ 4 w 4"/>
                <a:gd name="T3" fmla="*/ 0 h 1"/>
                <a:gd name="T4" fmla="*/ 0 w 4"/>
                <a:gd name="T5" fmla="*/ 1 h 1"/>
                <a:gd name="T6" fmla="*/ 4 w 4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1">
                  <a:moveTo>
                    <a:pt x="4" y="0"/>
                  </a:moveTo>
                  <a:lnTo>
                    <a:pt x="4" y="0"/>
                  </a:lnTo>
                  <a:cubicBezTo>
                    <a:pt x="3" y="0"/>
                    <a:pt x="2" y="1"/>
                    <a:pt x="0" y="1"/>
                  </a:cubicBezTo>
                  <a:cubicBezTo>
                    <a:pt x="2" y="1"/>
                    <a:pt x="3" y="1"/>
                    <a:pt x="4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378" name="任意多边形 127"/>
            <p:cNvSpPr>
              <a:spLocks/>
            </p:cNvSpPr>
            <p:nvPr/>
          </p:nvSpPr>
          <p:spPr bwMode="invGray">
            <a:xfrm>
              <a:off x="-3924300" y="2803525"/>
              <a:ext cx="188913" cy="3175"/>
            </a:xfrm>
            <a:custGeom>
              <a:avLst/>
              <a:gdLst>
                <a:gd name="T0" fmla="*/ 98 w 98"/>
                <a:gd name="T1" fmla="*/ 1 h 2"/>
                <a:gd name="T2" fmla="*/ 98 w 98"/>
                <a:gd name="T3" fmla="*/ 1 h 2"/>
                <a:gd name="T4" fmla="*/ 26 w 98"/>
                <a:gd name="T5" fmla="*/ 1 h 2"/>
                <a:gd name="T6" fmla="*/ 28 w 98"/>
                <a:gd name="T7" fmla="*/ 1 h 2"/>
                <a:gd name="T8" fmla="*/ 0 w 98"/>
                <a:gd name="T9" fmla="*/ 2 h 2"/>
                <a:gd name="T10" fmla="*/ 98 w 98"/>
                <a:gd name="T11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8" h="2">
                  <a:moveTo>
                    <a:pt x="98" y="1"/>
                  </a:moveTo>
                  <a:lnTo>
                    <a:pt x="98" y="1"/>
                  </a:lnTo>
                  <a:cubicBezTo>
                    <a:pt x="84" y="2"/>
                    <a:pt x="42" y="0"/>
                    <a:pt x="26" y="1"/>
                  </a:cubicBezTo>
                  <a:lnTo>
                    <a:pt x="28" y="1"/>
                  </a:lnTo>
                  <a:lnTo>
                    <a:pt x="0" y="2"/>
                  </a:lnTo>
                  <a:cubicBezTo>
                    <a:pt x="27" y="2"/>
                    <a:pt x="82" y="2"/>
                    <a:pt x="98" y="1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5102525"/>
            <a:ext cx="9143999" cy="1069675"/>
          </a:xfrm>
        </p:spPr>
        <p:txBody>
          <a:bodyPr rtlCol="0" anchor="t">
            <a:normAutofit/>
          </a:bodyPr>
          <a:lstStyle>
            <a:lvl1pPr marL="0" indent="0">
              <a:spcBef>
                <a:spcPts val="0"/>
              </a:spcBef>
              <a:buNone/>
              <a:defRPr sz="24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E642744-2BC1-482F-8D65-D67812FCF761}" type="datetime1">
              <a:rPr lang="zh-CN" altLang="en-US" smtClean="0"/>
              <a:t>2024-10-31</a:t>
            </a:fld>
            <a:endParaRPr lang="zh-CN" altLang="en-US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58797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8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9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4419599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815" y="1905000"/>
            <a:ext cx="4419598" cy="42672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957C6E4D-621D-4515-8831-14D98E9F728C}" type="datetime1">
              <a:rPr lang="zh-CN" altLang="en-US" smtClean="0"/>
              <a:t>2024-10-31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3294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60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61" name="任意多边形 16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6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6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1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2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3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4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noProof="0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3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522413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 baseline="0"/>
            </a:lvl7pPr>
            <a:lvl8pPr marL="1956816">
              <a:defRPr sz="1600" baseline="0"/>
            </a:lvl8pPr>
            <a:lvl9pPr marL="1956816"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249860" y="1905000"/>
            <a:ext cx="4416552" cy="762000"/>
          </a:xfrm>
        </p:spPr>
        <p:txBody>
          <a:bodyPr rtlCol="0" anchor="ctr"/>
          <a:lstStyle>
            <a:lvl1pPr marL="0" indent="0">
              <a:spcBef>
                <a:spcPts val="0"/>
              </a:spcBef>
              <a:buNone/>
              <a:defRPr sz="24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49860" y="2819399"/>
            <a:ext cx="4416552" cy="3352801"/>
          </a:xfrm>
        </p:spPr>
        <p:txBody>
          <a:bodyPr rtlCol="0"/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 marL="1263600"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 marL="1956816">
              <a:defRPr sz="1600"/>
            </a:lvl6pPr>
            <a:lvl7pPr marL="1956816">
              <a:defRPr sz="1600"/>
            </a:lvl7pPr>
            <a:lvl8pPr marL="1956816">
              <a:defRPr sz="1600"/>
            </a:lvl8pPr>
            <a:lvl9pPr marL="1956816">
              <a:defRPr sz="16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F0157F41-EA24-4D6C-B76B-51104A4FF3D3}" type="datetime1">
              <a:rPr lang="zh-CN" altLang="en-US" smtClean="0"/>
              <a:t>2024-10-31</a:t>
            </a:fld>
            <a:endParaRPr lang="zh-CN" altLang="en-US" dirty="0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2491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grpSp>
        <p:nvGrpSpPr>
          <p:cNvPr id="156" name="线条" descr="线条图形"/>
          <p:cNvGrpSpPr/>
          <p:nvPr/>
        </p:nvGrpSpPr>
        <p:grpSpPr bwMode="invGray">
          <a:xfrm>
            <a:off x="1522413" y="1514475"/>
            <a:ext cx="10569575" cy="64008"/>
            <a:chOff x="1522413" y="1514475"/>
            <a:chExt cx="10569575" cy="64008"/>
          </a:xfrm>
        </p:grpSpPr>
        <p:sp>
          <p:nvSpPr>
            <p:cNvPr id="157" name="任意多边形 10"/>
            <p:cNvSpPr>
              <a:spLocks/>
            </p:cNvSpPr>
            <p:nvPr/>
          </p:nvSpPr>
          <p:spPr bwMode="invGray">
            <a:xfrm>
              <a:off x="12028488" y="1525554"/>
              <a:ext cx="63500" cy="4924"/>
            </a:xfrm>
            <a:custGeom>
              <a:avLst/>
              <a:gdLst>
                <a:gd name="T0" fmla="*/ 30 w 67"/>
                <a:gd name="T1" fmla="*/ 6 h 6"/>
                <a:gd name="T2" fmla="*/ 30 w 67"/>
                <a:gd name="T3" fmla="*/ 6 h 6"/>
                <a:gd name="T4" fmla="*/ 67 w 67"/>
                <a:gd name="T5" fmla="*/ 3 h 6"/>
                <a:gd name="T6" fmla="*/ 39 w 67"/>
                <a:gd name="T7" fmla="*/ 0 h 6"/>
                <a:gd name="T8" fmla="*/ 30 w 6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7" h="6">
                  <a:moveTo>
                    <a:pt x="30" y="6"/>
                  </a:moveTo>
                  <a:lnTo>
                    <a:pt x="30" y="6"/>
                  </a:lnTo>
                  <a:lnTo>
                    <a:pt x="67" y="3"/>
                  </a:lnTo>
                  <a:cubicBezTo>
                    <a:pt x="60" y="2"/>
                    <a:pt x="26" y="1"/>
                    <a:pt x="39" y="0"/>
                  </a:cubicBezTo>
                  <a:cubicBezTo>
                    <a:pt x="0" y="1"/>
                    <a:pt x="8" y="3"/>
                    <a:pt x="30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8" name="任意多边形 11"/>
            <p:cNvSpPr>
              <a:spLocks/>
            </p:cNvSpPr>
            <p:nvPr/>
          </p:nvSpPr>
          <p:spPr bwMode="invGray">
            <a:xfrm>
              <a:off x="12022138" y="1532939"/>
              <a:ext cx="19050" cy="1231"/>
            </a:xfrm>
            <a:custGeom>
              <a:avLst/>
              <a:gdLst>
                <a:gd name="T0" fmla="*/ 0 w 20"/>
                <a:gd name="T1" fmla="*/ 2 h 2"/>
                <a:gd name="T2" fmla="*/ 0 w 20"/>
                <a:gd name="T3" fmla="*/ 2 h 2"/>
                <a:gd name="T4" fmla="*/ 20 w 20"/>
                <a:gd name="T5" fmla="*/ 1 h 2"/>
                <a:gd name="T6" fmla="*/ 0 w 2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2">
                  <a:moveTo>
                    <a:pt x="0" y="2"/>
                  </a:moveTo>
                  <a:lnTo>
                    <a:pt x="0" y="2"/>
                  </a:lnTo>
                  <a:lnTo>
                    <a:pt x="20" y="1"/>
                  </a:lnTo>
                  <a:cubicBezTo>
                    <a:pt x="16" y="0"/>
                    <a:pt x="11" y="0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59" name="任意多边形 12"/>
            <p:cNvSpPr>
              <a:spLocks/>
            </p:cNvSpPr>
            <p:nvPr/>
          </p:nvSpPr>
          <p:spPr bwMode="invGray">
            <a:xfrm>
              <a:off x="12041188" y="1531708"/>
              <a:ext cx="39687" cy="6155"/>
            </a:xfrm>
            <a:custGeom>
              <a:avLst/>
              <a:gdLst>
                <a:gd name="T0" fmla="*/ 41 w 41"/>
                <a:gd name="T1" fmla="*/ 0 h 6"/>
                <a:gd name="T2" fmla="*/ 41 w 41"/>
                <a:gd name="T3" fmla="*/ 0 h 6"/>
                <a:gd name="T4" fmla="*/ 0 w 41"/>
                <a:gd name="T5" fmla="*/ 2 h 6"/>
                <a:gd name="T6" fmla="*/ 19 w 41"/>
                <a:gd name="T7" fmla="*/ 1 h 6"/>
                <a:gd name="T8" fmla="*/ 41 w 41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6">
                  <a:moveTo>
                    <a:pt x="41" y="0"/>
                  </a:moveTo>
                  <a:lnTo>
                    <a:pt x="41" y="0"/>
                  </a:lnTo>
                  <a:lnTo>
                    <a:pt x="0" y="2"/>
                  </a:lnTo>
                  <a:cubicBezTo>
                    <a:pt x="5" y="3"/>
                    <a:pt x="6" y="6"/>
                    <a:pt x="19" y="1"/>
                  </a:cubicBezTo>
                  <a:cubicBezTo>
                    <a:pt x="15" y="3"/>
                    <a:pt x="23" y="1"/>
                    <a:pt x="4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0" name="任意多边形 15"/>
            <p:cNvSpPr>
              <a:spLocks/>
            </p:cNvSpPr>
            <p:nvPr/>
          </p:nvSpPr>
          <p:spPr bwMode="invGray">
            <a:xfrm>
              <a:off x="11831638" y="1526784"/>
              <a:ext cx="42862" cy="4924"/>
            </a:xfrm>
            <a:custGeom>
              <a:avLst/>
              <a:gdLst>
                <a:gd name="T0" fmla="*/ 2 w 45"/>
                <a:gd name="T1" fmla="*/ 0 h 6"/>
                <a:gd name="T2" fmla="*/ 2 w 45"/>
                <a:gd name="T3" fmla="*/ 0 h 6"/>
                <a:gd name="T4" fmla="*/ 18 w 45"/>
                <a:gd name="T5" fmla="*/ 6 h 6"/>
                <a:gd name="T6" fmla="*/ 45 w 45"/>
                <a:gd name="T7" fmla="*/ 4 h 6"/>
                <a:gd name="T8" fmla="*/ 2 w 45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5" h="6">
                  <a:moveTo>
                    <a:pt x="2" y="0"/>
                  </a:moveTo>
                  <a:lnTo>
                    <a:pt x="2" y="0"/>
                  </a:lnTo>
                  <a:cubicBezTo>
                    <a:pt x="0" y="1"/>
                    <a:pt x="15" y="4"/>
                    <a:pt x="18" y="6"/>
                  </a:cubicBezTo>
                  <a:lnTo>
                    <a:pt x="45" y="4"/>
                  </a:lnTo>
                  <a:cubicBezTo>
                    <a:pt x="31" y="3"/>
                    <a:pt x="4" y="2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1" name="任意多边形 16"/>
            <p:cNvSpPr>
              <a:spLocks/>
            </p:cNvSpPr>
            <p:nvPr/>
          </p:nvSpPr>
          <p:spPr bwMode="invGray">
            <a:xfrm>
              <a:off x="11809413" y="1531708"/>
              <a:ext cx="41275" cy="2462"/>
            </a:xfrm>
            <a:custGeom>
              <a:avLst/>
              <a:gdLst>
                <a:gd name="T0" fmla="*/ 42 w 44"/>
                <a:gd name="T1" fmla="*/ 0 h 3"/>
                <a:gd name="T2" fmla="*/ 42 w 44"/>
                <a:gd name="T3" fmla="*/ 0 h 3"/>
                <a:gd name="T4" fmla="*/ 0 w 44"/>
                <a:gd name="T5" fmla="*/ 3 h 3"/>
                <a:gd name="T6" fmla="*/ 42 w 44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" h="3">
                  <a:moveTo>
                    <a:pt x="42" y="0"/>
                  </a:moveTo>
                  <a:lnTo>
                    <a:pt x="42" y="0"/>
                  </a:lnTo>
                  <a:lnTo>
                    <a:pt x="0" y="3"/>
                  </a:lnTo>
                  <a:cubicBezTo>
                    <a:pt x="37" y="3"/>
                    <a:pt x="44" y="2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2" name="任意多边形 17"/>
            <p:cNvSpPr>
              <a:spLocks/>
            </p:cNvSpPr>
            <p:nvPr/>
          </p:nvSpPr>
          <p:spPr bwMode="invGray">
            <a:xfrm>
              <a:off x="12003088" y="1537863"/>
              <a:ext cx="77787" cy="3693"/>
            </a:xfrm>
            <a:custGeom>
              <a:avLst/>
              <a:gdLst>
                <a:gd name="T0" fmla="*/ 14 w 82"/>
                <a:gd name="T1" fmla="*/ 5 h 5"/>
                <a:gd name="T2" fmla="*/ 14 w 82"/>
                <a:gd name="T3" fmla="*/ 5 h 5"/>
                <a:gd name="T4" fmla="*/ 82 w 82"/>
                <a:gd name="T5" fmla="*/ 0 h 5"/>
                <a:gd name="T6" fmla="*/ 0 w 82"/>
                <a:gd name="T7" fmla="*/ 5 h 5"/>
                <a:gd name="T8" fmla="*/ 14 w 8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">
                  <a:moveTo>
                    <a:pt x="14" y="5"/>
                  </a:moveTo>
                  <a:lnTo>
                    <a:pt x="14" y="5"/>
                  </a:lnTo>
                  <a:lnTo>
                    <a:pt x="82" y="0"/>
                  </a:lnTo>
                  <a:lnTo>
                    <a:pt x="0" y="5"/>
                  </a:lnTo>
                  <a:lnTo>
                    <a:pt x="14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3" name="任意多边形 18"/>
            <p:cNvSpPr>
              <a:spLocks/>
            </p:cNvSpPr>
            <p:nvPr/>
          </p:nvSpPr>
          <p:spPr bwMode="invGray">
            <a:xfrm>
              <a:off x="11664950" y="1523092"/>
              <a:ext cx="39687" cy="4924"/>
            </a:xfrm>
            <a:custGeom>
              <a:avLst/>
              <a:gdLst>
                <a:gd name="T0" fmla="*/ 19 w 42"/>
                <a:gd name="T1" fmla="*/ 4 h 5"/>
                <a:gd name="T2" fmla="*/ 19 w 42"/>
                <a:gd name="T3" fmla="*/ 4 h 5"/>
                <a:gd name="T4" fmla="*/ 42 w 42"/>
                <a:gd name="T5" fmla="*/ 0 h 5"/>
                <a:gd name="T6" fmla="*/ 0 w 42"/>
                <a:gd name="T7" fmla="*/ 5 h 5"/>
                <a:gd name="T8" fmla="*/ 19 w 42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5">
                  <a:moveTo>
                    <a:pt x="19" y="4"/>
                  </a:moveTo>
                  <a:lnTo>
                    <a:pt x="19" y="4"/>
                  </a:lnTo>
                  <a:lnTo>
                    <a:pt x="42" y="0"/>
                  </a:lnTo>
                  <a:lnTo>
                    <a:pt x="0" y="5"/>
                  </a:lnTo>
                  <a:lnTo>
                    <a:pt x="19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4" name="任意多边形 19"/>
            <p:cNvSpPr>
              <a:spLocks/>
            </p:cNvSpPr>
            <p:nvPr/>
          </p:nvSpPr>
          <p:spPr bwMode="invGray">
            <a:xfrm>
              <a:off x="11506200" y="1521861"/>
              <a:ext cx="92075" cy="4924"/>
            </a:xfrm>
            <a:custGeom>
              <a:avLst/>
              <a:gdLst>
                <a:gd name="T0" fmla="*/ 81 w 98"/>
                <a:gd name="T1" fmla="*/ 6 h 6"/>
                <a:gd name="T2" fmla="*/ 81 w 98"/>
                <a:gd name="T3" fmla="*/ 6 h 6"/>
                <a:gd name="T4" fmla="*/ 75 w 98"/>
                <a:gd name="T5" fmla="*/ 0 h 6"/>
                <a:gd name="T6" fmla="*/ 0 w 98"/>
                <a:gd name="T7" fmla="*/ 5 h 6"/>
                <a:gd name="T8" fmla="*/ 81 w 98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8" h="6">
                  <a:moveTo>
                    <a:pt x="81" y="6"/>
                  </a:moveTo>
                  <a:lnTo>
                    <a:pt x="81" y="6"/>
                  </a:lnTo>
                  <a:cubicBezTo>
                    <a:pt x="98" y="3"/>
                    <a:pt x="57" y="1"/>
                    <a:pt x="75" y="0"/>
                  </a:cubicBezTo>
                  <a:cubicBezTo>
                    <a:pt x="47" y="0"/>
                    <a:pt x="22" y="2"/>
                    <a:pt x="0" y="5"/>
                  </a:cubicBezTo>
                  <a:cubicBezTo>
                    <a:pt x="24" y="3"/>
                    <a:pt x="49" y="4"/>
                    <a:pt x="81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5" name="任意多边形 20"/>
            <p:cNvSpPr>
              <a:spLocks/>
            </p:cNvSpPr>
            <p:nvPr/>
          </p:nvSpPr>
          <p:spPr bwMode="invGray">
            <a:xfrm>
              <a:off x="11471275" y="1525554"/>
              <a:ext cx="34925" cy="3693"/>
            </a:xfrm>
            <a:custGeom>
              <a:avLst/>
              <a:gdLst>
                <a:gd name="T0" fmla="*/ 0 w 36"/>
                <a:gd name="T1" fmla="*/ 3 h 3"/>
                <a:gd name="T2" fmla="*/ 0 w 36"/>
                <a:gd name="T3" fmla="*/ 3 h 3"/>
                <a:gd name="T4" fmla="*/ 36 w 36"/>
                <a:gd name="T5" fmla="*/ 0 h 3"/>
                <a:gd name="T6" fmla="*/ 0 w 36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3">
                  <a:moveTo>
                    <a:pt x="0" y="3"/>
                  </a:moveTo>
                  <a:lnTo>
                    <a:pt x="0" y="3"/>
                  </a:lnTo>
                  <a:cubicBezTo>
                    <a:pt x="11" y="2"/>
                    <a:pt x="23" y="1"/>
                    <a:pt x="36" y="0"/>
                  </a:cubicBezTo>
                  <a:cubicBezTo>
                    <a:pt x="24" y="0"/>
                    <a:pt x="12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6" name="任意多边形 21"/>
            <p:cNvSpPr>
              <a:spLocks/>
            </p:cNvSpPr>
            <p:nvPr/>
          </p:nvSpPr>
          <p:spPr bwMode="invGray">
            <a:xfrm>
              <a:off x="11710988" y="1529246"/>
              <a:ext cx="30162" cy="4924"/>
            </a:xfrm>
            <a:custGeom>
              <a:avLst/>
              <a:gdLst>
                <a:gd name="T0" fmla="*/ 32 w 32"/>
                <a:gd name="T1" fmla="*/ 5 h 5"/>
                <a:gd name="T2" fmla="*/ 32 w 32"/>
                <a:gd name="T3" fmla="*/ 5 h 5"/>
                <a:gd name="T4" fmla="*/ 0 w 32"/>
                <a:gd name="T5" fmla="*/ 0 h 5"/>
                <a:gd name="T6" fmla="*/ 16 w 32"/>
                <a:gd name="T7" fmla="*/ 5 h 5"/>
                <a:gd name="T8" fmla="*/ 32 w 32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5">
                  <a:moveTo>
                    <a:pt x="32" y="5"/>
                  </a:moveTo>
                  <a:lnTo>
                    <a:pt x="32" y="5"/>
                  </a:lnTo>
                  <a:cubicBezTo>
                    <a:pt x="29" y="4"/>
                    <a:pt x="23" y="1"/>
                    <a:pt x="0" y="0"/>
                  </a:cubicBezTo>
                  <a:lnTo>
                    <a:pt x="16" y="5"/>
                  </a:lnTo>
                  <a:lnTo>
                    <a:pt x="32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7" name="任意多边形 22"/>
            <p:cNvSpPr>
              <a:spLocks/>
            </p:cNvSpPr>
            <p:nvPr/>
          </p:nvSpPr>
          <p:spPr bwMode="invGray">
            <a:xfrm>
              <a:off x="11691938" y="1532939"/>
              <a:ext cx="34925" cy="1231"/>
            </a:xfrm>
            <a:custGeom>
              <a:avLst/>
              <a:gdLst>
                <a:gd name="T0" fmla="*/ 36 w 36"/>
                <a:gd name="T1" fmla="*/ 1 h 1"/>
                <a:gd name="T2" fmla="*/ 36 w 36"/>
                <a:gd name="T3" fmla="*/ 1 h 1"/>
                <a:gd name="T4" fmla="*/ 35 w 36"/>
                <a:gd name="T5" fmla="*/ 1 h 1"/>
                <a:gd name="T6" fmla="*/ 0 w 36"/>
                <a:gd name="T7" fmla="*/ 0 h 1"/>
                <a:gd name="T8" fmla="*/ 36 w 36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6" h="1">
                  <a:moveTo>
                    <a:pt x="36" y="1"/>
                  </a:moveTo>
                  <a:lnTo>
                    <a:pt x="36" y="1"/>
                  </a:lnTo>
                  <a:lnTo>
                    <a:pt x="35" y="1"/>
                  </a:lnTo>
                  <a:lnTo>
                    <a:pt x="0" y="0"/>
                  </a:lnTo>
                  <a:lnTo>
                    <a:pt x="36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8" name="任意多边形 23"/>
            <p:cNvSpPr>
              <a:spLocks/>
            </p:cNvSpPr>
            <p:nvPr/>
          </p:nvSpPr>
          <p:spPr bwMode="invGray">
            <a:xfrm>
              <a:off x="11741150" y="1534170"/>
              <a:ext cx="4762" cy="0"/>
            </a:xfrm>
            <a:custGeom>
              <a:avLst/>
              <a:gdLst>
                <a:gd name="T0" fmla="*/ 5 w 5"/>
                <a:gd name="T1" fmla="*/ 5 w 5"/>
                <a:gd name="T2" fmla="*/ 0 w 5"/>
                <a:gd name="T3" fmla="*/ 5 w 5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  <a:cxn ang="0">
                  <a:pos x="T3" y="0"/>
                </a:cxn>
              </a:cxnLst>
              <a:rect l="0" t="0" r="r" b="b"/>
              <a:pathLst>
                <a:path w="5">
                  <a:moveTo>
                    <a:pt x="5" y="0"/>
                  </a:moveTo>
                  <a:lnTo>
                    <a:pt x="5" y="0"/>
                  </a:lnTo>
                  <a:lnTo>
                    <a:pt x="0" y="0"/>
                  </a:lnTo>
                  <a:cubicBezTo>
                    <a:pt x="2" y="0"/>
                    <a:pt x="3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69" name="任意多边形 24"/>
            <p:cNvSpPr>
              <a:spLocks/>
            </p:cNvSpPr>
            <p:nvPr/>
          </p:nvSpPr>
          <p:spPr bwMode="invGray">
            <a:xfrm>
              <a:off x="11841163" y="1537863"/>
              <a:ext cx="71437" cy="8617"/>
            </a:xfrm>
            <a:custGeom>
              <a:avLst/>
              <a:gdLst>
                <a:gd name="T0" fmla="*/ 75 w 75"/>
                <a:gd name="T1" fmla="*/ 0 h 9"/>
                <a:gd name="T2" fmla="*/ 75 w 75"/>
                <a:gd name="T3" fmla="*/ 0 h 9"/>
                <a:gd name="T4" fmla="*/ 49 w 75"/>
                <a:gd name="T5" fmla="*/ 9 h 9"/>
                <a:gd name="T6" fmla="*/ 75 w 75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5" h="9">
                  <a:moveTo>
                    <a:pt x="75" y="0"/>
                  </a:moveTo>
                  <a:lnTo>
                    <a:pt x="75" y="0"/>
                  </a:lnTo>
                  <a:cubicBezTo>
                    <a:pt x="51" y="3"/>
                    <a:pt x="0" y="5"/>
                    <a:pt x="49" y="9"/>
                  </a:cubicBezTo>
                  <a:cubicBezTo>
                    <a:pt x="66" y="6"/>
                    <a:pt x="38" y="4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0" name="任意多边形 25"/>
            <p:cNvSpPr>
              <a:spLocks/>
            </p:cNvSpPr>
            <p:nvPr/>
          </p:nvSpPr>
          <p:spPr bwMode="invGray">
            <a:xfrm>
              <a:off x="11764963" y="1535401"/>
              <a:ext cx="44450" cy="3693"/>
            </a:xfrm>
            <a:custGeom>
              <a:avLst/>
              <a:gdLst>
                <a:gd name="T0" fmla="*/ 0 w 47"/>
                <a:gd name="T1" fmla="*/ 3 h 4"/>
                <a:gd name="T2" fmla="*/ 0 w 47"/>
                <a:gd name="T3" fmla="*/ 3 h 4"/>
                <a:gd name="T4" fmla="*/ 44 w 47"/>
                <a:gd name="T5" fmla="*/ 4 h 4"/>
                <a:gd name="T6" fmla="*/ 47 w 47"/>
                <a:gd name="T7" fmla="*/ 0 h 4"/>
                <a:gd name="T8" fmla="*/ 0 w 47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4">
                  <a:moveTo>
                    <a:pt x="0" y="3"/>
                  </a:moveTo>
                  <a:lnTo>
                    <a:pt x="0" y="3"/>
                  </a:lnTo>
                  <a:lnTo>
                    <a:pt x="44" y="4"/>
                  </a:lnTo>
                  <a:cubicBezTo>
                    <a:pt x="43" y="3"/>
                    <a:pt x="35" y="1"/>
                    <a:pt x="47" y="0"/>
                  </a:cubicBez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1" name="任意多边形 26"/>
            <p:cNvSpPr>
              <a:spLocks/>
            </p:cNvSpPr>
            <p:nvPr/>
          </p:nvSpPr>
          <p:spPr bwMode="invGray">
            <a:xfrm>
              <a:off x="11744325" y="1537863"/>
              <a:ext cx="20637" cy="2462"/>
            </a:xfrm>
            <a:custGeom>
              <a:avLst/>
              <a:gdLst>
                <a:gd name="T0" fmla="*/ 0 w 22"/>
                <a:gd name="T1" fmla="*/ 2 h 2"/>
                <a:gd name="T2" fmla="*/ 0 w 22"/>
                <a:gd name="T3" fmla="*/ 2 h 2"/>
                <a:gd name="T4" fmla="*/ 22 w 22"/>
                <a:gd name="T5" fmla="*/ 0 h 2"/>
                <a:gd name="T6" fmla="*/ 5 w 22"/>
                <a:gd name="T7" fmla="*/ 0 h 2"/>
                <a:gd name="T8" fmla="*/ 0 w 22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2" h="2">
                  <a:moveTo>
                    <a:pt x="0" y="2"/>
                  </a:moveTo>
                  <a:lnTo>
                    <a:pt x="0" y="2"/>
                  </a:lnTo>
                  <a:lnTo>
                    <a:pt x="22" y="0"/>
                  </a:lnTo>
                  <a:lnTo>
                    <a:pt x="5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2" name="任意多边形 27"/>
            <p:cNvSpPr>
              <a:spLocks/>
            </p:cNvSpPr>
            <p:nvPr/>
          </p:nvSpPr>
          <p:spPr bwMode="invGray">
            <a:xfrm>
              <a:off x="11482388" y="1531708"/>
              <a:ext cx="85725" cy="3693"/>
            </a:xfrm>
            <a:custGeom>
              <a:avLst/>
              <a:gdLst>
                <a:gd name="T0" fmla="*/ 63 w 90"/>
                <a:gd name="T1" fmla="*/ 0 h 4"/>
                <a:gd name="T2" fmla="*/ 63 w 90"/>
                <a:gd name="T3" fmla="*/ 0 h 4"/>
                <a:gd name="T4" fmla="*/ 0 w 90"/>
                <a:gd name="T5" fmla="*/ 2 h 4"/>
                <a:gd name="T6" fmla="*/ 76 w 90"/>
                <a:gd name="T7" fmla="*/ 4 h 4"/>
                <a:gd name="T8" fmla="*/ 63 w 90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0" h="4">
                  <a:moveTo>
                    <a:pt x="63" y="0"/>
                  </a:moveTo>
                  <a:lnTo>
                    <a:pt x="63" y="0"/>
                  </a:lnTo>
                  <a:cubicBezTo>
                    <a:pt x="44" y="2"/>
                    <a:pt x="23" y="2"/>
                    <a:pt x="0" y="2"/>
                  </a:cubicBezTo>
                  <a:cubicBezTo>
                    <a:pt x="25" y="3"/>
                    <a:pt x="51" y="4"/>
                    <a:pt x="76" y="4"/>
                  </a:cubicBezTo>
                  <a:cubicBezTo>
                    <a:pt x="79" y="2"/>
                    <a:pt x="90" y="0"/>
                    <a:pt x="6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3" name="任意多边形 28"/>
            <p:cNvSpPr>
              <a:spLocks/>
            </p:cNvSpPr>
            <p:nvPr/>
          </p:nvSpPr>
          <p:spPr bwMode="invGray">
            <a:xfrm>
              <a:off x="11626850" y="1532939"/>
              <a:ext cx="4762" cy="1231"/>
            </a:xfrm>
            <a:custGeom>
              <a:avLst/>
              <a:gdLst>
                <a:gd name="T0" fmla="*/ 5 w 5"/>
                <a:gd name="T1" fmla="*/ 0 h 1"/>
                <a:gd name="T2" fmla="*/ 5 w 5"/>
                <a:gd name="T3" fmla="*/ 0 h 1"/>
                <a:gd name="T4" fmla="*/ 0 w 5"/>
                <a:gd name="T5" fmla="*/ 1 h 1"/>
                <a:gd name="T6" fmla="*/ 5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5" y="0"/>
                  </a:moveTo>
                  <a:lnTo>
                    <a:pt x="5" y="0"/>
                  </a:lnTo>
                  <a:lnTo>
                    <a:pt x="0" y="1"/>
                  </a:lnTo>
                  <a:cubicBezTo>
                    <a:pt x="3" y="1"/>
                    <a:pt x="5" y="1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4" name="任意多边形 29"/>
            <p:cNvSpPr>
              <a:spLocks/>
            </p:cNvSpPr>
            <p:nvPr/>
          </p:nvSpPr>
          <p:spPr bwMode="invGray">
            <a:xfrm>
              <a:off x="11261725" y="1534170"/>
              <a:ext cx="4762" cy="0"/>
            </a:xfrm>
            <a:custGeom>
              <a:avLst/>
              <a:gdLst>
                <a:gd name="T0" fmla="*/ 0 w 5"/>
                <a:gd name="T1" fmla="*/ 0 h 1"/>
                <a:gd name="T2" fmla="*/ 0 w 5"/>
                <a:gd name="T3" fmla="*/ 0 h 1"/>
                <a:gd name="T4" fmla="*/ 4 w 5"/>
                <a:gd name="T5" fmla="*/ 1 h 1"/>
                <a:gd name="T6" fmla="*/ 5 w 5"/>
                <a:gd name="T7" fmla="*/ 0 h 1"/>
                <a:gd name="T8" fmla="*/ 0 w 5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0" y="0"/>
                  </a:moveTo>
                  <a:lnTo>
                    <a:pt x="0" y="0"/>
                  </a:lnTo>
                  <a:lnTo>
                    <a:pt x="4" y="1"/>
                  </a:lnTo>
                  <a:cubicBezTo>
                    <a:pt x="4" y="1"/>
                    <a:pt x="4" y="0"/>
                    <a:pt x="5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5" name="任意多边形 30"/>
            <p:cNvSpPr>
              <a:spLocks/>
            </p:cNvSpPr>
            <p:nvPr/>
          </p:nvSpPr>
          <p:spPr bwMode="invGray">
            <a:xfrm>
              <a:off x="11553825" y="1534170"/>
              <a:ext cx="44450" cy="2462"/>
            </a:xfrm>
            <a:custGeom>
              <a:avLst/>
              <a:gdLst>
                <a:gd name="T0" fmla="*/ 6 w 47"/>
                <a:gd name="T1" fmla="*/ 2 h 2"/>
                <a:gd name="T2" fmla="*/ 6 w 47"/>
                <a:gd name="T3" fmla="*/ 2 h 2"/>
                <a:gd name="T4" fmla="*/ 47 w 47"/>
                <a:gd name="T5" fmla="*/ 0 h 2"/>
                <a:gd name="T6" fmla="*/ 2 w 47"/>
                <a:gd name="T7" fmla="*/ 1 h 2"/>
                <a:gd name="T8" fmla="*/ 6 w 47"/>
                <a:gd name="T9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2">
                  <a:moveTo>
                    <a:pt x="6" y="2"/>
                  </a:moveTo>
                  <a:lnTo>
                    <a:pt x="6" y="2"/>
                  </a:lnTo>
                  <a:cubicBezTo>
                    <a:pt x="25" y="2"/>
                    <a:pt x="36" y="1"/>
                    <a:pt x="47" y="0"/>
                  </a:cubicBezTo>
                  <a:cubicBezTo>
                    <a:pt x="33" y="0"/>
                    <a:pt x="18" y="1"/>
                    <a:pt x="2" y="1"/>
                  </a:cubicBezTo>
                  <a:cubicBezTo>
                    <a:pt x="0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6" name="任意多边形 31"/>
            <p:cNvSpPr>
              <a:spLocks/>
            </p:cNvSpPr>
            <p:nvPr/>
          </p:nvSpPr>
          <p:spPr bwMode="invGray">
            <a:xfrm>
              <a:off x="11409363" y="1529246"/>
              <a:ext cx="31750" cy="2462"/>
            </a:xfrm>
            <a:custGeom>
              <a:avLst/>
              <a:gdLst>
                <a:gd name="T0" fmla="*/ 0 w 33"/>
                <a:gd name="T1" fmla="*/ 1 h 3"/>
                <a:gd name="T2" fmla="*/ 0 w 33"/>
                <a:gd name="T3" fmla="*/ 1 h 3"/>
                <a:gd name="T4" fmla="*/ 33 w 33"/>
                <a:gd name="T5" fmla="*/ 3 h 3"/>
                <a:gd name="T6" fmla="*/ 0 w 33"/>
                <a:gd name="T7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3" h="3">
                  <a:moveTo>
                    <a:pt x="0" y="1"/>
                  </a:moveTo>
                  <a:lnTo>
                    <a:pt x="0" y="1"/>
                  </a:lnTo>
                  <a:cubicBezTo>
                    <a:pt x="10" y="2"/>
                    <a:pt x="21" y="3"/>
                    <a:pt x="33" y="3"/>
                  </a:cubicBezTo>
                  <a:cubicBezTo>
                    <a:pt x="23" y="2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7" name="任意多边形 32"/>
            <p:cNvSpPr>
              <a:spLocks/>
            </p:cNvSpPr>
            <p:nvPr/>
          </p:nvSpPr>
          <p:spPr bwMode="invGray">
            <a:xfrm>
              <a:off x="11618913" y="1531708"/>
              <a:ext cx="6350" cy="0"/>
            </a:xfrm>
            <a:custGeom>
              <a:avLst/>
              <a:gdLst>
                <a:gd name="T0" fmla="*/ 3 w 6"/>
                <a:gd name="T1" fmla="*/ 1 h 1"/>
                <a:gd name="T2" fmla="*/ 3 w 6"/>
                <a:gd name="T3" fmla="*/ 1 h 1"/>
                <a:gd name="T4" fmla="*/ 6 w 6"/>
                <a:gd name="T5" fmla="*/ 1 h 1"/>
                <a:gd name="T6" fmla="*/ 3 w 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">
                  <a:moveTo>
                    <a:pt x="3" y="1"/>
                  </a:moveTo>
                  <a:lnTo>
                    <a:pt x="3" y="1"/>
                  </a:lnTo>
                  <a:lnTo>
                    <a:pt x="6" y="1"/>
                  </a:lnTo>
                  <a:cubicBezTo>
                    <a:pt x="0" y="0"/>
                    <a:pt x="0" y="1"/>
                    <a:pt x="3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8" name="任意多边形 33"/>
            <p:cNvSpPr>
              <a:spLocks/>
            </p:cNvSpPr>
            <p:nvPr/>
          </p:nvSpPr>
          <p:spPr bwMode="invGray">
            <a:xfrm>
              <a:off x="11598275" y="1531708"/>
              <a:ext cx="28575" cy="2462"/>
            </a:xfrm>
            <a:custGeom>
              <a:avLst/>
              <a:gdLst>
                <a:gd name="T0" fmla="*/ 25 w 31"/>
                <a:gd name="T1" fmla="*/ 0 h 3"/>
                <a:gd name="T2" fmla="*/ 25 w 31"/>
                <a:gd name="T3" fmla="*/ 0 h 3"/>
                <a:gd name="T4" fmla="*/ 0 w 31"/>
                <a:gd name="T5" fmla="*/ 3 h 3"/>
                <a:gd name="T6" fmla="*/ 31 w 31"/>
                <a:gd name="T7" fmla="*/ 2 h 3"/>
                <a:gd name="T8" fmla="*/ 25 w 31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3">
                  <a:moveTo>
                    <a:pt x="25" y="0"/>
                  </a:moveTo>
                  <a:lnTo>
                    <a:pt x="25" y="0"/>
                  </a:lnTo>
                  <a:cubicBezTo>
                    <a:pt x="15" y="1"/>
                    <a:pt x="8" y="2"/>
                    <a:pt x="0" y="3"/>
                  </a:cubicBezTo>
                  <a:cubicBezTo>
                    <a:pt x="11" y="3"/>
                    <a:pt x="22" y="2"/>
                    <a:pt x="31" y="2"/>
                  </a:cubicBezTo>
                  <a:cubicBezTo>
                    <a:pt x="29" y="1"/>
                    <a:pt x="27" y="1"/>
                    <a:pt x="2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79" name="任意多边形 34"/>
            <p:cNvSpPr>
              <a:spLocks/>
            </p:cNvSpPr>
            <p:nvPr/>
          </p:nvSpPr>
          <p:spPr bwMode="invGray">
            <a:xfrm>
              <a:off x="11137900" y="1534170"/>
              <a:ext cx="188912" cy="23388"/>
            </a:xfrm>
            <a:custGeom>
              <a:avLst/>
              <a:gdLst>
                <a:gd name="T0" fmla="*/ 60 w 198"/>
                <a:gd name="T1" fmla="*/ 27 h 27"/>
                <a:gd name="T2" fmla="*/ 60 w 198"/>
                <a:gd name="T3" fmla="*/ 27 h 27"/>
                <a:gd name="T4" fmla="*/ 156 w 198"/>
                <a:gd name="T5" fmla="*/ 24 h 27"/>
                <a:gd name="T6" fmla="*/ 134 w 198"/>
                <a:gd name="T7" fmla="*/ 0 h 27"/>
                <a:gd name="T8" fmla="*/ 89 w 198"/>
                <a:gd name="T9" fmla="*/ 6 h 27"/>
                <a:gd name="T10" fmla="*/ 149 w 198"/>
                <a:gd name="T11" fmla="*/ 14 h 27"/>
                <a:gd name="T12" fmla="*/ 74 w 198"/>
                <a:gd name="T13" fmla="*/ 11 h 27"/>
                <a:gd name="T14" fmla="*/ 13 w 198"/>
                <a:gd name="T15" fmla="*/ 25 h 27"/>
                <a:gd name="T16" fmla="*/ 63 w 198"/>
                <a:gd name="T17" fmla="*/ 23 h 27"/>
                <a:gd name="T18" fmla="*/ 60 w 198"/>
                <a:gd name="T19" fmla="*/ 2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98" h="27">
                  <a:moveTo>
                    <a:pt x="60" y="27"/>
                  </a:moveTo>
                  <a:lnTo>
                    <a:pt x="60" y="27"/>
                  </a:lnTo>
                  <a:cubicBezTo>
                    <a:pt x="63" y="23"/>
                    <a:pt x="113" y="19"/>
                    <a:pt x="156" y="24"/>
                  </a:cubicBezTo>
                  <a:cubicBezTo>
                    <a:pt x="198" y="21"/>
                    <a:pt x="171" y="7"/>
                    <a:pt x="134" y="0"/>
                  </a:cubicBezTo>
                  <a:cubicBezTo>
                    <a:pt x="133" y="2"/>
                    <a:pt x="133" y="3"/>
                    <a:pt x="89" y="6"/>
                  </a:cubicBezTo>
                  <a:cubicBezTo>
                    <a:pt x="104" y="8"/>
                    <a:pt x="186" y="11"/>
                    <a:pt x="149" y="14"/>
                  </a:cubicBezTo>
                  <a:cubicBezTo>
                    <a:pt x="91" y="16"/>
                    <a:pt x="102" y="13"/>
                    <a:pt x="74" y="11"/>
                  </a:cubicBezTo>
                  <a:cubicBezTo>
                    <a:pt x="97" y="16"/>
                    <a:pt x="0" y="18"/>
                    <a:pt x="13" y="25"/>
                  </a:cubicBezTo>
                  <a:lnTo>
                    <a:pt x="63" y="23"/>
                  </a:lnTo>
                  <a:cubicBezTo>
                    <a:pt x="64" y="24"/>
                    <a:pt x="46" y="26"/>
                    <a:pt x="60" y="2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0" name="任意多边形 35"/>
            <p:cNvSpPr>
              <a:spLocks/>
            </p:cNvSpPr>
            <p:nvPr/>
          </p:nvSpPr>
          <p:spPr bwMode="invGray">
            <a:xfrm>
              <a:off x="11266488" y="1529246"/>
              <a:ext cx="95250" cy="4924"/>
            </a:xfrm>
            <a:custGeom>
              <a:avLst/>
              <a:gdLst>
                <a:gd name="T0" fmla="*/ 82 w 100"/>
                <a:gd name="T1" fmla="*/ 6 h 6"/>
                <a:gd name="T2" fmla="*/ 82 w 100"/>
                <a:gd name="T3" fmla="*/ 6 h 6"/>
                <a:gd name="T4" fmla="*/ 100 w 100"/>
                <a:gd name="T5" fmla="*/ 6 h 6"/>
                <a:gd name="T6" fmla="*/ 38 w 100"/>
                <a:gd name="T7" fmla="*/ 0 h 6"/>
                <a:gd name="T8" fmla="*/ 0 w 100"/>
                <a:gd name="T9" fmla="*/ 5 h 6"/>
                <a:gd name="T10" fmla="*/ 88 w 100"/>
                <a:gd name="T11" fmla="*/ 6 h 6"/>
                <a:gd name="T12" fmla="*/ 82 w 100"/>
                <a:gd name="T13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0" h="6">
                  <a:moveTo>
                    <a:pt x="82" y="6"/>
                  </a:moveTo>
                  <a:lnTo>
                    <a:pt x="82" y="6"/>
                  </a:lnTo>
                  <a:lnTo>
                    <a:pt x="100" y="6"/>
                  </a:lnTo>
                  <a:cubicBezTo>
                    <a:pt x="79" y="5"/>
                    <a:pt x="65" y="4"/>
                    <a:pt x="38" y="0"/>
                  </a:cubicBezTo>
                  <a:cubicBezTo>
                    <a:pt x="8" y="2"/>
                    <a:pt x="2" y="4"/>
                    <a:pt x="0" y="5"/>
                  </a:cubicBezTo>
                  <a:lnTo>
                    <a:pt x="88" y="6"/>
                  </a:lnTo>
                  <a:lnTo>
                    <a:pt x="82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1" name="任意多边形 36"/>
            <p:cNvSpPr>
              <a:spLocks/>
            </p:cNvSpPr>
            <p:nvPr/>
          </p:nvSpPr>
          <p:spPr bwMode="invGray">
            <a:xfrm>
              <a:off x="11361738" y="1531708"/>
              <a:ext cx="134937" cy="12309"/>
            </a:xfrm>
            <a:custGeom>
              <a:avLst/>
              <a:gdLst>
                <a:gd name="T0" fmla="*/ 80 w 142"/>
                <a:gd name="T1" fmla="*/ 3 h 14"/>
                <a:gd name="T2" fmla="*/ 80 w 142"/>
                <a:gd name="T3" fmla="*/ 3 h 14"/>
                <a:gd name="T4" fmla="*/ 49 w 142"/>
                <a:gd name="T5" fmla="*/ 14 h 14"/>
                <a:gd name="T6" fmla="*/ 118 w 142"/>
                <a:gd name="T7" fmla="*/ 8 h 14"/>
                <a:gd name="T8" fmla="*/ 81 w 142"/>
                <a:gd name="T9" fmla="*/ 3 h 14"/>
                <a:gd name="T10" fmla="*/ 127 w 142"/>
                <a:gd name="T11" fmla="*/ 2 h 14"/>
                <a:gd name="T12" fmla="*/ 83 w 142"/>
                <a:gd name="T13" fmla="*/ 0 h 14"/>
                <a:gd name="T14" fmla="*/ 85 w 142"/>
                <a:gd name="T15" fmla="*/ 1 h 14"/>
                <a:gd name="T16" fmla="*/ 85 w 142"/>
                <a:gd name="T17" fmla="*/ 1 h 14"/>
                <a:gd name="T18" fmla="*/ 85 w 142"/>
                <a:gd name="T19" fmla="*/ 1 h 14"/>
                <a:gd name="T20" fmla="*/ 86 w 142"/>
                <a:gd name="T21" fmla="*/ 1 h 14"/>
                <a:gd name="T22" fmla="*/ 84 w 142"/>
                <a:gd name="T23" fmla="*/ 1 h 14"/>
                <a:gd name="T24" fmla="*/ 80 w 142"/>
                <a:gd name="T25" fmla="*/ 3 h 14"/>
                <a:gd name="T26" fmla="*/ 84 w 142"/>
                <a:gd name="T27" fmla="*/ 1 h 14"/>
                <a:gd name="T28" fmla="*/ 85 w 142"/>
                <a:gd name="T29" fmla="*/ 1 h 14"/>
                <a:gd name="T30" fmla="*/ 85 w 142"/>
                <a:gd name="T31" fmla="*/ 1 h 14"/>
                <a:gd name="T32" fmla="*/ 0 w 142"/>
                <a:gd name="T33" fmla="*/ 3 h 14"/>
                <a:gd name="T34" fmla="*/ 80 w 142"/>
                <a:gd name="T35" fmla="*/ 3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2" h="14">
                  <a:moveTo>
                    <a:pt x="80" y="3"/>
                  </a:moveTo>
                  <a:lnTo>
                    <a:pt x="80" y="3"/>
                  </a:lnTo>
                  <a:cubicBezTo>
                    <a:pt x="66" y="7"/>
                    <a:pt x="23" y="9"/>
                    <a:pt x="49" y="14"/>
                  </a:cubicBezTo>
                  <a:cubicBezTo>
                    <a:pt x="102" y="14"/>
                    <a:pt x="86" y="10"/>
                    <a:pt x="118" y="8"/>
                  </a:cubicBezTo>
                  <a:cubicBezTo>
                    <a:pt x="33" y="9"/>
                    <a:pt x="142" y="6"/>
                    <a:pt x="81" y="3"/>
                  </a:cubicBezTo>
                  <a:cubicBezTo>
                    <a:pt x="97" y="3"/>
                    <a:pt x="112" y="2"/>
                    <a:pt x="127" y="2"/>
                  </a:cubicBezTo>
                  <a:cubicBezTo>
                    <a:pt x="111" y="2"/>
                    <a:pt x="97" y="1"/>
                    <a:pt x="83" y="0"/>
                  </a:cubicBezTo>
                  <a:lnTo>
                    <a:pt x="85" y="1"/>
                  </a:lnTo>
                  <a:lnTo>
                    <a:pt x="85" y="1"/>
                  </a:lnTo>
                  <a:cubicBezTo>
                    <a:pt x="85" y="1"/>
                    <a:pt x="85" y="1"/>
                    <a:pt x="85" y="1"/>
                  </a:cubicBezTo>
                  <a:cubicBezTo>
                    <a:pt x="89" y="1"/>
                    <a:pt x="90" y="1"/>
                    <a:pt x="86" y="1"/>
                  </a:cubicBezTo>
                  <a:lnTo>
                    <a:pt x="84" y="1"/>
                  </a:lnTo>
                  <a:cubicBezTo>
                    <a:pt x="83" y="2"/>
                    <a:pt x="82" y="2"/>
                    <a:pt x="80" y="3"/>
                  </a:cubicBezTo>
                  <a:cubicBezTo>
                    <a:pt x="56" y="2"/>
                    <a:pt x="76" y="2"/>
                    <a:pt x="84" y="1"/>
                  </a:cubicBezTo>
                  <a:cubicBezTo>
                    <a:pt x="84" y="1"/>
                    <a:pt x="85" y="1"/>
                    <a:pt x="85" y="1"/>
                  </a:cubicBezTo>
                  <a:lnTo>
                    <a:pt x="85" y="1"/>
                  </a:lnTo>
                  <a:lnTo>
                    <a:pt x="0" y="3"/>
                  </a:lnTo>
                  <a:cubicBezTo>
                    <a:pt x="18" y="3"/>
                    <a:pt x="40" y="3"/>
                    <a:pt x="8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2" name="任意多边形 37"/>
            <p:cNvSpPr>
              <a:spLocks/>
            </p:cNvSpPr>
            <p:nvPr/>
          </p:nvSpPr>
          <p:spPr bwMode="invGray">
            <a:xfrm>
              <a:off x="11834813" y="1552634"/>
              <a:ext cx="9525" cy="1231"/>
            </a:xfrm>
            <a:custGeom>
              <a:avLst/>
              <a:gdLst>
                <a:gd name="T0" fmla="*/ 11 w 11"/>
                <a:gd name="T1" fmla="*/ 1 h 1"/>
                <a:gd name="T2" fmla="*/ 11 w 11"/>
                <a:gd name="T3" fmla="*/ 1 h 1"/>
                <a:gd name="T4" fmla="*/ 8 w 11"/>
                <a:gd name="T5" fmla="*/ 0 h 1"/>
                <a:gd name="T6" fmla="*/ 11 w 11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" h="1">
                  <a:moveTo>
                    <a:pt x="11" y="1"/>
                  </a:moveTo>
                  <a:lnTo>
                    <a:pt x="11" y="1"/>
                  </a:lnTo>
                  <a:cubicBezTo>
                    <a:pt x="8" y="1"/>
                    <a:pt x="8" y="1"/>
                    <a:pt x="8" y="0"/>
                  </a:cubicBezTo>
                  <a:cubicBezTo>
                    <a:pt x="2" y="1"/>
                    <a:pt x="0" y="1"/>
                    <a:pt x="11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3" name="任意多边形 38"/>
            <p:cNvSpPr>
              <a:spLocks/>
            </p:cNvSpPr>
            <p:nvPr/>
          </p:nvSpPr>
          <p:spPr bwMode="invGray">
            <a:xfrm>
              <a:off x="11764963" y="1542787"/>
              <a:ext cx="117475" cy="9847"/>
            </a:xfrm>
            <a:custGeom>
              <a:avLst/>
              <a:gdLst>
                <a:gd name="T0" fmla="*/ 48 w 122"/>
                <a:gd name="T1" fmla="*/ 11 h 12"/>
                <a:gd name="T2" fmla="*/ 48 w 122"/>
                <a:gd name="T3" fmla="*/ 11 h 12"/>
                <a:gd name="T4" fmla="*/ 79 w 122"/>
                <a:gd name="T5" fmla="*/ 9 h 12"/>
                <a:gd name="T6" fmla="*/ 80 w 122"/>
                <a:gd name="T7" fmla="*/ 12 h 12"/>
                <a:gd name="T8" fmla="*/ 84 w 122"/>
                <a:gd name="T9" fmla="*/ 7 h 12"/>
                <a:gd name="T10" fmla="*/ 78 w 122"/>
                <a:gd name="T11" fmla="*/ 8 h 12"/>
                <a:gd name="T12" fmla="*/ 6 w 122"/>
                <a:gd name="T13" fmla="*/ 0 h 12"/>
                <a:gd name="T14" fmla="*/ 48 w 122"/>
                <a:gd name="T1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22" h="12">
                  <a:moveTo>
                    <a:pt x="48" y="11"/>
                  </a:moveTo>
                  <a:lnTo>
                    <a:pt x="48" y="11"/>
                  </a:lnTo>
                  <a:cubicBezTo>
                    <a:pt x="54" y="10"/>
                    <a:pt x="59" y="8"/>
                    <a:pt x="79" y="9"/>
                  </a:cubicBezTo>
                  <a:cubicBezTo>
                    <a:pt x="96" y="10"/>
                    <a:pt x="79" y="11"/>
                    <a:pt x="80" y="12"/>
                  </a:cubicBezTo>
                  <a:cubicBezTo>
                    <a:pt x="92" y="11"/>
                    <a:pt x="122" y="9"/>
                    <a:pt x="84" y="7"/>
                  </a:cubicBezTo>
                  <a:lnTo>
                    <a:pt x="78" y="8"/>
                  </a:lnTo>
                  <a:cubicBezTo>
                    <a:pt x="44" y="6"/>
                    <a:pt x="0" y="1"/>
                    <a:pt x="6" y="0"/>
                  </a:cubicBezTo>
                  <a:cubicBezTo>
                    <a:pt x="16" y="4"/>
                    <a:pt x="25" y="7"/>
                    <a:pt x="48" y="1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4" name="任意多边形 39"/>
            <p:cNvSpPr>
              <a:spLocks/>
            </p:cNvSpPr>
            <p:nvPr/>
          </p:nvSpPr>
          <p:spPr bwMode="invGray">
            <a:xfrm>
              <a:off x="11555413" y="1544017"/>
              <a:ext cx="69850" cy="4924"/>
            </a:xfrm>
            <a:custGeom>
              <a:avLst/>
              <a:gdLst>
                <a:gd name="T0" fmla="*/ 70 w 74"/>
                <a:gd name="T1" fmla="*/ 0 h 6"/>
                <a:gd name="T2" fmla="*/ 70 w 74"/>
                <a:gd name="T3" fmla="*/ 0 h 6"/>
                <a:gd name="T4" fmla="*/ 0 w 74"/>
                <a:gd name="T5" fmla="*/ 2 h 6"/>
                <a:gd name="T6" fmla="*/ 36 w 74"/>
                <a:gd name="T7" fmla="*/ 6 h 6"/>
                <a:gd name="T8" fmla="*/ 34 w 74"/>
                <a:gd name="T9" fmla="*/ 4 h 6"/>
                <a:gd name="T10" fmla="*/ 70 w 74"/>
                <a:gd name="T11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4" h="6">
                  <a:moveTo>
                    <a:pt x="70" y="0"/>
                  </a:moveTo>
                  <a:lnTo>
                    <a:pt x="70" y="0"/>
                  </a:lnTo>
                  <a:lnTo>
                    <a:pt x="0" y="2"/>
                  </a:lnTo>
                  <a:lnTo>
                    <a:pt x="36" y="6"/>
                  </a:lnTo>
                  <a:lnTo>
                    <a:pt x="34" y="4"/>
                  </a:lnTo>
                  <a:cubicBezTo>
                    <a:pt x="74" y="4"/>
                    <a:pt x="65" y="2"/>
                    <a:pt x="70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5" name="任意多边形 40"/>
            <p:cNvSpPr>
              <a:spLocks/>
            </p:cNvSpPr>
            <p:nvPr/>
          </p:nvSpPr>
          <p:spPr bwMode="invGray">
            <a:xfrm>
              <a:off x="11223625" y="1528016"/>
              <a:ext cx="38100" cy="6155"/>
            </a:xfrm>
            <a:custGeom>
              <a:avLst/>
              <a:gdLst>
                <a:gd name="T0" fmla="*/ 31 w 40"/>
                <a:gd name="T1" fmla="*/ 5 h 7"/>
                <a:gd name="T2" fmla="*/ 31 w 40"/>
                <a:gd name="T3" fmla="*/ 5 h 7"/>
                <a:gd name="T4" fmla="*/ 40 w 40"/>
                <a:gd name="T5" fmla="*/ 0 h 7"/>
                <a:gd name="T6" fmla="*/ 0 w 40"/>
                <a:gd name="T7" fmla="*/ 7 h 7"/>
                <a:gd name="T8" fmla="*/ 31 w 40"/>
                <a:gd name="T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7">
                  <a:moveTo>
                    <a:pt x="31" y="5"/>
                  </a:moveTo>
                  <a:lnTo>
                    <a:pt x="31" y="5"/>
                  </a:lnTo>
                  <a:lnTo>
                    <a:pt x="40" y="0"/>
                  </a:lnTo>
                  <a:lnTo>
                    <a:pt x="0" y="7"/>
                  </a:lnTo>
                  <a:lnTo>
                    <a:pt x="31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6" name="任意多边形 41"/>
            <p:cNvSpPr>
              <a:spLocks/>
            </p:cNvSpPr>
            <p:nvPr/>
          </p:nvSpPr>
          <p:spPr bwMode="invGray">
            <a:xfrm>
              <a:off x="11145838" y="1529246"/>
              <a:ext cx="22225" cy="2462"/>
            </a:xfrm>
            <a:custGeom>
              <a:avLst/>
              <a:gdLst>
                <a:gd name="T0" fmla="*/ 21 w 24"/>
                <a:gd name="T1" fmla="*/ 4 h 4"/>
                <a:gd name="T2" fmla="*/ 21 w 24"/>
                <a:gd name="T3" fmla="*/ 4 h 4"/>
                <a:gd name="T4" fmla="*/ 24 w 24"/>
                <a:gd name="T5" fmla="*/ 0 h 4"/>
                <a:gd name="T6" fmla="*/ 0 w 24"/>
                <a:gd name="T7" fmla="*/ 3 h 4"/>
                <a:gd name="T8" fmla="*/ 21 w 2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4" h="4">
                  <a:moveTo>
                    <a:pt x="21" y="4"/>
                  </a:moveTo>
                  <a:lnTo>
                    <a:pt x="21" y="4"/>
                  </a:lnTo>
                  <a:lnTo>
                    <a:pt x="24" y="0"/>
                  </a:lnTo>
                  <a:lnTo>
                    <a:pt x="0" y="3"/>
                  </a:lnTo>
                  <a:lnTo>
                    <a:pt x="2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7" name="任意多边形 42"/>
            <p:cNvSpPr>
              <a:spLocks/>
            </p:cNvSpPr>
            <p:nvPr/>
          </p:nvSpPr>
          <p:spPr bwMode="invGray">
            <a:xfrm>
              <a:off x="6197600" y="1566174"/>
              <a:ext cx="20637" cy="1231"/>
            </a:xfrm>
            <a:custGeom>
              <a:avLst/>
              <a:gdLst>
                <a:gd name="T0" fmla="*/ 21 w 21"/>
                <a:gd name="T1" fmla="*/ 0 h 1"/>
                <a:gd name="T2" fmla="*/ 21 w 21"/>
                <a:gd name="T3" fmla="*/ 0 h 1"/>
                <a:gd name="T4" fmla="*/ 0 w 21"/>
                <a:gd name="T5" fmla="*/ 1 h 1"/>
                <a:gd name="T6" fmla="*/ 21 w 21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1">
                  <a:moveTo>
                    <a:pt x="21" y="0"/>
                  </a:moveTo>
                  <a:lnTo>
                    <a:pt x="21" y="0"/>
                  </a:lnTo>
                  <a:lnTo>
                    <a:pt x="0" y="1"/>
                  </a:lnTo>
                  <a:cubicBezTo>
                    <a:pt x="10" y="0"/>
                    <a:pt x="16" y="0"/>
                    <a:pt x="2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8" name="任意多边形 43"/>
            <p:cNvSpPr>
              <a:spLocks/>
            </p:cNvSpPr>
            <p:nvPr/>
          </p:nvSpPr>
          <p:spPr bwMode="invGray">
            <a:xfrm>
              <a:off x="6356350" y="1564943"/>
              <a:ext cx="9525" cy="1231"/>
            </a:xfrm>
            <a:custGeom>
              <a:avLst/>
              <a:gdLst>
                <a:gd name="T0" fmla="*/ 6 w 10"/>
                <a:gd name="T1" fmla="*/ 2 h 2"/>
                <a:gd name="T2" fmla="*/ 6 w 10"/>
                <a:gd name="T3" fmla="*/ 2 h 2"/>
                <a:gd name="T4" fmla="*/ 10 w 10"/>
                <a:gd name="T5" fmla="*/ 0 h 2"/>
                <a:gd name="T6" fmla="*/ 6 w 10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2">
                  <a:moveTo>
                    <a:pt x="6" y="2"/>
                  </a:moveTo>
                  <a:lnTo>
                    <a:pt x="6" y="2"/>
                  </a:lnTo>
                  <a:lnTo>
                    <a:pt x="10" y="0"/>
                  </a:lnTo>
                  <a:cubicBezTo>
                    <a:pt x="3" y="1"/>
                    <a:pt x="0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89" name="任意多边形 44"/>
            <p:cNvSpPr>
              <a:spLocks/>
            </p:cNvSpPr>
            <p:nvPr/>
          </p:nvSpPr>
          <p:spPr bwMode="invGray">
            <a:xfrm>
              <a:off x="8950325" y="1521861"/>
              <a:ext cx="61912" cy="7386"/>
            </a:xfrm>
            <a:custGeom>
              <a:avLst/>
              <a:gdLst>
                <a:gd name="T0" fmla="*/ 65 w 65"/>
                <a:gd name="T1" fmla="*/ 9 h 9"/>
                <a:gd name="T2" fmla="*/ 65 w 65"/>
                <a:gd name="T3" fmla="*/ 9 h 9"/>
                <a:gd name="T4" fmla="*/ 4 w 65"/>
                <a:gd name="T5" fmla="*/ 4 h 9"/>
                <a:gd name="T6" fmla="*/ 13 w 65"/>
                <a:gd name="T7" fmla="*/ 8 h 9"/>
                <a:gd name="T8" fmla="*/ 65 w 65"/>
                <a:gd name="T9" fmla="*/ 9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9">
                  <a:moveTo>
                    <a:pt x="65" y="9"/>
                  </a:moveTo>
                  <a:lnTo>
                    <a:pt x="65" y="9"/>
                  </a:lnTo>
                  <a:cubicBezTo>
                    <a:pt x="34" y="5"/>
                    <a:pt x="0" y="0"/>
                    <a:pt x="4" y="4"/>
                  </a:cubicBezTo>
                  <a:lnTo>
                    <a:pt x="13" y="8"/>
                  </a:lnTo>
                  <a:cubicBezTo>
                    <a:pt x="35" y="7"/>
                    <a:pt x="51" y="8"/>
                    <a:pt x="65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0" name="任意多边形 45"/>
            <p:cNvSpPr>
              <a:spLocks/>
            </p:cNvSpPr>
            <p:nvPr/>
          </p:nvSpPr>
          <p:spPr bwMode="invGray">
            <a:xfrm>
              <a:off x="7537450" y="1546479"/>
              <a:ext cx="28575" cy="3693"/>
            </a:xfrm>
            <a:custGeom>
              <a:avLst/>
              <a:gdLst>
                <a:gd name="T0" fmla="*/ 0 w 29"/>
                <a:gd name="T1" fmla="*/ 3 h 4"/>
                <a:gd name="T2" fmla="*/ 0 w 29"/>
                <a:gd name="T3" fmla="*/ 3 h 4"/>
                <a:gd name="T4" fmla="*/ 9 w 29"/>
                <a:gd name="T5" fmla="*/ 4 h 4"/>
                <a:gd name="T6" fmla="*/ 29 w 29"/>
                <a:gd name="T7" fmla="*/ 0 h 4"/>
                <a:gd name="T8" fmla="*/ 0 w 29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9" h="4">
                  <a:moveTo>
                    <a:pt x="0" y="3"/>
                  </a:moveTo>
                  <a:lnTo>
                    <a:pt x="0" y="3"/>
                  </a:lnTo>
                  <a:lnTo>
                    <a:pt x="9" y="4"/>
                  </a:lnTo>
                  <a:lnTo>
                    <a:pt x="29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1" name="任意多边形 46"/>
            <p:cNvSpPr>
              <a:spLocks/>
            </p:cNvSpPr>
            <p:nvPr/>
          </p:nvSpPr>
          <p:spPr bwMode="invGray">
            <a:xfrm>
              <a:off x="7478713" y="1562481"/>
              <a:ext cx="38100" cy="2462"/>
            </a:xfrm>
            <a:custGeom>
              <a:avLst/>
              <a:gdLst>
                <a:gd name="T0" fmla="*/ 40 w 40"/>
                <a:gd name="T1" fmla="*/ 3 h 3"/>
                <a:gd name="T2" fmla="*/ 40 w 40"/>
                <a:gd name="T3" fmla="*/ 3 h 3"/>
                <a:gd name="T4" fmla="*/ 0 w 40"/>
                <a:gd name="T5" fmla="*/ 0 h 3"/>
                <a:gd name="T6" fmla="*/ 40 w 40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0" h="3">
                  <a:moveTo>
                    <a:pt x="40" y="3"/>
                  </a:moveTo>
                  <a:lnTo>
                    <a:pt x="40" y="3"/>
                  </a:lnTo>
                  <a:lnTo>
                    <a:pt x="0" y="0"/>
                  </a:lnTo>
                  <a:cubicBezTo>
                    <a:pt x="9" y="1"/>
                    <a:pt x="22" y="2"/>
                    <a:pt x="4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2" name="任意多边形 47"/>
            <p:cNvSpPr>
              <a:spLocks/>
            </p:cNvSpPr>
            <p:nvPr/>
          </p:nvSpPr>
          <p:spPr bwMode="invGray">
            <a:xfrm>
              <a:off x="5410200" y="1568636"/>
              <a:ext cx="36512" cy="3693"/>
            </a:xfrm>
            <a:custGeom>
              <a:avLst/>
              <a:gdLst>
                <a:gd name="T0" fmla="*/ 24 w 38"/>
                <a:gd name="T1" fmla="*/ 0 h 5"/>
                <a:gd name="T2" fmla="*/ 24 w 38"/>
                <a:gd name="T3" fmla="*/ 0 h 5"/>
                <a:gd name="T4" fmla="*/ 0 w 38"/>
                <a:gd name="T5" fmla="*/ 5 h 5"/>
                <a:gd name="T6" fmla="*/ 24 w 38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5">
                  <a:moveTo>
                    <a:pt x="24" y="0"/>
                  </a:moveTo>
                  <a:lnTo>
                    <a:pt x="24" y="0"/>
                  </a:lnTo>
                  <a:lnTo>
                    <a:pt x="0" y="5"/>
                  </a:lnTo>
                  <a:cubicBezTo>
                    <a:pt x="38" y="5"/>
                    <a:pt x="21" y="3"/>
                    <a:pt x="24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3" name="任意多边形 48"/>
            <p:cNvSpPr>
              <a:spLocks/>
            </p:cNvSpPr>
            <p:nvPr/>
          </p:nvSpPr>
          <p:spPr bwMode="invGray">
            <a:xfrm>
              <a:off x="10206038" y="1530477"/>
              <a:ext cx="61912" cy="4924"/>
            </a:xfrm>
            <a:custGeom>
              <a:avLst/>
              <a:gdLst>
                <a:gd name="T0" fmla="*/ 65 w 65"/>
                <a:gd name="T1" fmla="*/ 3 h 6"/>
                <a:gd name="T2" fmla="*/ 65 w 65"/>
                <a:gd name="T3" fmla="*/ 3 h 6"/>
                <a:gd name="T4" fmla="*/ 0 w 65"/>
                <a:gd name="T5" fmla="*/ 0 h 6"/>
                <a:gd name="T6" fmla="*/ 65 w 65"/>
                <a:gd name="T7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5" h="6">
                  <a:moveTo>
                    <a:pt x="65" y="3"/>
                  </a:moveTo>
                  <a:lnTo>
                    <a:pt x="65" y="3"/>
                  </a:lnTo>
                  <a:cubicBezTo>
                    <a:pt x="39" y="1"/>
                    <a:pt x="18" y="0"/>
                    <a:pt x="0" y="0"/>
                  </a:cubicBezTo>
                  <a:cubicBezTo>
                    <a:pt x="32" y="2"/>
                    <a:pt x="57" y="6"/>
                    <a:pt x="65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4" name="任意多边形 49"/>
            <p:cNvSpPr>
              <a:spLocks/>
            </p:cNvSpPr>
            <p:nvPr/>
          </p:nvSpPr>
          <p:spPr bwMode="invGray">
            <a:xfrm>
              <a:off x="6257925" y="1525554"/>
              <a:ext cx="19050" cy="2462"/>
            </a:xfrm>
            <a:custGeom>
              <a:avLst/>
              <a:gdLst>
                <a:gd name="T0" fmla="*/ 18 w 21"/>
                <a:gd name="T1" fmla="*/ 0 h 2"/>
                <a:gd name="T2" fmla="*/ 18 w 21"/>
                <a:gd name="T3" fmla="*/ 0 h 2"/>
                <a:gd name="T4" fmla="*/ 0 w 21"/>
                <a:gd name="T5" fmla="*/ 2 h 2"/>
                <a:gd name="T6" fmla="*/ 18 w 21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" h="2">
                  <a:moveTo>
                    <a:pt x="18" y="0"/>
                  </a:moveTo>
                  <a:lnTo>
                    <a:pt x="18" y="0"/>
                  </a:lnTo>
                  <a:cubicBezTo>
                    <a:pt x="5" y="1"/>
                    <a:pt x="0" y="2"/>
                    <a:pt x="0" y="2"/>
                  </a:cubicBezTo>
                  <a:cubicBezTo>
                    <a:pt x="13" y="2"/>
                    <a:pt x="21" y="1"/>
                    <a:pt x="1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5" name="任意多边形 50"/>
            <p:cNvSpPr>
              <a:spLocks/>
            </p:cNvSpPr>
            <p:nvPr/>
          </p:nvSpPr>
          <p:spPr bwMode="invGray">
            <a:xfrm>
              <a:off x="10134600" y="1528016"/>
              <a:ext cx="71437" cy="3693"/>
            </a:xfrm>
            <a:custGeom>
              <a:avLst/>
              <a:gdLst>
                <a:gd name="T0" fmla="*/ 0 w 75"/>
                <a:gd name="T1" fmla="*/ 3 h 4"/>
                <a:gd name="T2" fmla="*/ 0 w 75"/>
                <a:gd name="T3" fmla="*/ 3 h 4"/>
                <a:gd name="T4" fmla="*/ 13 w 75"/>
                <a:gd name="T5" fmla="*/ 4 h 4"/>
                <a:gd name="T6" fmla="*/ 75 w 75"/>
                <a:gd name="T7" fmla="*/ 3 h 4"/>
                <a:gd name="T8" fmla="*/ 0 w 75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4">
                  <a:moveTo>
                    <a:pt x="0" y="3"/>
                  </a:moveTo>
                  <a:lnTo>
                    <a:pt x="0" y="3"/>
                  </a:lnTo>
                  <a:lnTo>
                    <a:pt x="13" y="4"/>
                  </a:lnTo>
                  <a:cubicBezTo>
                    <a:pt x="32" y="3"/>
                    <a:pt x="52" y="2"/>
                    <a:pt x="75" y="3"/>
                  </a:cubicBezTo>
                  <a:cubicBezTo>
                    <a:pt x="52" y="1"/>
                    <a:pt x="25" y="0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6" name="任意多边形 51"/>
            <p:cNvSpPr>
              <a:spLocks/>
            </p:cNvSpPr>
            <p:nvPr/>
          </p:nvSpPr>
          <p:spPr bwMode="invGray">
            <a:xfrm>
              <a:off x="2582863" y="1560020"/>
              <a:ext cx="7937" cy="1231"/>
            </a:xfrm>
            <a:custGeom>
              <a:avLst/>
              <a:gdLst>
                <a:gd name="T0" fmla="*/ 8 w 8"/>
                <a:gd name="T1" fmla="*/ 1 h 1"/>
                <a:gd name="T2" fmla="*/ 8 w 8"/>
                <a:gd name="T3" fmla="*/ 1 h 1"/>
                <a:gd name="T4" fmla="*/ 1 w 8"/>
                <a:gd name="T5" fmla="*/ 0 h 1"/>
                <a:gd name="T6" fmla="*/ 8 w 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1">
                  <a:moveTo>
                    <a:pt x="8" y="1"/>
                  </a:moveTo>
                  <a:lnTo>
                    <a:pt x="8" y="1"/>
                  </a:lnTo>
                  <a:lnTo>
                    <a:pt x="1" y="0"/>
                  </a:lnTo>
                  <a:cubicBezTo>
                    <a:pt x="0" y="1"/>
                    <a:pt x="3" y="1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7" name="任意多边形 52"/>
            <p:cNvSpPr>
              <a:spLocks/>
            </p:cNvSpPr>
            <p:nvPr/>
          </p:nvSpPr>
          <p:spPr bwMode="invGray">
            <a:xfrm>
              <a:off x="1762125" y="1521861"/>
              <a:ext cx="34925" cy="1231"/>
            </a:xfrm>
            <a:custGeom>
              <a:avLst/>
              <a:gdLst>
                <a:gd name="T0" fmla="*/ 0 w 36"/>
                <a:gd name="T1" fmla="*/ 1 h 1"/>
                <a:gd name="T2" fmla="*/ 0 w 36"/>
                <a:gd name="T3" fmla="*/ 1 h 1"/>
                <a:gd name="T4" fmla="*/ 36 w 36"/>
                <a:gd name="T5" fmla="*/ 1 h 1"/>
                <a:gd name="T6" fmla="*/ 0 w 36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6" h="1">
                  <a:moveTo>
                    <a:pt x="0" y="1"/>
                  </a:moveTo>
                  <a:lnTo>
                    <a:pt x="0" y="1"/>
                  </a:lnTo>
                  <a:cubicBezTo>
                    <a:pt x="9" y="1"/>
                    <a:pt x="23" y="1"/>
                    <a:pt x="36" y="1"/>
                  </a:cubicBezTo>
                  <a:cubicBezTo>
                    <a:pt x="29" y="0"/>
                    <a:pt x="19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8" name="任意多边形 53"/>
            <p:cNvSpPr>
              <a:spLocks/>
            </p:cNvSpPr>
            <p:nvPr/>
          </p:nvSpPr>
          <p:spPr bwMode="invGray">
            <a:xfrm>
              <a:off x="10812463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0 w 20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cubicBezTo>
                    <a:pt x="20" y="1"/>
                    <a:pt x="3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199" name="任意多边形 54"/>
            <p:cNvSpPr>
              <a:spLocks/>
            </p:cNvSpPr>
            <p:nvPr/>
          </p:nvSpPr>
          <p:spPr bwMode="invGray">
            <a:xfrm>
              <a:off x="10896600" y="1545248"/>
              <a:ext cx="7937" cy="2462"/>
            </a:xfrm>
            <a:custGeom>
              <a:avLst/>
              <a:gdLst>
                <a:gd name="T0" fmla="*/ 8 w 8"/>
                <a:gd name="T1" fmla="*/ 0 h 3"/>
                <a:gd name="T2" fmla="*/ 8 w 8"/>
                <a:gd name="T3" fmla="*/ 0 h 3"/>
                <a:gd name="T4" fmla="*/ 0 w 8"/>
                <a:gd name="T5" fmla="*/ 3 h 3"/>
                <a:gd name="T6" fmla="*/ 8 w 8"/>
                <a:gd name="T7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8" y="0"/>
                  </a:moveTo>
                  <a:lnTo>
                    <a:pt x="8" y="0"/>
                  </a:lnTo>
                  <a:cubicBezTo>
                    <a:pt x="4" y="1"/>
                    <a:pt x="1" y="2"/>
                    <a:pt x="0" y="3"/>
                  </a:cubicBezTo>
                  <a:cubicBezTo>
                    <a:pt x="2" y="2"/>
                    <a:pt x="4" y="1"/>
                    <a:pt x="8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0" name="任意多边形 55"/>
            <p:cNvSpPr>
              <a:spLocks/>
            </p:cNvSpPr>
            <p:nvPr/>
          </p:nvSpPr>
          <p:spPr bwMode="invGray">
            <a:xfrm>
              <a:off x="9947275" y="1553865"/>
              <a:ext cx="4762" cy="1231"/>
            </a:xfrm>
            <a:custGeom>
              <a:avLst/>
              <a:gdLst>
                <a:gd name="T0" fmla="*/ 1 w 5"/>
                <a:gd name="T1" fmla="*/ 0 h 1"/>
                <a:gd name="T2" fmla="*/ 1 w 5"/>
                <a:gd name="T3" fmla="*/ 0 h 1"/>
                <a:gd name="T4" fmla="*/ 0 w 5"/>
                <a:gd name="T5" fmla="*/ 0 h 1"/>
                <a:gd name="T6" fmla="*/ 1 w 5"/>
                <a:gd name="T7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1">
                  <a:moveTo>
                    <a:pt x="1" y="0"/>
                  </a:moveTo>
                  <a:lnTo>
                    <a:pt x="1" y="0"/>
                  </a:lnTo>
                  <a:lnTo>
                    <a:pt x="0" y="0"/>
                  </a:lnTo>
                  <a:cubicBezTo>
                    <a:pt x="5" y="1"/>
                    <a:pt x="4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1" name="任意多边形 56"/>
            <p:cNvSpPr>
              <a:spLocks/>
            </p:cNvSpPr>
            <p:nvPr/>
          </p:nvSpPr>
          <p:spPr bwMode="invGray">
            <a:xfrm>
              <a:off x="10817225" y="1531708"/>
              <a:ext cx="23812" cy="0"/>
            </a:xfrm>
            <a:custGeom>
              <a:avLst/>
              <a:gdLst>
                <a:gd name="T0" fmla="*/ 25 w 25"/>
                <a:gd name="T1" fmla="*/ 1 h 1"/>
                <a:gd name="T2" fmla="*/ 25 w 25"/>
                <a:gd name="T3" fmla="*/ 1 h 1"/>
                <a:gd name="T4" fmla="*/ 0 w 25"/>
                <a:gd name="T5" fmla="*/ 0 h 1"/>
                <a:gd name="T6" fmla="*/ 25 w 25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5" h="1">
                  <a:moveTo>
                    <a:pt x="25" y="1"/>
                  </a:moveTo>
                  <a:lnTo>
                    <a:pt x="25" y="1"/>
                  </a:lnTo>
                  <a:cubicBezTo>
                    <a:pt x="18" y="0"/>
                    <a:pt x="10" y="0"/>
                    <a:pt x="0" y="0"/>
                  </a:cubicBezTo>
                  <a:cubicBezTo>
                    <a:pt x="5" y="0"/>
                    <a:pt x="12" y="0"/>
                    <a:pt x="25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2" name="任意多边形 57"/>
            <p:cNvSpPr>
              <a:spLocks/>
            </p:cNvSpPr>
            <p:nvPr/>
          </p:nvSpPr>
          <p:spPr bwMode="invGray">
            <a:xfrm>
              <a:off x="10836275" y="1529246"/>
              <a:ext cx="19050" cy="1231"/>
            </a:xfrm>
            <a:custGeom>
              <a:avLst/>
              <a:gdLst>
                <a:gd name="T0" fmla="*/ 0 w 20"/>
                <a:gd name="T1" fmla="*/ 1 h 1"/>
                <a:gd name="T2" fmla="*/ 0 w 20"/>
                <a:gd name="T3" fmla="*/ 1 h 1"/>
                <a:gd name="T4" fmla="*/ 18 w 20"/>
                <a:gd name="T5" fmla="*/ 1 h 1"/>
                <a:gd name="T6" fmla="*/ 0 w 20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" h="1">
                  <a:moveTo>
                    <a:pt x="0" y="1"/>
                  </a:moveTo>
                  <a:lnTo>
                    <a:pt x="0" y="1"/>
                  </a:lnTo>
                  <a:lnTo>
                    <a:pt x="18" y="1"/>
                  </a:lnTo>
                  <a:cubicBezTo>
                    <a:pt x="20" y="1"/>
                    <a:pt x="18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3" name="任意多边形 58"/>
            <p:cNvSpPr>
              <a:spLocks/>
            </p:cNvSpPr>
            <p:nvPr/>
          </p:nvSpPr>
          <p:spPr bwMode="invGray">
            <a:xfrm>
              <a:off x="10787063" y="1530477"/>
              <a:ext cx="30162" cy="1231"/>
            </a:xfrm>
            <a:custGeom>
              <a:avLst/>
              <a:gdLst>
                <a:gd name="T0" fmla="*/ 0 w 31"/>
                <a:gd name="T1" fmla="*/ 0 h 1"/>
                <a:gd name="T2" fmla="*/ 0 w 31"/>
                <a:gd name="T3" fmla="*/ 0 h 1"/>
                <a:gd name="T4" fmla="*/ 31 w 31"/>
                <a:gd name="T5" fmla="*/ 1 h 1"/>
                <a:gd name="T6" fmla="*/ 27 w 31"/>
                <a:gd name="T7" fmla="*/ 0 h 1"/>
                <a:gd name="T8" fmla="*/ 0 w 31"/>
                <a:gd name="T9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1" h="1">
                  <a:moveTo>
                    <a:pt x="0" y="0"/>
                  </a:moveTo>
                  <a:lnTo>
                    <a:pt x="0" y="0"/>
                  </a:lnTo>
                  <a:cubicBezTo>
                    <a:pt x="11" y="0"/>
                    <a:pt x="21" y="0"/>
                    <a:pt x="31" y="1"/>
                  </a:cubicBezTo>
                  <a:cubicBezTo>
                    <a:pt x="28" y="0"/>
                    <a:pt x="26" y="0"/>
                    <a:pt x="2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4" name="任意多边形 59"/>
            <p:cNvSpPr>
              <a:spLocks/>
            </p:cNvSpPr>
            <p:nvPr/>
          </p:nvSpPr>
          <p:spPr bwMode="invGray">
            <a:xfrm>
              <a:off x="4092575" y="1552634"/>
              <a:ext cx="20637" cy="2462"/>
            </a:xfrm>
            <a:custGeom>
              <a:avLst/>
              <a:gdLst>
                <a:gd name="T0" fmla="*/ 23 w 23"/>
                <a:gd name="T1" fmla="*/ 0 h 2"/>
                <a:gd name="T2" fmla="*/ 23 w 23"/>
                <a:gd name="T3" fmla="*/ 0 h 2"/>
                <a:gd name="T4" fmla="*/ 19 w 23"/>
                <a:gd name="T5" fmla="*/ 0 h 2"/>
                <a:gd name="T6" fmla="*/ 23 w 23"/>
                <a:gd name="T7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3" h="2">
                  <a:moveTo>
                    <a:pt x="23" y="0"/>
                  </a:moveTo>
                  <a:lnTo>
                    <a:pt x="23" y="0"/>
                  </a:lnTo>
                  <a:lnTo>
                    <a:pt x="19" y="0"/>
                  </a:lnTo>
                  <a:cubicBezTo>
                    <a:pt x="0" y="2"/>
                    <a:pt x="8" y="1"/>
                    <a:pt x="23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5" name="任意多边形 60"/>
            <p:cNvSpPr>
              <a:spLocks/>
            </p:cNvSpPr>
            <p:nvPr/>
          </p:nvSpPr>
          <p:spPr bwMode="invGray">
            <a:xfrm>
              <a:off x="8528050" y="1567405"/>
              <a:ext cx="3175" cy="1231"/>
            </a:xfrm>
            <a:custGeom>
              <a:avLst/>
              <a:gdLst>
                <a:gd name="T0" fmla="*/ 1 w 3"/>
                <a:gd name="T1" fmla="*/ 1 h 1"/>
                <a:gd name="T2" fmla="*/ 1 w 3"/>
                <a:gd name="T3" fmla="*/ 1 h 1"/>
                <a:gd name="T4" fmla="*/ 3 w 3"/>
                <a:gd name="T5" fmla="*/ 0 h 1"/>
                <a:gd name="T6" fmla="*/ 0 w 3"/>
                <a:gd name="T7" fmla="*/ 0 h 1"/>
                <a:gd name="T8" fmla="*/ 1 w 3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1">
                  <a:moveTo>
                    <a:pt x="1" y="1"/>
                  </a:moveTo>
                  <a:lnTo>
                    <a:pt x="1" y="1"/>
                  </a:lnTo>
                  <a:lnTo>
                    <a:pt x="3" y="0"/>
                  </a:lnTo>
                  <a:lnTo>
                    <a:pt x="0" y="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6" name="任意多边形 61"/>
            <p:cNvSpPr>
              <a:spLocks/>
            </p:cNvSpPr>
            <p:nvPr/>
          </p:nvSpPr>
          <p:spPr bwMode="invGray">
            <a:xfrm>
              <a:off x="8461375" y="1556326"/>
              <a:ext cx="66675" cy="14771"/>
            </a:xfrm>
            <a:custGeom>
              <a:avLst/>
              <a:gdLst>
                <a:gd name="T0" fmla="*/ 0 w 69"/>
                <a:gd name="T1" fmla="*/ 17 h 17"/>
                <a:gd name="T2" fmla="*/ 0 w 69"/>
                <a:gd name="T3" fmla="*/ 17 h 17"/>
                <a:gd name="T4" fmla="*/ 69 w 69"/>
                <a:gd name="T5" fmla="*/ 13 h 17"/>
                <a:gd name="T6" fmla="*/ 46 w 69"/>
                <a:gd name="T7" fmla="*/ 0 h 17"/>
                <a:gd name="T8" fmla="*/ 0 w 69"/>
                <a:gd name="T9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9" h="17">
                  <a:moveTo>
                    <a:pt x="0" y="17"/>
                  </a:moveTo>
                  <a:lnTo>
                    <a:pt x="0" y="17"/>
                  </a:lnTo>
                  <a:cubicBezTo>
                    <a:pt x="30" y="11"/>
                    <a:pt x="47" y="12"/>
                    <a:pt x="69" y="13"/>
                  </a:cubicBezTo>
                  <a:lnTo>
                    <a:pt x="46" y="0"/>
                  </a:lnTo>
                  <a:lnTo>
                    <a:pt x="0" y="17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7" name="任意多边形 62"/>
            <p:cNvSpPr>
              <a:spLocks noEditPoints="1"/>
            </p:cNvSpPr>
            <p:nvPr/>
          </p:nvSpPr>
          <p:spPr bwMode="invGray">
            <a:xfrm>
              <a:off x="1562100" y="1514475"/>
              <a:ext cx="9563100" cy="64008"/>
            </a:xfrm>
            <a:custGeom>
              <a:avLst/>
              <a:gdLst>
                <a:gd name="T0" fmla="*/ 9555 w 10030"/>
                <a:gd name="T1" fmla="*/ 25 h 75"/>
                <a:gd name="T2" fmla="*/ 9488 w 10030"/>
                <a:gd name="T3" fmla="*/ 23 h 75"/>
                <a:gd name="T4" fmla="*/ 5258 w 10030"/>
                <a:gd name="T5" fmla="*/ 60 h 75"/>
                <a:gd name="T6" fmla="*/ 4572 w 10030"/>
                <a:gd name="T7" fmla="*/ 65 h 75"/>
                <a:gd name="T8" fmla="*/ 4884 w 10030"/>
                <a:gd name="T9" fmla="*/ 61 h 75"/>
                <a:gd name="T10" fmla="*/ 5092 w 10030"/>
                <a:gd name="T11" fmla="*/ 56 h 75"/>
                <a:gd name="T12" fmla="*/ 5260 w 10030"/>
                <a:gd name="T13" fmla="*/ 60 h 75"/>
                <a:gd name="T14" fmla="*/ 5560 w 10030"/>
                <a:gd name="T15" fmla="*/ 62 h 75"/>
                <a:gd name="T16" fmla="*/ 6006 w 10030"/>
                <a:gd name="T17" fmla="*/ 56 h 75"/>
                <a:gd name="T18" fmla="*/ 6308 w 10030"/>
                <a:gd name="T19" fmla="*/ 32 h 75"/>
                <a:gd name="T20" fmla="*/ 6269 w 10030"/>
                <a:gd name="T21" fmla="*/ 52 h 75"/>
                <a:gd name="T22" fmla="*/ 6665 w 10030"/>
                <a:gd name="T23" fmla="*/ 41 h 75"/>
                <a:gd name="T24" fmla="*/ 6806 w 10030"/>
                <a:gd name="T25" fmla="*/ 53 h 75"/>
                <a:gd name="T26" fmla="*/ 7204 w 10030"/>
                <a:gd name="T27" fmla="*/ 50 h 75"/>
                <a:gd name="T28" fmla="*/ 7485 w 10030"/>
                <a:gd name="T29" fmla="*/ 62 h 75"/>
                <a:gd name="T30" fmla="*/ 7667 w 10030"/>
                <a:gd name="T31" fmla="*/ 61 h 75"/>
                <a:gd name="T32" fmla="*/ 7919 w 10030"/>
                <a:gd name="T33" fmla="*/ 63 h 75"/>
                <a:gd name="T34" fmla="*/ 8179 w 10030"/>
                <a:gd name="T35" fmla="*/ 51 h 75"/>
                <a:gd name="T36" fmla="*/ 8401 w 10030"/>
                <a:gd name="T37" fmla="*/ 31 h 75"/>
                <a:gd name="T38" fmla="*/ 8692 w 10030"/>
                <a:gd name="T39" fmla="*/ 58 h 75"/>
                <a:gd name="T40" fmla="*/ 9084 w 10030"/>
                <a:gd name="T41" fmla="*/ 61 h 75"/>
                <a:gd name="T42" fmla="*/ 9498 w 10030"/>
                <a:gd name="T43" fmla="*/ 44 h 75"/>
                <a:gd name="T44" fmla="*/ 9670 w 10030"/>
                <a:gd name="T45" fmla="*/ 45 h 75"/>
                <a:gd name="T46" fmla="*/ 9877 w 10030"/>
                <a:gd name="T47" fmla="*/ 32 h 75"/>
                <a:gd name="T48" fmla="*/ 9735 w 10030"/>
                <a:gd name="T49" fmla="*/ 21 h 75"/>
                <a:gd name="T50" fmla="*/ 9636 w 10030"/>
                <a:gd name="T51" fmla="*/ 27 h 75"/>
                <a:gd name="T52" fmla="*/ 9290 w 10030"/>
                <a:gd name="T53" fmla="*/ 22 h 75"/>
                <a:gd name="T54" fmla="*/ 8498 w 10030"/>
                <a:gd name="T55" fmla="*/ 12 h 75"/>
                <a:gd name="T56" fmla="*/ 7899 w 10030"/>
                <a:gd name="T57" fmla="*/ 21 h 75"/>
                <a:gd name="T58" fmla="*/ 7774 w 10030"/>
                <a:gd name="T59" fmla="*/ 22 h 75"/>
                <a:gd name="T60" fmla="*/ 7493 w 10030"/>
                <a:gd name="T61" fmla="*/ 32 h 75"/>
                <a:gd name="T62" fmla="*/ 7190 w 10030"/>
                <a:gd name="T63" fmla="*/ 31 h 75"/>
                <a:gd name="T64" fmla="*/ 6418 w 10030"/>
                <a:gd name="T65" fmla="*/ 20 h 75"/>
                <a:gd name="T66" fmla="*/ 6248 w 10030"/>
                <a:gd name="T67" fmla="*/ 24 h 75"/>
                <a:gd name="T68" fmla="*/ 5823 w 10030"/>
                <a:gd name="T69" fmla="*/ 28 h 75"/>
                <a:gd name="T70" fmla="*/ 5422 w 10030"/>
                <a:gd name="T71" fmla="*/ 11 h 75"/>
                <a:gd name="T72" fmla="*/ 4925 w 10030"/>
                <a:gd name="T73" fmla="*/ 16 h 75"/>
                <a:gd name="T74" fmla="*/ 4310 w 10030"/>
                <a:gd name="T75" fmla="*/ 18 h 75"/>
                <a:gd name="T76" fmla="*/ 3439 w 10030"/>
                <a:gd name="T77" fmla="*/ 21 h 75"/>
                <a:gd name="T78" fmla="*/ 2740 w 10030"/>
                <a:gd name="T79" fmla="*/ 18 h 75"/>
                <a:gd name="T80" fmla="*/ 2597 w 10030"/>
                <a:gd name="T81" fmla="*/ 9 h 75"/>
                <a:gd name="T82" fmla="*/ 2367 w 10030"/>
                <a:gd name="T83" fmla="*/ 21 h 75"/>
                <a:gd name="T84" fmla="*/ 1566 w 10030"/>
                <a:gd name="T85" fmla="*/ 11 h 75"/>
                <a:gd name="T86" fmla="*/ 262 w 10030"/>
                <a:gd name="T87" fmla="*/ 7 h 75"/>
                <a:gd name="T88" fmla="*/ 104 w 10030"/>
                <a:gd name="T89" fmla="*/ 42 h 75"/>
                <a:gd name="T90" fmla="*/ 742 w 10030"/>
                <a:gd name="T91" fmla="*/ 47 h 75"/>
                <a:gd name="T92" fmla="*/ 1060 w 10030"/>
                <a:gd name="T93" fmla="*/ 47 h 75"/>
                <a:gd name="T94" fmla="*/ 1593 w 10030"/>
                <a:gd name="T95" fmla="*/ 46 h 75"/>
                <a:gd name="T96" fmla="*/ 2022 w 10030"/>
                <a:gd name="T97" fmla="*/ 45 h 75"/>
                <a:gd name="T98" fmla="*/ 2481 w 10030"/>
                <a:gd name="T99" fmla="*/ 51 h 75"/>
                <a:gd name="T100" fmla="*/ 2677 w 10030"/>
                <a:gd name="T101" fmla="*/ 45 h 75"/>
                <a:gd name="T102" fmla="*/ 2863 w 10030"/>
                <a:gd name="T103" fmla="*/ 52 h 75"/>
                <a:gd name="T104" fmla="*/ 3163 w 10030"/>
                <a:gd name="T105" fmla="*/ 62 h 75"/>
                <a:gd name="T106" fmla="*/ 3411 w 10030"/>
                <a:gd name="T107" fmla="*/ 54 h 75"/>
                <a:gd name="T108" fmla="*/ 3550 w 10030"/>
                <a:gd name="T109" fmla="*/ 60 h 75"/>
                <a:gd name="T110" fmla="*/ 3740 w 10030"/>
                <a:gd name="T111" fmla="*/ 65 h 75"/>
                <a:gd name="T112" fmla="*/ 4329 w 10030"/>
                <a:gd name="T113" fmla="*/ 68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0030" h="75">
                  <a:moveTo>
                    <a:pt x="2469" y="12"/>
                  </a:moveTo>
                  <a:lnTo>
                    <a:pt x="2469" y="12"/>
                  </a:lnTo>
                  <a:lnTo>
                    <a:pt x="2482" y="13"/>
                  </a:lnTo>
                  <a:cubicBezTo>
                    <a:pt x="2453" y="15"/>
                    <a:pt x="2461" y="13"/>
                    <a:pt x="2469" y="12"/>
                  </a:cubicBezTo>
                  <a:close/>
                  <a:moveTo>
                    <a:pt x="9555" y="25"/>
                  </a:moveTo>
                  <a:lnTo>
                    <a:pt x="9555" y="25"/>
                  </a:lnTo>
                  <a:cubicBezTo>
                    <a:pt x="9562" y="24"/>
                    <a:pt x="9561" y="23"/>
                    <a:pt x="9559" y="23"/>
                  </a:cubicBezTo>
                  <a:cubicBezTo>
                    <a:pt x="9554" y="24"/>
                    <a:pt x="9539" y="24"/>
                    <a:pt x="9522" y="24"/>
                  </a:cubicBezTo>
                  <a:cubicBezTo>
                    <a:pt x="9527" y="25"/>
                    <a:pt x="9536" y="26"/>
                    <a:pt x="9555" y="25"/>
                  </a:cubicBezTo>
                  <a:close/>
                  <a:moveTo>
                    <a:pt x="9489" y="23"/>
                  </a:moveTo>
                  <a:lnTo>
                    <a:pt x="9489" y="23"/>
                  </a:lnTo>
                  <a:lnTo>
                    <a:pt x="9488" y="23"/>
                  </a:lnTo>
                  <a:cubicBezTo>
                    <a:pt x="9456" y="21"/>
                    <a:pt x="9467" y="22"/>
                    <a:pt x="9489" y="23"/>
                  </a:cubicBezTo>
                  <a:close/>
                  <a:moveTo>
                    <a:pt x="6376" y="50"/>
                  </a:moveTo>
                  <a:lnTo>
                    <a:pt x="6376" y="50"/>
                  </a:lnTo>
                  <a:cubicBezTo>
                    <a:pt x="6365" y="52"/>
                    <a:pt x="6349" y="51"/>
                    <a:pt x="6330" y="49"/>
                  </a:cubicBezTo>
                  <a:cubicBezTo>
                    <a:pt x="6344" y="49"/>
                    <a:pt x="6359" y="49"/>
                    <a:pt x="6376" y="50"/>
                  </a:cubicBezTo>
                  <a:close/>
                  <a:moveTo>
                    <a:pt x="5258" y="60"/>
                  </a:moveTo>
                  <a:lnTo>
                    <a:pt x="5258" y="60"/>
                  </a:lnTo>
                  <a:cubicBezTo>
                    <a:pt x="5244" y="61"/>
                    <a:pt x="5216" y="64"/>
                    <a:pt x="5205" y="61"/>
                  </a:cubicBezTo>
                  <a:cubicBezTo>
                    <a:pt x="5222" y="55"/>
                    <a:pt x="5234" y="58"/>
                    <a:pt x="5258" y="60"/>
                  </a:cubicBezTo>
                  <a:close/>
                  <a:moveTo>
                    <a:pt x="4523" y="61"/>
                  </a:moveTo>
                  <a:lnTo>
                    <a:pt x="4523" y="61"/>
                  </a:lnTo>
                  <a:lnTo>
                    <a:pt x="4572" y="65"/>
                  </a:lnTo>
                  <a:cubicBezTo>
                    <a:pt x="4513" y="71"/>
                    <a:pt x="4470" y="69"/>
                    <a:pt x="4516" y="75"/>
                  </a:cubicBezTo>
                  <a:cubicBezTo>
                    <a:pt x="4523" y="61"/>
                    <a:pt x="4707" y="74"/>
                    <a:pt x="4714" y="60"/>
                  </a:cubicBezTo>
                  <a:lnTo>
                    <a:pt x="4747" y="63"/>
                  </a:lnTo>
                  <a:cubicBezTo>
                    <a:pt x="4737" y="63"/>
                    <a:pt x="4736" y="64"/>
                    <a:pt x="4727" y="64"/>
                  </a:cubicBezTo>
                  <a:cubicBezTo>
                    <a:pt x="4790" y="70"/>
                    <a:pt x="4774" y="54"/>
                    <a:pt x="4855" y="56"/>
                  </a:cubicBezTo>
                  <a:cubicBezTo>
                    <a:pt x="4883" y="57"/>
                    <a:pt x="4903" y="59"/>
                    <a:pt x="4884" y="61"/>
                  </a:cubicBezTo>
                  <a:lnTo>
                    <a:pt x="4947" y="57"/>
                  </a:lnTo>
                  <a:cubicBezTo>
                    <a:pt x="4965" y="58"/>
                    <a:pt x="4961" y="60"/>
                    <a:pt x="4942" y="60"/>
                  </a:cubicBezTo>
                  <a:lnTo>
                    <a:pt x="5039" y="59"/>
                  </a:lnTo>
                  <a:lnTo>
                    <a:pt x="5038" y="59"/>
                  </a:lnTo>
                  <a:cubicBezTo>
                    <a:pt x="5052" y="57"/>
                    <a:pt x="5083" y="54"/>
                    <a:pt x="5098" y="52"/>
                  </a:cubicBezTo>
                  <a:cubicBezTo>
                    <a:pt x="5122" y="54"/>
                    <a:pt x="5086" y="54"/>
                    <a:pt x="5092" y="56"/>
                  </a:cubicBezTo>
                  <a:lnTo>
                    <a:pt x="5145" y="52"/>
                  </a:lnTo>
                  <a:cubicBezTo>
                    <a:pt x="5167" y="56"/>
                    <a:pt x="5123" y="59"/>
                    <a:pt x="5086" y="59"/>
                  </a:cubicBezTo>
                  <a:cubicBezTo>
                    <a:pt x="5136" y="73"/>
                    <a:pt x="5130" y="55"/>
                    <a:pt x="5238" y="64"/>
                  </a:cubicBezTo>
                  <a:lnTo>
                    <a:pt x="5187" y="65"/>
                  </a:lnTo>
                  <a:cubicBezTo>
                    <a:pt x="5220" y="73"/>
                    <a:pt x="5259" y="70"/>
                    <a:pt x="5316" y="75"/>
                  </a:cubicBezTo>
                  <a:cubicBezTo>
                    <a:pt x="5302" y="73"/>
                    <a:pt x="5202" y="63"/>
                    <a:pt x="5260" y="60"/>
                  </a:cubicBezTo>
                  <a:cubicBezTo>
                    <a:pt x="5276" y="61"/>
                    <a:pt x="5298" y="61"/>
                    <a:pt x="5329" y="59"/>
                  </a:cubicBezTo>
                  <a:cubicBezTo>
                    <a:pt x="5329" y="63"/>
                    <a:pt x="5359" y="62"/>
                    <a:pt x="5398" y="62"/>
                  </a:cubicBezTo>
                  <a:lnTo>
                    <a:pt x="5395" y="69"/>
                  </a:lnTo>
                  <a:cubicBezTo>
                    <a:pt x="5436" y="67"/>
                    <a:pt x="5433" y="64"/>
                    <a:pt x="5457" y="61"/>
                  </a:cubicBezTo>
                  <a:cubicBezTo>
                    <a:pt x="5503" y="61"/>
                    <a:pt x="5513" y="66"/>
                    <a:pt x="5523" y="71"/>
                  </a:cubicBezTo>
                  <a:cubicBezTo>
                    <a:pt x="5597" y="72"/>
                    <a:pt x="5473" y="63"/>
                    <a:pt x="5560" y="62"/>
                  </a:cubicBezTo>
                  <a:cubicBezTo>
                    <a:pt x="5621" y="64"/>
                    <a:pt x="5664" y="62"/>
                    <a:pt x="5737" y="58"/>
                  </a:cubicBezTo>
                  <a:cubicBezTo>
                    <a:pt x="5780" y="60"/>
                    <a:pt x="5730" y="62"/>
                    <a:pt x="5745" y="64"/>
                  </a:cubicBezTo>
                  <a:lnTo>
                    <a:pt x="5783" y="59"/>
                  </a:lnTo>
                  <a:cubicBezTo>
                    <a:pt x="5792" y="59"/>
                    <a:pt x="5789" y="60"/>
                    <a:pt x="5788" y="61"/>
                  </a:cubicBezTo>
                  <a:cubicBezTo>
                    <a:pt x="5820" y="59"/>
                    <a:pt x="5790" y="55"/>
                    <a:pt x="5841" y="53"/>
                  </a:cubicBezTo>
                  <a:cubicBezTo>
                    <a:pt x="5854" y="46"/>
                    <a:pt x="5944" y="64"/>
                    <a:pt x="6006" y="56"/>
                  </a:cubicBezTo>
                  <a:cubicBezTo>
                    <a:pt x="6021" y="58"/>
                    <a:pt x="5999" y="60"/>
                    <a:pt x="6003" y="62"/>
                  </a:cubicBezTo>
                  <a:cubicBezTo>
                    <a:pt x="6089" y="57"/>
                    <a:pt x="6077" y="59"/>
                    <a:pt x="6147" y="52"/>
                  </a:cubicBezTo>
                  <a:lnTo>
                    <a:pt x="6206" y="56"/>
                  </a:lnTo>
                  <a:cubicBezTo>
                    <a:pt x="6163" y="51"/>
                    <a:pt x="6219" y="45"/>
                    <a:pt x="6268" y="41"/>
                  </a:cubicBezTo>
                  <a:cubicBezTo>
                    <a:pt x="6252" y="38"/>
                    <a:pt x="6239" y="36"/>
                    <a:pt x="6230" y="35"/>
                  </a:cubicBezTo>
                  <a:lnTo>
                    <a:pt x="6308" y="32"/>
                  </a:lnTo>
                  <a:cubicBezTo>
                    <a:pt x="6318" y="33"/>
                    <a:pt x="6310" y="35"/>
                    <a:pt x="6297" y="38"/>
                  </a:cubicBezTo>
                  <a:lnTo>
                    <a:pt x="6311" y="36"/>
                  </a:lnTo>
                  <a:cubicBezTo>
                    <a:pt x="6339" y="39"/>
                    <a:pt x="6325" y="43"/>
                    <a:pt x="6305" y="46"/>
                  </a:cubicBezTo>
                  <a:lnTo>
                    <a:pt x="6277" y="42"/>
                  </a:lnTo>
                  <a:cubicBezTo>
                    <a:pt x="6257" y="46"/>
                    <a:pt x="6239" y="50"/>
                    <a:pt x="6243" y="54"/>
                  </a:cubicBezTo>
                  <a:cubicBezTo>
                    <a:pt x="6248" y="53"/>
                    <a:pt x="6258" y="53"/>
                    <a:pt x="6269" y="52"/>
                  </a:cubicBezTo>
                  <a:cubicBezTo>
                    <a:pt x="6264" y="53"/>
                    <a:pt x="6261" y="54"/>
                    <a:pt x="6263" y="55"/>
                  </a:cubicBezTo>
                  <a:cubicBezTo>
                    <a:pt x="6266" y="56"/>
                    <a:pt x="6274" y="54"/>
                    <a:pt x="6287" y="53"/>
                  </a:cubicBezTo>
                  <a:lnTo>
                    <a:pt x="6304" y="60"/>
                  </a:lnTo>
                  <a:lnTo>
                    <a:pt x="6309" y="57"/>
                  </a:lnTo>
                  <a:lnTo>
                    <a:pt x="6411" y="62"/>
                  </a:lnTo>
                  <a:cubicBezTo>
                    <a:pt x="6485" y="55"/>
                    <a:pt x="6548" y="44"/>
                    <a:pt x="6665" y="41"/>
                  </a:cubicBezTo>
                  <a:cubicBezTo>
                    <a:pt x="6636" y="47"/>
                    <a:pt x="6659" y="50"/>
                    <a:pt x="6657" y="56"/>
                  </a:cubicBezTo>
                  <a:cubicBezTo>
                    <a:pt x="6625" y="50"/>
                    <a:pt x="6567" y="59"/>
                    <a:pt x="6507" y="58"/>
                  </a:cubicBezTo>
                  <a:cubicBezTo>
                    <a:pt x="6538" y="58"/>
                    <a:pt x="6531" y="61"/>
                    <a:pt x="6523" y="62"/>
                  </a:cubicBezTo>
                  <a:lnTo>
                    <a:pt x="6631" y="57"/>
                  </a:lnTo>
                  <a:cubicBezTo>
                    <a:pt x="6628" y="62"/>
                    <a:pt x="6654" y="60"/>
                    <a:pt x="6682" y="63"/>
                  </a:cubicBezTo>
                  <a:cubicBezTo>
                    <a:pt x="6660" y="52"/>
                    <a:pt x="6762" y="56"/>
                    <a:pt x="6806" y="53"/>
                  </a:cubicBezTo>
                  <a:cubicBezTo>
                    <a:pt x="6808" y="56"/>
                    <a:pt x="6798" y="60"/>
                    <a:pt x="6744" y="59"/>
                  </a:cubicBezTo>
                  <a:cubicBezTo>
                    <a:pt x="6803" y="67"/>
                    <a:pt x="6821" y="47"/>
                    <a:pt x="6879" y="54"/>
                  </a:cubicBezTo>
                  <a:cubicBezTo>
                    <a:pt x="6865" y="54"/>
                    <a:pt x="6858" y="53"/>
                    <a:pt x="6853" y="55"/>
                  </a:cubicBezTo>
                  <a:cubicBezTo>
                    <a:pt x="6884" y="52"/>
                    <a:pt x="6958" y="55"/>
                    <a:pt x="6941" y="58"/>
                  </a:cubicBezTo>
                  <a:lnTo>
                    <a:pt x="6928" y="58"/>
                  </a:lnTo>
                  <a:cubicBezTo>
                    <a:pt x="7014" y="59"/>
                    <a:pt x="7191" y="58"/>
                    <a:pt x="7204" y="50"/>
                  </a:cubicBezTo>
                  <a:cubicBezTo>
                    <a:pt x="7205" y="51"/>
                    <a:pt x="7193" y="60"/>
                    <a:pt x="7188" y="62"/>
                  </a:cubicBezTo>
                  <a:lnTo>
                    <a:pt x="7342" y="33"/>
                  </a:lnTo>
                  <a:cubicBezTo>
                    <a:pt x="7329" y="41"/>
                    <a:pt x="7381" y="58"/>
                    <a:pt x="7309" y="62"/>
                  </a:cubicBezTo>
                  <a:cubicBezTo>
                    <a:pt x="7330" y="63"/>
                    <a:pt x="7355" y="65"/>
                    <a:pt x="7399" y="62"/>
                  </a:cubicBezTo>
                  <a:cubicBezTo>
                    <a:pt x="7385" y="61"/>
                    <a:pt x="7364" y="51"/>
                    <a:pt x="7383" y="51"/>
                  </a:cubicBezTo>
                  <a:cubicBezTo>
                    <a:pt x="7436" y="59"/>
                    <a:pt x="7420" y="55"/>
                    <a:pt x="7485" y="62"/>
                  </a:cubicBezTo>
                  <a:cubicBezTo>
                    <a:pt x="7463" y="61"/>
                    <a:pt x="7487" y="49"/>
                    <a:pt x="7520" y="50"/>
                  </a:cubicBezTo>
                  <a:cubicBezTo>
                    <a:pt x="7515" y="51"/>
                    <a:pt x="7523" y="61"/>
                    <a:pt x="7511" y="62"/>
                  </a:cubicBezTo>
                  <a:lnTo>
                    <a:pt x="7594" y="51"/>
                  </a:lnTo>
                  <a:cubicBezTo>
                    <a:pt x="7573" y="53"/>
                    <a:pt x="7590" y="61"/>
                    <a:pt x="7609" y="64"/>
                  </a:cubicBezTo>
                  <a:cubicBezTo>
                    <a:pt x="7600" y="62"/>
                    <a:pt x="7680" y="64"/>
                    <a:pt x="7702" y="63"/>
                  </a:cubicBezTo>
                  <a:lnTo>
                    <a:pt x="7667" y="61"/>
                  </a:lnTo>
                  <a:cubicBezTo>
                    <a:pt x="7761" y="63"/>
                    <a:pt x="7760" y="45"/>
                    <a:pt x="7853" y="46"/>
                  </a:cubicBezTo>
                  <a:cubicBezTo>
                    <a:pt x="7842" y="48"/>
                    <a:pt x="7825" y="60"/>
                    <a:pt x="7872" y="62"/>
                  </a:cubicBezTo>
                  <a:cubicBezTo>
                    <a:pt x="7894" y="56"/>
                    <a:pt x="7968" y="34"/>
                    <a:pt x="8050" y="29"/>
                  </a:cubicBezTo>
                  <a:lnTo>
                    <a:pt x="8066" y="33"/>
                  </a:lnTo>
                  <a:lnTo>
                    <a:pt x="8129" y="29"/>
                  </a:lnTo>
                  <a:cubicBezTo>
                    <a:pt x="8090" y="38"/>
                    <a:pt x="7980" y="56"/>
                    <a:pt x="7919" y="63"/>
                  </a:cubicBezTo>
                  <a:cubicBezTo>
                    <a:pt x="7954" y="66"/>
                    <a:pt x="7929" y="67"/>
                    <a:pt x="7982" y="67"/>
                  </a:cubicBezTo>
                  <a:cubicBezTo>
                    <a:pt x="8000" y="70"/>
                    <a:pt x="7953" y="72"/>
                    <a:pt x="7938" y="72"/>
                  </a:cubicBezTo>
                  <a:lnTo>
                    <a:pt x="8060" y="74"/>
                  </a:lnTo>
                  <a:cubicBezTo>
                    <a:pt x="8054" y="67"/>
                    <a:pt x="8153" y="67"/>
                    <a:pt x="8149" y="62"/>
                  </a:cubicBezTo>
                  <a:lnTo>
                    <a:pt x="8016" y="68"/>
                  </a:lnTo>
                  <a:cubicBezTo>
                    <a:pt x="8011" y="62"/>
                    <a:pt x="8093" y="49"/>
                    <a:pt x="8179" y="51"/>
                  </a:cubicBezTo>
                  <a:cubicBezTo>
                    <a:pt x="8201" y="53"/>
                    <a:pt x="8163" y="63"/>
                    <a:pt x="8165" y="65"/>
                  </a:cubicBezTo>
                  <a:cubicBezTo>
                    <a:pt x="8176" y="63"/>
                    <a:pt x="8247" y="61"/>
                    <a:pt x="8255" y="62"/>
                  </a:cubicBezTo>
                  <a:lnTo>
                    <a:pt x="8218" y="66"/>
                  </a:lnTo>
                  <a:cubicBezTo>
                    <a:pt x="8266" y="69"/>
                    <a:pt x="8297" y="57"/>
                    <a:pt x="8355" y="64"/>
                  </a:cubicBezTo>
                  <a:cubicBezTo>
                    <a:pt x="8375" y="64"/>
                    <a:pt x="8414" y="73"/>
                    <a:pt x="8418" y="69"/>
                  </a:cubicBezTo>
                  <a:cubicBezTo>
                    <a:pt x="8385" y="61"/>
                    <a:pt x="8379" y="37"/>
                    <a:pt x="8401" y="31"/>
                  </a:cubicBezTo>
                  <a:cubicBezTo>
                    <a:pt x="8408" y="31"/>
                    <a:pt x="8505" y="38"/>
                    <a:pt x="8528" y="42"/>
                  </a:cubicBezTo>
                  <a:cubicBezTo>
                    <a:pt x="8561" y="48"/>
                    <a:pt x="8479" y="57"/>
                    <a:pt x="8507" y="62"/>
                  </a:cubicBezTo>
                  <a:cubicBezTo>
                    <a:pt x="8508" y="60"/>
                    <a:pt x="8526" y="58"/>
                    <a:pt x="8534" y="57"/>
                  </a:cubicBezTo>
                  <a:cubicBezTo>
                    <a:pt x="8555" y="59"/>
                    <a:pt x="8525" y="63"/>
                    <a:pt x="8571" y="62"/>
                  </a:cubicBezTo>
                  <a:cubicBezTo>
                    <a:pt x="8578" y="55"/>
                    <a:pt x="8664" y="63"/>
                    <a:pt x="8592" y="56"/>
                  </a:cubicBezTo>
                  <a:cubicBezTo>
                    <a:pt x="8637" y="55"/>
                    <a:pt x="8640" y="58"/>
                    <a:pt x="8692" y="58"/>
                  </a:cubicBezTo>
                  <a:cubicBezTo>
                    <a:pt x="8675" y="53"/>
                    <a:pt x="8739" y="43"/>
                    <a:pt x="8784" y="41"/>
                  </a:cubicBezTo>
                  <a:cubicBezTo>
                    <a:pt x="8781" y="42"/>
                    <a:pt x="8791" y="45"/>
                    <a:pt x="8796" y="46"/>
                  </a:cubicBezTo>
                  <a:cubicBezTo>
                    <a:pt x="8888" y="47"/>
                    <a:pt x="8937" y="50"/>
                    <a:pt x="9022" y="50"/>
                  </a:cubicBezTo>
                  <a:cubicBezTo>
                    <a:pt x="9030" y="52"/>
                    <a:pt x="9071" y="54"/>
                    <a:pt x="9054" y="57"/>
                  </a:cubicBezTo>
                  <a:cubicBezTo>
                    <a:pt x="9066" y="56"/>
                    <a:pt x="9077" y="53"/>
                    <a:pt x="9103" y="53"/>
                  </a:cubicBezTo>
                  <a:cubicBezTo>
                    <a:pt x="9154" y="59"/>
                    <a:pt x="9045" y="54"/>
                    <a:pt x="9084" y="61"/>
                  </a:cubicBezTo>
                  <a:cubicBezTo>
                    <a:pt x="9087" y="57"/>
                    <a:pt x="9152" y="56"/>
                    <a:pt x="9189" y="53"/>
                  </a:cubicBezTo>
                  <a:cubicBezTo>
                    <a:pt x="9178" y="47"/>
                    <a:pt x="9103" y="52"/>
                    <a:pt x="9065" y="54"/>
                  </a:cubicBezTo>
                  <a:cubicBezTo>
                    <a:pt x="9065" y="46"/>
                    <a:pt x="9130" y="37"/>
                    <a:pt x="9219" y="33"/>
                  </a:cubicBezTo>
                  <a:cubicBezTo>
                    <a:pt x="9290" y="31"/>
                    <a:pt x="9250" y="39"/>
                    <a:pt x="9262" y="38"/>
                  </a:cubicBezTo>
                  <a:cubicBezTo>
                    <a:pt x="9395" y="39"/>
                    <a:pt x="9376" y="23"/>
                    <a:pt x="9486" y="29"/>
                  </a:cubicBezTo>
                  <a:cubicBezTo>
                    <a:pt x="9530" y="35"/>
                    <a:pt x="9488" y="40"/>
                    <a:pt x="9498" y="44"/>
                  </a:cubicBezTo>
                  <a:cubicBezTo>
                    <a:pt x="9440" y="46"/>
                    <a:pt x="9409" y="40"/>
                    <a:pt x="9370" y="40"/>
                  </a:cubicBezTo>
                  <a:lnTo>
                    <a:pt x="9418" y="43"/>
                  </a:lnTo>
                  <a:cubicBezTo>
                    <a:pt x="9400" y="45"/>
                    <a:pt x="9361" y="46"/>
                    <a:pt x="9340" y="45"/>
                  </a:cubicBezTo>
                  <a:cubicBezTo>
                    <a:pt x="9377" y="50"/>
                    <a:pt x="9565" y="46"/>
                    <a:pt x="9668" y="51"/>
                  </a:cubicBezTo>
                  <a:cubicBezTo>
                    <a:pt x="9686" y="49"/>
                    <a:pt x="9718" y="47"/>
                    <a:pt x="9703" y="45"/>
                  </a:cubicBezTo>
                  <a:lnTo>
                    <a:pt x="9670" y="45"/>
                  </a:lnTo>
                  <a:cubicBezTo>
                    <a:pt x="9640" y="41"/>
                    <a:pt x="9732" y="39"/>
                    <a:pt x="9690" y="37"/>
                  </a:cubicBezTo>
                  <a:cubicBezTo>
                    <a:pt x="9734" y="34"/>
                    <a:pt x="9783" y="29"/>
                    <a:pt x="9844" y="32"/>
                  </a:cubicBezTo>
                  <a:lnTo>
                    <a:pt x="9856" y="38"/>
                  </a:lnTo>
                  <a:cubicBezTo>
                    <a:pt x="9854" y="36"/>
                    <a:pt x="9816" y="35"/>
                    <a:pt x="9798" y="36"/>
                  </a:cubicBezTo>
                  <a:cubicBezTo>
                    <a:pt x="9824" y="34"/>
                    <a:pt x="9892" y="45"/>
                    <a:pt x="9920" y="37"/>
                  </a:cubicBezTo>
                  <a:lnTo>
                    <a:pt x="9877" y="32"/>
                  </a:lnTo>
                  <a:cubicBezTo>
                    <a:pt x="9921" y="29"/>
                    <a:pt x="9975" y="23"/>
                    <a:pt x="10030" y="25"/>
                  </a:cubicBezTo>
                  <a:cubicBezTo>
                    <a:pt x="10005" y="19"/>
                    <a:pt x="10017" y="26"/>
                    <a:pt x="9979" y="18"/>
                  </a:cubicBezTo>
                  <a:cubicBezTo>
                    <a:pt x="10012" y="27"/>
                    <a:pt x="9839" y="18"/>
                    <a:pt x="9893" y="27"/>
                  </a:cubicBezTo>
                  <a:cubicBezTo>
                    <a:pt x="9854" y="19"/>
                    <a:pt x="9825" y="24"/>
                    <a:pt x="9773" y="16"/>
                  </a:cubicBezTo>
                  <a:cubicBezTo>
                    <a:pt x="9774" y="18"/>
                    <a:pt x="9791" y="20"/>
                    <a:pt x="9746" y="19"/>
                  </a:cubicBezTo>
                  <a:cubicBezTo>
                    <a:pt x="9743" y="20"/>
                    <a:pt x="9739" y="21"/>
                    <a:pt x="9735" y="21"/>
                  </a:cubicBezTo>
                  <a:lnTo>
                    <a:pt x="9732" y="21"/>
                  </a:lnTo>
                  <a:lnTo>
                    <a:pt x="9735" y="21"/>
                  </a:lnTo>
                  <a:cubicBezTo>
                    <a:pt x="9733" y="21"/>
                    <a:pt x="9733" y="22"/>
                    <a:pt x="9736" y="21"/>
                  </a:cubicBezTo>
                  <a:cubicBezTo>
                    <a:pt x="9747" y="22"/>
                    <a:pt x="9756" y="23"/>
                    <a:pt x="9759" y="24"/>
                  </a:cubicBezTo>
                  <a:cubicBezTo>
                    <a:pt x="9736" y="29"/>
                    <a:pt x="9664" y="29"/>
                    <a:pt x="9639" y="31"/>
                  </a:cubicBezTo>
                  <a:cubicBezTo>
                    <a:pt x="9612" y="30"/>
                    <a:pt x="9651" y="29"/>
                    <a:pt x="9636" y="27"/>
                  </a:cubicBezTo>
                  <a:lnTo>
                    <a:pt x="9599" y="30"/>
                  </a:lnTo>
                  <a:cubicBezTo>
                    <a:pt x="9596" y="26"/>
                    <a:pt x="9527" y="23"/>
                    <a:pt x="9591" y="20"/>
                  </a:cubicBezTo>
                  <a:lnTo>
                    <a:pt x="9534" y="20"/>
                  </a:lnTo>
                  <a:cubicBezTo>
                    <a:pt x="9500" y="17"/>
                    <a:pt x="9453" y="16"/>
                    <a:pt x="9425" y="18"/>
                  </a:cubicBezTo>
                  <a:cubicBezTo>
                    <a:pt x="9398" y="17"/>
                    <a:pt x="9356" y="23"/>
                    <a:pt x="9380" y="19"/>
                  </a:cubicBezTo>
                  <a:lnTo>
                    <a:pt x="9290" y="22"/>
                  </a:lnTo>
                  <a:lnTo>
                    <a:pt x="9289" y="21"/>
                  </a:lnTo>
                  <a:cubicBezTo>
                    <a:pt x="9200" y="20"/>
                    <a:pt x="9106" y="28"/>
                    <a:pt x="9004" y="20"/>
                  </a:cubicBezTo>
                  <a:cubicBezTo>
                    <a:pt x="8974" y="21"/>
                    <a:pt x="8944" y="22"/>
                    <a:pt x="8893" y="21"/>
                  </a:cubicBezTo>
                  <a:lnTo>
                    <a:pt x="8884" y="17"/>
                  </a:lnTo>
                  <a:cubicBezTo>
                    <a:pt x="8845" y="18"/>
                    <a:pt x="8768" y="13"/>
                    <a:pt x="8752" y="17"/>
                  </a:cubicBezTo>
                  <a:cubicBezTo>
                    <a:pt x="8710" y="7"/>
                    <a:pt x="8565" y="14"/>
                    <a:pt x="8498" y="12"/>
                  </a:cubicBezTo>
                  <a:lnTo>
                    <a:pt x="8495" y="17"/>
                  </a:lnTo>
                  <a:cubicBezTo>
                    <a:pt x="8449" y="17"/>
                    <a:pt x="8404" y="18"/>
                    <a:pt x="8346" y="20"/>
                  </a:cubicBezTo>
                  <a:lnTo>
                    <a:pt x="8350" y="25"/>
                  </a:lnTo>
                  <a:cubicBezTo>
                    <a:pt x="8300" y="28"/>
                    <a:pt x="8222" y="21"/>
                    <a:pt x="8143" y="22"/>
                  </a:cubicBezTo>
                  <a:cubicBezTo>
                    <a:pt x="8149" y="20"/>
                    <a:pt x="8169" y="20"/>
                    <a:pt x="8183" y="21"/>
                  </a:cubicBezTo>
                  <a:cubicBezTo>
                    <a:pt x="8089" y="11"/>
                    <a:pt x="7984" y="28"/>
                    <a:pt x="7899" y="21"/>
                  </a:cubicBezTo>
                  <a:cubicBezTo>
                    <a:pt x="7878" y="22"/>
                    <a:pt x="7862" y="22"/>
                    <a:pt x="7848" y="21"/>
                  </a:cubicBezTo>
                  <a:cubicBezTo>
                    <a:pt x="7850" y="21"/>
                    <a:pt x="7851" y="21"/>
                    <a:pt x="7853" y="20"/>
                  </a:cubicBezTo>
                  <a:lnTo>
                    <a:pt x="7844" y="20"/>
                  </a:lnTo>
                  <a:lnTo>
                    <a:pt x="7815" y="18"/>
                  </a:lnTo>
                  <a:cubicBezTo>
                    <a:pt x="7823" y="19"/>
                    <a:pt x="7832" y="20"/>
                    <a:pt x="7839" y="20"/>
                  </a:cubicBezTo>
                  <a:cubicBezTo>
                    <a:pt x="7823" y="20"/>
                    <a:pt x="7798" y="21"/>
                    <a:pt x="7774" y="22"/>
                  </a:cubicBezTo>
                  <a:lnTo>
                    <a:pt x="7763" y="17"/>
                  </a:lnTo>
                  <a:lnTo>
                    <a:pt x="7758" y="17"/>
                  </a:lnTo>
                  <a:cubicBezTo>
                    <a:pt x="7734" y="15"/>
                    <a:pt x="7739" y="19"/>
                    <a:pt x="7751" y="23"/>
                  </a:cubicBezTo>
                  <a:cubicBezTo>
                    <a:pt x="7739" y="24"/>
                    <a:pt x="7728" y="25"/>
                    <a:pt x="7719" y="26"/>
                  </a:cubicBezTo>
                  <a:cubicBezTo>
                    <a:pt x="7700" y="18"/>
                    <a:pt x="7655" y="29"/>
                    <a:pt x="7629" y="20"/>
                  </a:cubicBezTo>
                  <a:cubicBezTo>
                    <a:pt x="7612" y="24"/>
                    <a:pt x="7506" y="23"/>
                    <a:pt x="7493" y="32"/>
                  </a:cubicBezTo>
                  <a:cubicBezTo>
                    <a:pt x="7492" y="30"/>
                    <a:pt x="7485" y="30"/>
                    <a:pt x="7498" y="30"/>
                  </a:cubicBezTo>
                  <a:cubicBezTo>
                    <a:pt x="7471" y="29"/>
                    <a:pt x="7444" y="28"/>
                    <a:pt x="7420" y="30"/>
                  </a:cubicBezTo>
                  <a:lnTo>
                    <a:pt x="7408" y="24"/>
                  </a:lnTo>
                  <a:lnTo>
                    <a:pt x="7349" y="32"/>
                  </a:lnTo>
                  <a:cubicBezTo>
                    <a:pt x="7313" y="28"/>
                    <a:pt x="7298" y="26"/>
                    <a:pt x="7334" y="21"/>
                  </a:cubicBezTo>
                  <a:cubicBezTo>
                    <a:pt x="7247" y="28"/>
                    <a:pt x="7263" y="24"/>
                    <a:pt x="7190" y="31"/>
                  </a:cubicBezTo>
                  <a:lnTo>
                    <a:pt x="7194" y="27"/>
                  </a:lnTo>
                  <a:cubicBezTo>
                    <a:pt x="7167" y="27"/>
                    <a:pt x="7125" y="32"/>
                    <a:pt x="7109" y="29"/>
                  </a:cubicBezTo>
                  <a:cubicBezTo>
                    <a:pt x="7051" y="21"/>
                    <a:pt x="6819" y="27"/>
                    <a:pt x="6668" y="20"/>
                  </a:cubicBezTo>
                  <a:cubicBezTo>
                    <a:pt x="6697" y="32"/>
                    <a:pt x="6598" y="14"/>
                    <a:pt x="6592" y="24"/>
                  </a:cubicBezTo>
                  <a:cubicBezTo>
                    <a:pt x="6583" y="21"/>
                    <a:pt x="6562" y="19"/>
                    <a:pt x="6586" y="17"/>
                  </a:cubicBezTo>
                  <a:cubicBezTo>
                    <a:pt x="6509" y="19"/>
                    <a:pt x="6471" y="12"/>
                    <a:pt x="6418" y="20"/>
                  </a:cubicBezTo>
                  <a:cubicBezTo>
                    <a:pt x="6409" y="17"/>
                    <a:pt x="6434" y="16"/>
                    <a:pt x="6426" y="14"/>
                  </a:cubicBezTo>
                  <a:cubicBezTo>
                    <a:pt x="6420" y="14"/>
                    <a:pt x="6402" y="16"/>
                    <a:pt x="6394" y="15"/>
                  </a:cubicBezTo>
                  <a:cubicBezTo>
                    <a:pt x="6386" y="13"/>
                    <a:pt x="6405" y="12"/>
                    <a:pt x="6417" y="11"/>
                  </a:cubicBezTo>
                  <a:cubicBezTo>
                    <a:pt x="6339" y="11"/>
                    <a:pt x="6331" y="20"/>
                    <a:pt x="6325" y="28"/>
                  </a:cubicBezTo>
                  <a:cubicBezTo>
                    <a:pt x="6285" y="24"/>
                    <a:pt x="6265" y="25"/>
                    <a:pt x="6236" y="30"/>
                  </a:cubicBezTo>
                  <a:cubicBezTo>
                    <a:pt x="6223" y="27"/>
                    <a:pt x="6199" y="24"/>
                    <a:pt x="6248" y="24"/>
                  </a:cubicBezTo>
                  <a:cubicBezTo>
                    <a:pt x="6221" y="23"/>
                    <a:pt x="6080" y="19"/>
                    <a:pt x="6078" y="26"/>
                  </a:cubicBezTo>
                  <a:cubicBezTo>
                    <a:pt x="6069" y="24"/>
                    <a:pt x="6039" y="25"/>
                    <a:pt x="6032" y="26"/>
                  </a:cubicBezTo>
                  <a:cubicBezTo>
                    <a:pt x="5970" y="25"/>
                    <a:pt x="5965" y="25"/>
                    <a:pt x="5904" y="25"/>
                  </a:cubicBezTo>
                  <a:lnTo>
                    <a:pt x="5921" y="26"/>
                  </a:lnTo>
                  <a:cubicBezTo>
                    <a:pt x="5897" y="34"/>
                    <a:pt x="5871" y="28"/>
                    <a:pt x="5822" y="29"/>
                  </a:cubicBezTo>
                  <a:lnTo>
                    <a:pt x="5823" y="28"/>
                  </a:lnTo>
                  <a:cubicBezTo>
                    <a:pt x="5711" y="22"/>
                    <a:pt x="5775" y="31"/>
                    <a:pt x="5665" y="24"/>
                  </a:cubicBezTo>
                  <a:lnTo>
                    <a:pt x="5671" y="29"/>
                  </a:lnTo>
                  <a:cubicBezTo>
                    <a:pt x="5660" y="39"/>
                    <a:pt x="5573" y="22"/>
                    <a:pt x="5509" y="26"/>
                  </a:cubicBezTo>
                  <a:lnTo>
                    <a:pt x="5532" y="29"/>
                  </a:lnTo>
                  <a:cubicBezTo>
                    <a:pt x="5497" y="33"/>
                    <a:pt x="5434" y="15"/>
                    <a:pt x="5399" y="13"/>
                  </a:cubicBezTo>
                  <a:cubicBezTo>
                    <a:pt x="5391" y="12"/>
                    <a:pt x="5411" y="12"/>
                    <a:pt x="5422" y="11"/>
                  </a:cubicBezTo>
                  <a:cubicBezTo>
                    <a:pt x="5330" y="6"/>
                    <a:pt x="5410" y="17"/>
                    <a:pt x="5341" y="19"/>
                  </a:cubicBezTo>
                  <a:cubicBezTo>
                    <a:pt x="5328" y="15"/>
                    <a:pt x="5357" y="10"/>
                    <a:pt x="5311" y="9"/>
                  </a:cubicBezTo>
                  <a:cubicBezTo>
                    <a:pt x="5288" y="7"/>
                    <a:pt x="5177" y="20"/>
                    <a:pt x="5114" y="13"/>
                  </a:cubicBezTo>
                  <a:cubicBezTo>
                    <a:pt x="5128" y="16"/>
                    <a:pt x="5142" y="19"/>
                    <a:pt x="5110" y="21"/>
                  </a:cubicBezTo>
                  <a:cubicBezTo>
                    <a:pt x="5061" y="21"/>
                    <a:pt x="4978" y="10"/>
                    <a:pt x="4934" y="19"/>
                  </a:cubicBezTo>
                  <a:cubicBezTo>
                    <a:pt x="4928" y="18"/>
                    <a:pt x="4925" y="17"/>
                    <a:pt x="4925" y="16"/>
                  </a:cubicBezTo>
                  <a:cubicBezTo>
                    <a:pt x="4888" y="19"/>
                    <a:pt x="4804" y="20"/>
                    <a:pt x="4781" y="24"/>
                  </a:cubicBezTo>
                  <a:cubicBezTo>
                    <a:pt x="4747" y="8"/>
                    <a:pt x="4549" y="32"/>
                    <a:pt x="4550" y="16"/>
                  </a:cubicBezTo>
                  <a:lnTo>
                    <a:pt x="4435" y="17"/>
                  </a:lnTo>
                  <a:lnTo>
                    <a:pt x="4438" y="15"/>
                  </a:lnTo>
                  <a:cubicBezTo>
                    <a:pt x="4365" y="14"/>
                    <a:pt x="4339" y="18"/>
                    <a:pt x="4313" y="22"/>
                  </a:cubicBezTo>
                  <a:cubicBezTo>
                    <a:pt x="4296" y="20"/>
                    <a:pt x="4309" y="19"/>
                    <a:pt x="4310" y="18"/>
                  </a:cubicBezTo>
                  <a:cubicBezTo>
                    <a:pt x="4203" y="15"/>
                    <a:pt x="4192" y="15"/>
                    <a:pt x="4102" y="23"/>
                  </a:cubicBezTo>
                  <a:lnTo>
                    <a:pt x="4093" y="18"/>
                  </a:lnTo>
                  <a:cubicBezTo>
                    <a:pt x="4068" y="21"/>
                    <a:pt x="3938" y="10"/>
                    <a:pt x="3833" y="15"/>
                  </a:cubicBezTo>
                  <a:cubicBezTo>
                    <a:pt x="3834" y="15"/>
                    <a:pt x="3836" y="14"/>
                    <a:pt x="3844" y="13"/>
                  </a:cubicBezTo>
                  <a:cubicBezTo>
                    <a:pt x="3726" y="19"/>
                    <a:pt x="3561" y="0"/>
                    <a:pt x="3518" y="17"/>
                  </a:cubicBezTo>
                  <a:lnTo>
                    <a:pt x="3439" y="21"/>
                  </a:lnTo>
                  <a:cubicBezTo>
                    <a:pt x="3540" y="23"/>
                    <a:pt x="3424" y="29"/>
                    <a:pt x="3466" y="32"/>
                  </a:cubicBezTo>
                  <a:cubicBezTo>
                    <a:pt x="3426" y="33"/>
                    <a:pt x="3363" y="27"/>
                    <a:pt x="3412" y="26"/>
                  </a:cubicBezTo>
                  <a:lnTo>
                    <a:pt x="3420" y="27"/>
                  </a:lnTo>
                  <a:cubicBezTo>
                    <a:pt x="3438" y="17"/>
                    <a:pt x="3294" y="23"/>
                    <a:pt x="3297" y="16"/>
                  </a:cubicBezTo>
                  <a:cubicBezTo>
                    <a:pt x="3098" y="17"/>
                    <a:pt x="2904" y="11"/>
                    <a:pt x="2718" y="10"/>
                  </a:cubicBezTo>
                  <a:lnTo>
                    <a:pt x="2740" y="18"/>
                  </a:lnTo>
                  <a:lnTo>
                    <a:pt x="2675" y="17"/>
                  </a:lnTo>
                  <a:cubicBezTo>
                    <a:pt x="2658" y="15"/>
                    <a:pt x="2652" y="11"/>
                    <a:pt x="2698" y="12"/>
                  </a:cubicBezTo>
                  <a:cubicBezTo>
                    <a:pt x="2674" y="8"/>
                    <a:pt x="2620" y="15"/>
                    <a:pt x="2619" y="17"/>
                  </a:cubicBezTo>
                  <a:cubicBezTo>
                    <a:pt x="2528" y="14"/>
                    <a:pt x="2655" y="9"/>
                    <a:pt x="2627" y="9"/>
                  </a:cubicBezTo>
                  <a:lnTo>
                    <a:pt x="2589" y="9"/>
                  </a:lnTo>
                  <a:lnTo>
                    <a:pt x="2597" y="9"/>
                  </a:lnTo>
                  <a:cubicBezTo>
                    <a:pt x="2567" y="12"/>
                    <a:pt x="2564" y="15"/>
                    <a:pt x="2508" y="15"/>
                  </a:cubicBezTo>
                  <a:cubicBezTo>
                    <a:pt x="2473" y="13"/>
                    <a:pt x="2490" y="10"/>
                    <a:pt x="2476" y="10"/>
                  </a:cubicBezTo>
                  <a:cubicBezTo>
                    <a:pt x="2477" y="10"/>
                    <a:pt x="2472" y="9"/>
                    <a:pt x="2455" y="10"/>
                  </a:cubicBezTo>
                  <a:lnTo>
                    <a:pt x="2373" y="9"/>
                  </a:lnTo>
                  <a:lnTo>
                    <a:pt x="2406" y="15"/>
                  </a:lnTo>
                  <a:cubicBezTo>
                    <a:pt x="2370" y="18"/>
                    <a:pt x="2329" y="15"/>
                    <a:pt x="2367" y="21"/>
                  </a:cubicBezTo>
                  <a:cubicBezTo>
                    <a:pt x="2311" y="11"/>
                    <a:pt x="2062" y="17"/>
                    <a:pt x="2028" y="14"/>
                  </a:cubicBezTo>
                  <a:cubicBezTo>
                    <a:pt x="1977" y="18"/>
                    <a:pt x="1927" y="18"/>
                    <a:pt x="1864" y="17"/>
                  </a:cubicBezTo>
                  <a:cubicBezTo>
                    <a:pt x="1880" y="19"/>
                    <a:pt x="1889" y="25"/>
                    <a:pt x="1836" y="24"/>
                  </a:cubicBezTo>
                  <a:cubicBezTo>
                    <a:pt x="1855" y="11"/>
                    <a:pt x="1737" y="18"/>
                    <a:pt x="1694" y="9"/>
                  </a:cubicBezTo>
                  <a:cubicBezTo>
                    <a:pt x="1733" y="15"/>
                    <a:pt x="1542" y="10"/>
                    <a:pt x="1603" y="19"/>
                  </a:cubicBezTo>
                  <a:cubicBezTo>
                    <a:pt x="1558" y="18"/>
                    <a:pt x="1600" y="14"/>
                    <a:pt x="1566" y="11"/>
                  </a:cubicBezTo>
                  <a:cubicBezTo>
                    <a:pt x="1460" y="16"/>
                    <a:pt x="1331" y="8"/>
                    <a:pt x="1200" y="9"/>
                  </a:cubicBezTo>
                  <a:cubicBezTo>
                    <a:pt x="1198" y="11"/>
                    <a:pt x="1220" y="13"/>
                    <a:pt x="1192" y="16"/>
                  </a:cubicBezTo>
                  <a:lnTo>
                    <a:pt x="1122" y="8"/>
                  </a:lnTo>
                  <a:cubicBezTo>
                    <a:pt x="1096" y="9"/>
                    <a:pt x="1098" y="17"/>
                    <a:pt x="1051" y="11"/>
                  </a:cubicBezTo>
                  <a:cubicBezTo>
                    <a:pt x="1058" y="13"/>
                    <a:pt x="1068" y="15"/>
                    <a:pt x="1050" y="15"/>
                  </a:cubicBezTo>
                  <a:cubicBezTo>
                    <a:pt x="792" y="7"/>
                    <a:pt x="524" y="22"/>
                    <a:pt x="262" y="7"/>
                  </a:cubicBezTo>
                  <a:cubicBezTo>
                    <a:pt x="297" y="9"/>
                    <a:pt x="274" y="10"/>
                    <a:pt x="247" y="10"/>
                  </a:cubicBezTo>
                  <a:cubicBezTo>
                    <a:pt x="264" y="11"/>
                    <a:pt x="246" y="14"/>
                    <a:pt x="250" y="17"/>
                  </a:cubicBezTo>
                  <a:lnTo>
                    <a:pt x="140" y="10"/>
                  </a:lnTo>
                  <a:cubicBezTo>
                    <a:pt x="120" y="17"/>
                    <a:pt x="23" y="10"/>
                    <a:pt x="11" y="17"/>
                  </a:cubicBezTo>
                  <a:lnTo>
                    <a:pt x="46" y="15"/>
                  </a:lnTo>
                  <a:cubicBezTo>
                    <a:pt x="0" y="23"/>
                    <a:pt x="111" y="32"/>
                    <a:pt x="104" y="42"/>
                  </a:cubicBezTo>
                  <a:cubicBezTo>
                    <a:pt x="156" y="33"/>
                    <a:pt x="240" y="55"/>
                    <a:pt x="325" y="43"/>
                  </a:cubicBezTo>
                  <a:cubicBezTo>
                    <a:pt x="344" y="45"/>
                    <a:pt x="309" y="46"/>
                    <a:pt x="319" y="48"/>
                  </a:cubicBezTo>
                  <a:cubicBezTo>
                    <a:pt x="340" y="44"/>
                    <a:pt x="366" y="43"/>
                    <a:pt x="414" y="45"/>
                  </a:cubicBezTo>
                  <a:lnTo>
                    <a:pt x="409" y="46"/>
                  </a:lnTo>
                  <a:cubicBezTo>
                    <a:pt x="544" y="45"/>
                    <a:pt x="602" y="49"/>
                    <a:pt x="754" y="52"/>
                  </a:cubicBezTo>
                  <a:lnTo>
                    <a:pt x="742" y="47"/>
                  </a:lnTo>
                  <a:cubicBezTo>
                    <a:pt x="775" y="48"/>
                    <a:pt x="782" y="49"/>
                    <a:pt x="797" y="50"/>
                  </a:cubicBezTo>
                  <a:cubicBezTo>
                    <a:pt x="835" y="43"/>
                    <a:pt x="706" y="50"/>
                    <a:pt x="740" y="42"/>
                  </a:cubicBezTo>
                  <a:cubicBezTo>
                    <a:pt x="783" y="52"/>
                    <a:pt x="970" y="42"/>
                    <a:pt x="999" y="53"/>
                  </a:cubicBezTo>
                  <a:cubicBezTo>
                    <a:pt x="1049" y="54"/>
                    <a:pt x="984" y="48"/>
                    <a:pt x="1034" y="48"/>
                  </a:cubicBezTo>
                  <a:lnTo>
                    <a:pt x="1048" y="51"/>
                  </a:lnTo>
                  <a:lnTo>
                    <a:pt x="1060" y="47"/>
                  </a:lnTo>
                  <a:cubicBezTo>
                    <a:pt x="1093" y="48"/>
                    <a:pt x="1110" y="52"/>
                    <a:pt x="1111" y="54"/>
                  </a:cubicBezTo>
                  <a:cubicBezTo>
                    <a:pt x="1103" y="54"/>
                    <a:pt x="1088" y="55"/>
                    <a:pt x="1080" y="55"/>
                  </a:cubicBezTo>
                  <a:cubicBezTo>
                    <a:pt x="1122" y="59"/>
                    <a:pt x="1200" y="54"/>
                    <a:pt x="1215" y="55"/>
                  </a:cubicBezTo>
                  <a:lnTo>
                    <a:pt x="1166" y="53"/>
                  </a:lnTo>
                  <a:cubicBezTo>
                    <a:pt x="1303" y="50"/>
                    <a:pt x="1470" y="55"/>
                    <a:pt x="1603" y="49"/>
                  </a:cubicBezTo>
                  <a:lnTo>
                    <a:pt x="1593" y="46"/>
                  </a:lnTo>
                  <a:cubicBezTo>
                    <a:pt x="1694" y="42"/>
                    <a:pt x="1674" y="49"/>
                    <a:pt x="1784" y="47"/>
                  </a:cubicBezTo>
                  <a:lnTo>
                    <a:pt x="1780" y="48"/>
                  </a:lnTo>
                  <a:cubicBezTo>
                    <a:pt x="1803" y="45"/>
                    <a:pt x="1832" y="44"/>
                    <a:pt x="1863" y="45"/>
                  </a:cubicBezTo>
                  <a:cubicBezTo>
                    <a:pt x="1835" y="47"/>
                    <a:pt x="1915" y="50"/>
                    <a:pt x="1879" y="53"/>
                  </a:cubicBezTo>
                  <a:cubicBezTo>
                    <a:pt x="1988" y="48"/>
                    <a:pt x="1933" y="49"/>
                    <a:pt x="2005" y="41"/>
                  </a:cubicBezTo>
                  <a:lnTo>
                    <a:pt x="2022" y="45"/>
                  </a:lnTo>
                  <a:cubicBezTo>
                    <a:pt x="2046" y="41"/>
                    <a:pt x="2048" y="40"/>
                    <a:pt x="2104" y="39"/>
                  </a:cubicBezTo>
                  <a:cubicBezTo>
                    <a:pt x="2058" y="42"/>
                    <a:pt x="2139" y="44"/>
                    <a:pt x="2088" y="49"/>
                  </a:cubicBezTo>
                  <a:cubicBezTo>
                    <a:pt x="2205" y="57"/>
                    <a:pt x="2261" y="41"/>
                    <a:pt x="2314" y="53"/>
                  </a:cubicBezTo>
                  <a:cubicBezTo>
                    <a:pt x="2368" y="42"/>
                    <a:pt x="2214" y="47"/>
                    <a:pt x="2244" y="45"/>
                  </a:cubicBezTo>
                  <a:cubicBezTo>
                    <a:pt x="2219" y="41"/>
                    <a:pt x="2288" y="37"/>
                    <a:pt x="2324" y="38"/>
                  </a:cubicBezTo>
                  <a:cubicBezTo>
                    <a:pt x="2361" y="38"/>
                    <a:pt x="2387" y="51"/>
                    <a:pt x="2481" y="51"/>
                  </a:cubicBezTo>
                  <a:cubicBezTo>
                    <a:pt x="2471" y="51"/>
                    <a:pt x="2471" y="52"/>
                    <a:pt x="2461" y="52"/>
                  </a:cubicBezTo>
                  <a:cubicBezTo>
                    <a:pt x="2496" y="55"/>
                    <a:pt x="2530" y="48"/>
                    <a:pt x="2573" y="53"/>
                  </a:cubicBezTo>
                  <a:cubicBezTo>
                    <a:pt x="2597" y="47"/>
                    <a:pt x="2628" y="53"/>
                    <a:pt x="2635" y="45"/>
                  </a:cubicBezTo>
                  <a:lnTo>
                    <a:pt x="2550" y="47"/>
                  </a:lnTo>
                  <a:cubicBezTo>
                    <a:pt x="2598" y="45"/>
                    <a:pt x="2644" y="36"/>
                    <a:pt x="2724" y="40"/>
                  </a:cubicBezTo>
                  <a:cubicBezTo>
                    <a:pt x="2718" y="42"/>
                    <a:pt x="2694" y="44"/>
                    <a:pt x="2677" y="45"/>
                  </a:cubicBezTo>
                  <a:cubicBezTo>
                    <a:pt x="2701" y="48"/>
                    <a:pt x="2722" y="44"/>
                    <a:pt x="2747" y="46"/>
                  </a:cubicBezTo>
                  <a:cubicBezTo>
                    <a:pt x="2740" y="54"/>
                    <a:pt x="2643" y="48"/>
                    <a:pt x="2591" y="54"/>
                  </a:cubicBezTo>
                  <a:cubicBezTo>
                    <a:pt x="2616" y="57"/>
                    <a:pt x="2689" y="48"/>
                    <a:pt x="2663" y="57"/>
                  </a:cubicBezTo>
                  <a:cubicBezTo>
                    <a:pt x="2700" y="46"/>
                    <a:pt x="2755" y="58"/>
                    <a:pt x="2818" y="50"/>
                  </a:cubicBezTo>
                  <a:lnTo>
                    <a:pt x="2814" y="55"/>
                  </a:lnTo>
                  <a:cubicBezTo>
                    <a:pt x="2824" y="54"/>
                    <a:pt x="2845" y="52"/>
                    <a:pt x="2863" y="52"/>
                  </a:cubicBezTo>
                  <a:lnTo>
                    <a:pt x="2830" y="58"/>
                  </a:lnTo>
                  <a:cubicBezTo>
                    <a:pt x="2881" y="53"/>
                    <a:pt x="2928" y="63"/>
                    <a:pt x="2977" y="60"/>
                  </a:cubicBezTo>
                  <a:cubicBezTo>
                    <a:pt x="2875" y="60"/>
                    <a:pt x="2954" y="54"/>
                    <a:pt x="2911" y="51"/>
                  </a:cubicBezTo>
                  <a:cubicBezTo>
                    <a:pt x="3038" y="45"/>
                    <a:pt x="2984" y="64"/>
                    <a:pt x="3126" y="62"/>
                  </a:cubicBezTo>
                  <a:cubicBezTo>
                    <a:pt x="3107" y="62"/>
                    <a:pt x="3054" y="58"/>
                    <a:pt x="3084" y="56"/>
                  </a:cubicBezTo>
                  <a:cubicBezTo>
                    <a:pt x="3111" y="57"/>
                    <a:pt x="3146" y="59"/>
                    <a:pt x="3163" y="62"/>
                  </a:cubicBezTo>
                  <a:cubicBezTo>
                    <a:pt x="3257" y="61"/>
                    <a:pt x="3149" y="57"/>
                    <a:pt x="3189" y="54"/>
                  </a:cubicBezTo>
                  <a:cubicBezTo>
                    <a:pt x="3221" y="60"/>
                    <a:pt x="3235" y="52"/>
                    <a:pt x="3276" y="50"/>
                  </a:cubicBezTo>
                  <a:lnTo>
                    <a:pt x="3276" y="55"/>
                  </a:lnTo>
                  <a:cubicBezTo>
                    <a:pt x="3384" y="58"/>
                    <a:pt x="3305" y="45"/>
                    <a:pt x="3401" y="49"/>
                  </a:cubicBezTo>
                  <a:lnTo>
                    <a:pt x="3361" y="55"/>
                  </a:lnTo>
                  <a:lnTo>
                    <a:pt x="3411" y="54"/>
                  </a:lnTo>
                  <a:lnTo>
                    <a:pt x="3400" y="59"/>
                  </a:lnTo>
                  <a:cubicBezTo>
                    <a:pt x="3455" y="55"/>
                    <a:pt x="3472" y="56"/>
                    <a:pt x="3526" y="58"/>
                  </a:cubicBezTo>
                  <a:cubicBezTo>
                    <a:pt x="3513" y="54"/>
                    <a:pt x="3533" y="49"/>
                    <a:pt x="3580" y="49"/>
                  </a:cubicBezTo>
                  <a:cubicBezTo>
                    <a:pt x="3613" y="52"/>
                    <a:pt x="3562" y="54"/>
                    <a:pt x="3630" y="53"/>
                  </a:cubicBezTo>
                  <a:cubicBezTo>
                    <a:pt x="3614" y="56"/>
                    <a:pt x="3598" y="60"/>
                    <a:pt x="3568" y="55"/>
                  </a:cubicBezTo>
                  <a:cubicBezTo>
                    <a:pt x="3565" y="57"/>
                    <a:pt x="3553" y="58"/>
                    <a:pt x="3550" y="60"/>
                  </a:cubicBezTo>
                  <a:cubicBezTo>
                    <a:pt x="3585" y="63"/>
                    <a:pt x="3638" y="61"/>
                    <a:pt x="3662" y="61"/>
                  </a:cubicBezTo>
                  <a:cubicBezTo>
                    <a:pt x="3653" y="61"/>
                    <a:pt x="3642" y="60"/>
                    <a:pt x="3636" y="60"/>
                  </a:cubicBezTo>
                  <a:lnTo>
                    <a:pt x="3734" y="53"/>
                  </a:lnTo>
                  <a:cubicBezTo>
                    <a:pt x="3749" y="55"/>
                    <a:pt x="3737" y="56"/>
                    <a:pt x="3725" y="58"/>
                  </a:cubicBezTo>
                  <a:cubicBezTo>
                    <a:pt x="3744" y="57"/>
                    <a:pt x="3758" y="55"/>
                    <a:pt x="3787" y="55"/>
                  </a:cubicBezTo>
                  <a:cubicBezTo>
                    <a:pt x="3780" y="59"/>
                    <a:pt x="3781" y="63"/>
                    <a:pt x="3740" y="65"/>
                  </a:cubicBezTo>
                  <a:lnTo>
                    <a:pt x="3833" y="60"/>
                  </a:lnTo>
                  <a:cubicBezTo>
                    <a:pt x="3839" y="62"/>
                    <a:pt x="3881" y="65"/>
                    <a:pt x="3869" y="67"/>
                  </a:cubicBezTo>
                  <a:cubicBezTo>
                    <a:pt x="3920" y="69"/>
                    <a:pt x="3995" y="59"/>
                    <a:pt x="4064" y="62"/>
                  </a:cubicBezTo>
                  <a:cubicBezTo>
                    <a:pt x="4067" y="62"/>
                    <a:pt x="4074" y="61"/>
                    <a:pt x="4089" y="60"/>
                  </a:cubicBezTo>
                  <a:cubicBezTo>
                    <a:pt x="4153" y="62"/>
                    <a:pt x="4210" y="67"/>
                    <a:pt x="4286" y="61"/>
                  </a:cubicBezTo>
                  <a:lnTo>
                    <a:pt x="4329" y="68"/>
                  </a:lnTo>
                  <a:cubicBezTo>
                    <a:pt x="4389" y="67"/>
                    <a:pt x="4271" y="59"/>
                    <a:pt x="4370" y="57"/>
                  </a:cubicBezTo>
                  <a:cubicBezTo>
                    <a:pt x="4440" y="55"/>
                    <a:pt x="4396" y="63"/>
                    <a:pt x="4421" y="65"/>
                  </a:cubicBezTo>
                  <a:cubicBezTo>
                    <a:pt x="4456" y="62"/>
                    <a:pt x="4517" y="54"/>
                    <a:pt x="4581" y="60"/>
                  </a:cubicBezTo>
                  <a:cubicBezTo>
                    <a:pt x="4560" y="62"/>
                    <a:pt x="4543" y="60"/>
                    <a:pt x="4523" y="6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8" name="任意多边形 63"/>
            <p:cNvSpPr>
              <a:spLocks/>
            </p:cNvSpPr>
            <p:nvPr/>
          </p:nvSpPr>
          <p:spPr bwMode="invGray">
            <a:xfrm>
              <a:off x="7508875" y="1560020"/>
              <a:ext cx="11112" cy="3693"/>
            </a:xfrm>
            <a:custGeom>
              <a:avLst/>
              <a:gdLst>
                <a:gd name="T0" fmla="*/ 12 w 12"/>
                <a:gd name="T1" fmla="*/ 3 h 3"/>
                <a:gd name="T2" fmla="*/ 12 w 12"/>
                <a:gd name="T3" fmla="*/ 3 h 3"/>
                <a:gd name="T4" fmla="*/ 6 w 12"/>
                <a:gd name="T5" fmla="*/ 0 h 3"/>
                <a:gd name="T6" fmla="*/ 12 w 12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3">
                  <a:moveTo>
                    <a:pt x="12" y="3"/>
                  </a:moveTo>
                  <a:lnTo>
                    <a:pt x="12" y="3"/>
                  </a:lnTo>
                  <a:cubicBezTo>
                    <a:pt x="8" y="2"/>
                    <a:pt x="7" y="1"/>
                    <a:pt x="6" y="0"/>
                  </a:cubicBezTo>
                  <a:cubicBezTo>
                    <a:pt x="1" y="1"/>
                    <a:pt x="0" y="2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09" name="任意多边形 64"/>
            <p:cNvSpPr>
              <a:spLocks/>
            </p:cNvSpPr>
            <p:nvPr/>
          </p:nvSpPr>
          <p:spPr bwMode="invGray">
            <a:xfrm>
              <a:off x="5434013" y="1567405"/>
              <a:ext cx="4762" cy="1231"/>
            </a:xfrm>
            <a:custGeom>
              <a:avLst/>
              <a:gdLst>
                <a:gd name="T0" fmla="*/ 5 w 5"/>
                <a:gd name="T1" fmla="*/ 1 h 1"/>
                <a:gd name="T2" fmla="*/ 5 w 5"/>
                <a:gd name="T3" fmla="*/ 1 h 1"/>
                <a:gd name="T4" fmla="*/ 3 w 5"/>
                <a:gd name="T5" fmla="*/ 0 h 1"/>
                <a:gd name="T6" fmla="*/ 0 w 5"/>
                <a:gd name="T7" fmla="*/ 1 h 1"/>
                <a:gd name="T8" fmla="*/ 5 w 5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lnTo>
                    <a:pt x="5" y="1"/>
                  </a:lnTo>
                  <a:lnTo>
                    <a:pt x="3" y="0"/>
                  </a:lnTo>
                  <a:cubicBezTo>
                    <a:pt x="1" y="1"/>
                    <a:pt x="1" y="1"/>
                    <a:pt x="0" y="1"/>
                  </a:cubicBezTo>
                  <a:lnTo>
                    <a:pt x="5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0" name="任意多边形 65"/>
            <p:cNvSpPr>
              <a:spLocks/>
            </p:cNvSpPr>
            <p:nvPr/>
          </p:nvSpPr>
          <p:spPr bwMode="invGray">
            <a:xfrm>
              <a:off x="9672638" y="1567405"/>
              <a:ext cx="25400" cy="2462"/>
            </a:xfrm>
            <a:custGeom>
              <a:avLst/>
              <a:gdLst>
                <a:gd name="T0" fmla="*/ 27 w 27"/>
                <a:gd name="T1" fmla="*/ 3 h 3"/>
                <a:gd name="T2" fmla="*/ 27 w 27"/>
                <a:gd name="T3" fmla="*/ 3 h 3"/>
                <a:gd name="T4" fmla="*/ 1 w 27"/>
                <a:gd name="T5" fmla="*/ 0 h 3"/>
                <a:gd name="T6" fmla="*/ 27 w 27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" h="3">
                  <a:moveTo>
                    <a:pt x="27" y="3"/>
                  </a:moveTo>
                  <a:lnTo>
                    <a:pt x="27" y="3"/>
                  </a:lnTo>
                  <a:cubicBezTo>
                    <a:pt x="13" y="2"/>
                    <a:pt x="6" y="1"/>
                    <a:pt x="1" y="0"/>
                  </a:cubicBezTo>
                  <a:cubicBezTo>
                    <a:pt x="0" y="1"/>
                    <a:pt x="6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1" name="任意多边形 66"/>
            <p:cNvSpPr>
              <a:spLocks/>
            </p:cNvSpPr>
            <p:nvPr/>
          </p:nvSpPr>
          <p:spPr bwMode="invGray">
            <a:xfrm>
              <a:off x="10966450" y="1529246"/>
              <a:ext cx="39687" cy="2462"/>
            </a:xfrm>
            <a:custGeom>
              <a:avLst/>
              <a:gdLst>
                <a:gd name="T0" fmla="*/ 42 w 42"/>
                <a:gd name="T1" fmla="*/ 0 h 3"/>
                <a:gd name="T2" fmla="*/ 42 w 42"/>
                <a:gd name="T3" fmla="*/ 0 h 3"/>
                <a:gd name="T4" fmla="*/ 0 w 42"/>
                <a:gd name="T5" fmla="*/ 1 h 3"/>
                <a:gd name="T6" fmla="*/ 38 w 42"/>
                <a:gd name="T7" fmla="*/ 3 h 3"/>
                <a:gd name="T8" fmla="*/ 42 w 42"/>
                <a:gd name="T9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" h="3">
                  <a:moveTo>
                    <a:pt x="42" y="0"/>
                  </a:moveTo>
                  <a:lnTo>
                    <a:pt x="42" y="0"/>
                  </a:lnTo>
                  <a:lnTo>
                    <a:pt x="0" y="1"/>
                  </a:lnTo>
                  <a:cubicBezTo>
                    <a:pt x="20" y="1"/>
                    <a:pt x="27" y="2"/>
                    <a:pt x="38" y="3"/>
                  </a:cubicBezTo>
                  <a:cubicBezTo>
                    <a:pt x="37" y="2"/>
                    <a:pt x="29" y="0"/>
                    <a:pt x="42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2" name="任意多边形 67"/>
            <p:cNvSpPr>
              <a:spLocks/>
            </p:cNvSpPr>
            <p:nvPr/>
          </p:nvSpPr>
          <p:spPr bwMode="invGray">
            <a:xfrm>
              <a:off x="11329988" y="1552634"/>
              <a:ext cx="44450" cy="2462"/>
            </a:xfrm>
            <a:custGeom>
              <a:avLst/>
              <a:gdLst>
                <a:gd name="T0" fmla="*/ 27 w 46"/>
                <a:gd name="T1" fmla="*/ 3 h 3"/>
                <a:gd name="T2" fmla="*/ 27 w 46"/>
                <a:gd name="T3" fmla="*/ 3 h 3"/>
                <a:gd name="T4" fmla="*/ 46 w 46"/>
                <a:gd name="T5" fmla="*/ 2 h 3"/>
                <a:gd name="T6" fmla="*/ 44 w 46"/>
                <a:gd name="T7" fmla="*/ 0 h 3"/>
                <a:gd name="T8" fmla="*/ 27 w 46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" h="3">
                  <a:moveTo>
                    <a:pt x="27" y="3"/>
                  </a:moveTo>
                  <a:lnTo>
                    <a:pt x="27" y="3"/>
                  </a:lnTo>
                  <a:cubicBezTo>
                    <a:pt x="33" y="2"/>
                    <a:pt x="40" y="3"/>
                    <a:pt x="46" y="2"/>
                  </a:cubicBezTo>
                  <a:lnTo>
                    <a:pt x="44" y="0"/>
                  </a:lnTo>
                  <a:cubicBezTo>
                    <a:pt x="18" y="0"/>
                    <a:pt x="0" y="2"/>
                    <a:pt x="27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3" name="任意多边形 68"/>
            <p:cNvSpPr>
              <a:spLocks/>
            </p:cNvSpPr>
            <p:nvPr/>
          </p:nvSpPr>
          <p:spPr bwMode="invGray">
            <a:xfrm>
              <a:off x="11042650" y="1540325"/>
              <a:ext cx="60325" cy="6155"/>
            </a:xfrm>
            <a:custGeom>
              <a:avLst/>
              <a:gdLst>
                <a:gd name="T0" fmla="*/ 0 w 63"/>
                <a:gd name="T1" fmla="*/ 3 h 7"/>
                <a:gd name="T2" fmla="*/ 0 w 63"/>
                <a:gd name="T3" fmla="*/ 3 h 7"/>
                <a:gd name="T4" fmla="*/ 60 w 63"/>
                <a:gd name="T5" fmla="*/ 5 h 7"/>
                <a:gd name="T6" fmla="*/ 54 w 63"/>
                <a:gd name="T7" fmla="*/ 5 h 7"/>
                <a:gd name="T8" fmla="*/ 0 w 6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3" h="7">
                  <a:moveTo>
                    <a:pt x="0" y="3"/>
                  </a:moveTo>
                  <a:lnTo>
                    <a:pt x="0" y="3"/>
                  </a:lnTo>
                  <a:cubicBezTo>
                    <a:pt x="3" y="7"/>
                    <a:pt x="30" y="6"/>
                    <a:pt x="60" y="5"/>
                  </a:cubicBezTo>
                  <a:lnTo>
                    <a:pt x="54" y="5"/>
                  </a:lnTo>
                  <a:cubicBezTo>
                    <a:pt x="63" y="0"/>
                    <a:pt x="31" y="1"/>
                    <a:pt x="0" y="3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4" name="任意多边形 69"/>
            <p:cNvSpPr>
              <a:spLocks/>
            </p:cNvSpPr>
            <p:nvPr/>
          </p:nvSpPr>
          <p:spPr bwMode="invGray">
            <a:xfrm>
              <a:off x="11106150" y="1542787"/>
              <a:ext cx="28575" cy="1231"/>
            </a:xfrm>
            <a:custGeom>
              <a:avLst/>
              <a:gdLst>
                <a:gd name="T0" fmla="*/ 0 w 31"/>
                <a:gd name="T1" fmla="*/ 2 h 2"/>
                <a:gd name="T2" fmla="*/ 0 w 31"/>
                <a:gd name="T3" fmla="*/ 2 h 2"/>
                <a:gd name="T4" fmla="*/ 28 w 31"/>
                <a:gd name="T5" fmla="*/ 2 h 2"/>
                <a:gd name="T6" fmla="*/ 0 w 31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1" h="2">
                  <a:moveTo>
                    <a:pt x="0" y="2"/>
                  </a:moveTo>
                  <a:lnTo>
                    <a:pt x="0" y="2"/>
                  </a:lnTo>
                  <a:cubicBezTo>
                    <a:pt x="10" y="2"/>
                    <a:pt x="19" y="2"/>
                    <a:pt x="28" y="2"/>
                  </a:cubicBezTo>
                  <a:cubicBezTo>
                    <a:pt x="31" y="0"/>
                    <a:pt x="17" y="2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5" name="任意多边形 70"/>
            <p:cNvSpPr>
              <a:spLocks/>
            </p:cNvSpPr>
            <p:nvPr/>
          </p:nvSpPr>
          <p:spPr bwMode="invGray">
            <a:xfrm>
              <a:off x="10679113" y="1525554"/>
              <a:ext cx="103187" cy="9847"/>
            </a:xfrm>
            <a:custGeom>
              <a:avLst/>
              <a:gdLst>
                <a:gd name="T0" fmla="*/ 77 w 109"/>
                <a:gd name="T1" fmla="*/ 9 h 12"/>
                <a:gd name="T2" fmla="*/ 77 w 109"/>
                <a:gd name="T3" fmla="*/ 9 h 12"/>
                <a:gd name="T4" fmla="*/ 94 w 109"/>
                <a:gd name="T5" fmla="*/ 6 h 12"/>
                <a:gd name="T6" fmla="*/ 77 w 109"/>
                <a:gd name="T7" fmla="*/ 9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9" h="12">
                  <a:moveTo>
                    <a:pt x="77" y="9"/>
                  </a:moveTo>
                  <a:lnTo>
                    <a:pt x="77" y="9"/>
                  </a:lnTo>
                  <a:cubicBezTo>
                    <a:pt x="91" y="10"/>
                    <a:pt x="86" y="4"/>
                    <a:pt x="94" y="6"/>
                  </a:cubicBezTo>
                  <a:cubicBezTo>
                    <a:pt x="109" y="0"/>
                    <a:pt x="0" y="12"/>
                    <a:pt x="77" y="9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6" name="任意多边形 71"/>
            <p:cNvSpPr>
              <a:spLocks/>
            </p:cNvSpPr>
            <p:nvPr/>
          </p:nvSpPr>
          <p:spPr bwMode="invGray">
            <a:xfrm>
              <a:off x="11039475" y="1550172"/>
              <a:ext cx="26987" cy="4924"/>
            </a:xfrm>
            <a:custGeom>
              <a:avLst/>
              <a:gdLst>
                <a:gd name="T0" fmla="*/ 27 w 27"/>
                <a:gd name="T1" fmla="*/ 5 h 5"/>
                <a:gd name="T2" fmla="*/ 27 w 27"/>
                <a:gd name="T3" fmla="*/ 5 h 5"/>
                <a:gd name="T4" fmla="*/ 16 w 27"/>
                <a:gd name="T5" fmla="*/ 0 h 5"/>
                <a:gd name="T6" fmla="*/ 0 w 27"/>
                <a:gd name="T7" fmla="*/ 4 h 5"/>
                <a:gd name="T8" fmla="*/ 27 w 27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7" h="5">
                  <a:moveTo>
                    <a:pt x="27" y="5"/>
                  </a:moveTo>
                  <a:lnTo>
                    <a:pt x="27" y="5"/>
                  </a:lnTo>
                  <a:lnTo>
                    <a:pt x="16" y="0"/>
                  </a:lnTo>
                  <a:lnTo>
                    <a:pt x="0" y="4"/>
                  </a:lnTo>
                  <a:lnTo>
                    <a:pt x="27" y="5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7" name="任意多边形 72"/>
            <p:cNvSpPr>
              <a:spLocks/>
            </p:cNvSpPr>
            <p:nvPr/>
          </p:nvSpPr>
          <p:spPr bwMode="invGray">
            <a:xfrm>
              <a:off x="10841038" y="1548941"/>
              <a:ext cx="58737" cy="2462"/>
            </a:xfrm>
            <a:custGeom>
              <a:avLst/>
              <a:gdLst>
                <a:gd name="T0" fmla="*/ 1 w 61"/>
                <a:gd name="T1" fmla="*/ 2 h 3"/>
                <a:gd name="T2" fmla="*/ 1 w 61"/>
                <a:gd name="T3" fmla="*/ 2 h 3"/>
                <a:gd name="T4" fmla="*/ 49 w 61"/>
                <a:gd name="T5" fmla="*/ 3 h 3"/>
                <a:gd name="T6" fmla="*/ 61 w 61"/>
                <a:gd name="T7" fmla="*/ 2 h 3"/>
                <a:gd name="T8" fmla="*/ 1 w 61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1" h="3">
                  <a:moveTo>
                    <a:pt x="1" y="2"/>
                  </a:moveTo>
                  <a:lnTo>
                    <a:pt x="1" y="2"/>
                  </a:lnTo>
                  <a:lnTo>
                    <a:pt x="49" y="3"/>
                  </a:lnTo>
                  <a:cubicBezTo>
                    <a:pt x="48" y="2"/>
                    <a:pt x="54" y="2"/>
                    <a:pt x="61" y="2"/>
                  </a:cubicBezTo>
                  <a:cubicBezTo>
                    <a:pt x="32" y="1"/>
                    <a:pt x="0" y="0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8" name="任意多边形 73"/>
            <p:cNvSpPr>
              <a:spLocks/>
            </p:cNvSpPr>
            <p:nvPr/>
          </p:nvSpPr>
          <p:spPr bwMode="invGray">
            <a:xfrm>
              <a:off x="10899775" y="1550172"/>
              <a:ext cx="36512" cy="1231"/>
            </a:xfrm>
            <a:custGeom>
              <a:avLst/>
              <a:gdLst>
                <a:gd name="T0" fmla="*/ 0 w 38"/>
                <a:gd name="T1" fmla="*/ 1 h 1"/>
                <a:gd name="T2" fmla="*/ 0 w 38"/>
                <a:gd name="T3" fmla="*/ 1 h 1"/>
                <a:gd name="T4" fmla="*/ 38 w 38"/>
                <a:gd name="T5" fmla="*/ 0 h 1"/>
                <a:gd name="T6" fmla="*/ 0 w 38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" h="1">
                  <a:moveTo>
                    <a:pt x="0" y="1"/>
                  </a:moveTo>
                  <a:lnTo>
                    <a:pt x="0" y="1"/>
                  </a:lnTo>
                  <a:cubicBezTo>
                    <a:pt x="15" y="1"/>
                    <a:pt x="30" y="1"/>
                    <a:pt x="38" y="0"/>
                  </a:cubicBezTo>
                  <a:cubicBezTo>
                    <a:pt x="30" y="0"/>
                    <a:pt x="12" y="0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19" name="任意多边形 74"/>
            <p:cNvSpPr>
              <a:spLocks/>
            </p:cNvSpPr>
            <p:nvPr/>
          </p:nvSpPr>
          <p:spPr bwMode="invGray">
            <a:xfrm>
              <a:off x="10958513" y="1555096"/>
              <a:ext cx="46037" cy="0"/>
            </a:xfrm>
            <a:custGeom>
              <a:avLst/>
              <a:gdLst>
                <a:gd name="T0" fmla="*/ 47 w 47"/>
                <a:gd name="T1" fmla="*/ 1 h 1"/>
                <a:gd name="T2" fmla="*/ 47 w 47"/>
                <a:gd name="T3" fmla="*/ 1 h 1"/>
                <a:gd name="T4" fmla="*/ 33 w 47"/>
                <a:gd name="T5" fmla="*/ 0 h 1"/>
                <a:gd name="T6" fmla="*/ 0 w 47"/>
                <a:gd name="T7" fmla="*/ 0 h 1"/>
                <a:gd name="T8" fmla="*/ 47 w 47"/>
                <a:gd name="T9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7" h="1">
                  <a:moveTo>
                    <a:pt x="47" y="1"/>
                  </a:moveTo>
                  <a:lnTo>
                    <a:pt x="47" y="1"/>
                  </a:lnTo>
                  <a:lnTo>
                    <a:pt x="33" y="0"/>
                  </a:lnTo>
                  <a:lnTo>
                    <a:pt x="0" y="0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0" name="任意多边形 75"/>
            <p:cNvSpPr>
              <a:spLocks/>
            </p:cNvSpPr>
            <p:nvPr/>
          </p:nvSpPr>
          <p:spPr bwMode="invGray">
            <a:xfrm>
              <a:off x="10304463" y="1548941"/>
              <a:ext cx="61912" cy="3693"/>
            </a:xfrm>
            <a:custGeom>
              <a:avLst/>
              <a:gdLst>
                <a:gd name="T0" fmla="*/ 57 w 65"/>
                <a:gd name="T1" fmla="*/ 0 h 4"/>
                <a:gd name="T2" fmla="*/ 57 w 65"/>
                <a:gd name="T3" fmla="*/ 0 h 4"/>
                <a:gd name="T4" fmla="*/ 5 w 65"/>
                <a:gd name="T5" fmla="*/ 1 h 4"/>
                <a:gd name="T6" fmla="*/ 33 w 65"/>
                <a:gd name="T7" fmla="*/ 4 h 4"/>
                <a:gd name="T8" fmla="*/ 57 w 65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5" h="4">
                  <a:moveTo>
                    <a:pt x="57" y="0"/>
                  </a:moveTo>
                  <a:lnTo>
                    <a:pt x="57" y="0"/>
                  </a:lnTo>
                  <a:lnTo>
                    <a:pt x="5" y="1"/>
                  </a:lnTo>
                  <a:cubicBezTo>
                    <a:pt x="0" y="3"/>
                    <a:pt x="14" y="4"/>
                    <a:pt x="33" y="4"/>
                  </a:cubicBezTo>
                  <a:cubicBezTo>
                    <a:pt x="45" y="2"/>
                    <a:pt x="65" y="2"/>
                    <a:pt x="57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1" name="任意多边形 76"/>
            <p:cNvSpPr>
              <a:spLocks/>
            </p:cNvSpPr>
            <p:nvPr/>
          </p:nvSpPr>
          <p:spPr bwMode="invGray">
            <a:xfrm>
              <a:off x="10483850" y="1557558"/>
              <a:ext cx="23812" cy="6155"/>
            </a:xfrm>
            <a:custGeom>
              <a:avLst/>
              <a:gdLst>
                <a:gd name="T0" fmla="*/ 25 w 25"/>
                <a:gd name="T1" fmla="*/ 4 h 7"/>
                <a:gd name="T2" fmla="*/ 25 w 25"/>
                <a:gd name="T3" fmla="*/ 4 h 7"/>
                <a:gd name="T4" fmla="*/ 2 w 25"/>
                <a:gd name="T5" fmla="*/ 0 h 7"/>
                <a:gd name="T6" fmla="*/ 0 w 25"/>
                <a:gd name="T7" fmla="*/ 7 h 7"/>
                <a:gd name="T8" fmla="*/ 25 w 25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5" h="7">
                  <a:moveTo>
                    <a:pt x="25" y="4"/>
                  </a:moveTo>
                  <a:lnTo>
                    <a:pt x="25" y="4"/>
                  </a:lnTo>
                  <a:cubicBezTo>
                    <a:pt x="11" y="3"/>
                    <a:pt x="10" y="2"/>
                    <a:pt x="2" y="0"/>
                  </a:cubicBezTo>
                  <a:lnTo>
                    <a:pt x="0" y="7"/>
                  </a:lnTo>
                  <a:lnTo>
                    <a:pt x="25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2" name="任意多边形 77"/>
            <p:cNvSpPr>
              <a:spLocks/>
            </p:cNvSpPr>
            <p:nvPr/>
          </p:nvSpPr>
          <p:spPr bwMode="invGray">
            <a:xfrm>
              <a:off x="10291763" y="1563712"/>
              <a:ext cx="117475" cy="2462"/>
            </a:xfrm>
            <a:custGeom>
              <a:avLst/>
              <a:gdLst>
                <a:gd name="T0" fmla="*/ 75 w 123"/>
                <a:gd name="T1" fmla="*/ 0 h 4"/>
                <a:gd name="T2" fmla="*/ 75 w 123"/>
                <a:gd name="T3" fmla="*/ 0 h 4"/>
                <a:gd name="T4" fmla="*/ 66 w 123"/>
                <a:gd name="T5" fmla="*/ 4 h 4"/>
                <a:gd name="T6" fmla="*/ 75 w 123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3" h="4">
                  <a:moveTo>
                    <a:pt x="75" y="0"/>
                  </a:moveTo>
                  <a:lnTo>
                    <a:pt x="75" y="0"/>
                  </a:lnTo>
                  <a:cubicBezTo>
                    <a:pt x="70" y="1"/>
                    <a:pt x="0" y="4"/>
                    <a:pt x="66" y="4"/>
                  </a:cubicBezTo>
                  <a:cubicBezTo>
                    <a:pt x="71" y="2"/>
                    <a:pt x="123" y="1"/>
                    <a:pt x="75" y="0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3" name="任意多边形 78"/>
            <p:cNvSpPr>
              <a:spLocks/>
            </p:cNvSpPr>
            <p:nvPr/>
          </p:nvSpPr>
          <p:spPr bwMode="invGray">
            <a:xfrm>
              <a:off x="9621838" y="1546479"/>
              <a:ext cx="11112" cy="8617"/>
            </a:xfrm>
            <a:custGeom>
              <a:avLst/>
              <a:gdLst>
                <a:gd name="T0" fmla="*/ 0 w 13"/>
                <a:gd name="T1" fmla="*/ 10 h 10"/>
                <a:gd name="T2" fmla="*/ 0 w 13"/>
                <a:gd name="T3" fmla="*/ 10 h 10"/>
                <a:gd name="T4" fmla="*/ 13 w 13"/>
                <a:gd name="T5" fmla="*/ 10 h 10"/>
                <a:gd name="T6" fmla="*/ 12 w 13"/>
                <a:gd name="T7" fmla="*/ 0 h 10"/>
                <a:gd name="T8" fmla="*/ 0 w 13"/>
                <a:gd name="T9" fmla="*/ 10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10">
                  <a:moveTo>
                    <a:pt x="0" y="10"/>
                  </a:moveTo>
                  <a:lnTo>
                    <a:pt x="0" y="10"/>
                  </a:lnTo>
                  <a:lnTo>
                    <a:pt x="13" y="10"/>
                  </a:lnTo>
                  <a:lnTo>
                    <a:pt x="12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4" name="任意多边形 79"/>
            <p:cNvSpPr>
              <a:spLocks/>
            </p:cNvSpPr>
            <p:nvPr/>
          </p:nvSpPr>
          <p:spPr bwMode="invGray">
            <a:xfrm>
              <a:off x="8951913" y="1568636"/>
              <a:ext cx="96837" cy="8617"/>
            </a:xfrm>
            <a:custGeom>
              <a:avLst/>
              <a:gdLst>
                <a:gd name="T0" fmla="*/ 16 w 101"/>
                <a:gd name="T1" fmla="*/ 8 h 10"/>
                <a:gd name="T2" fmla="*/ 16 w 101"/>
                <a:gd name="T3" fmla="*/ 8 h 10"/>
                <a:gd name="T4" fmla="*/ 86 w 101"/>
                <a:gd name="T5" fmla="*/ 4 h 10"/>
                <a:gd name="T6" fmla="*/ 56 w 101"/>
                <a:gd name="T7" fmla="*/ 0 h 10"/>
                <a:gd name="T8" fmla="*/ 16 w 101"/>
                <a:gd name="T9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1" h="10">
                  <a:moveTo>
                    <a:pt x="16" y="8"/>
                  </a:moveTo>
                  <a:lnTo>
                    <a:pt x="16" y="8"/>
                  </a:lnTo>
                  <a:cubicBezTo>
                    <a:pt x="78" y="10"/>
                    <a:pt x="31" y="1"/>
                    <a:pt x="86" y="4"/>
                  </a:cubicBezTo>
                  <a:cubicBezTo>
                    <a:pt x="101" y="2"/>
                    <a:pt x="41" y="2"/>
                    <a:pt x="56" y="0"/>
                  </a:cubicBezTo>
                  <a:cubicBezTo>
                    <a:pt x="19" y="2"/>
                    <a:pt x="0" y="1"/>
                    <a:pt x="16" y="8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5" name="任意多边形 80"/>
            <p:cNvSpPr>
              <a:spLocks/>
            </p:cNvSpPr>
            <p:nvPr/>
          </p:nvSpPr>
          <p:spPr bwMode="invGray">
            <a:xfrm>
              <a:off x="9005888" y="1566174"/>
              <a:ext cx="17462" cy="2462"/>
            </a:xfrm>
            <a:custGeom>
              <a:avLst/>
              <a:gdLst>
                <a:gd name="T0" fmla="*/ 0 w 19"/>
                <a:gd name="T1" fmla="*/ 2 h 2"/>
                <a:gd name="T2" fmla="*/ 0 w 19"/>
                <a:gd name="T3" fmla="*/ 2 h 2"/>
                <a:gd name="T4" fmla="*/ 19 w 19"/>
                <a:gd name="T5" fmla="*/ 0 h 2"/>
                <a:gd name="T6" fmla="*/ 0 w 19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9" h="2">
                  <a:moveTo>
                    <a:pt x="0" y="2"/>
                  </a:moveTo>
                  <a:lnTo>
                    <a:pt x="0" y="2"/>
                  </a:lnTo>
                  <a:lnTo>
                    <a:pt x="19" y="0"/>
                  </a:lnTo>
                  <a:cubicBezTo>
                    <a:pt x="8" y="1"/>
                    <a:pt x="3" y="1"/>
                    <a:pt x="0" y="2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6" name="任意多边形 81"/>
            <p:cNvSpPr>
              <a:spLocks/>
            </p:cNvSpPr>
            <p:nvPr/>
          </p:nvSpPr>
          <p:spPr bwMode="invGray">
            <a:xfrm>
              <a:off x="1587500" y="1516937"/>
              <a:ext cx="38100" cy="3693"/>
            </a:xfrm>
            <a:custGeom>
              <a:avLst/>
              <a:gdLst>
                <a:gd name="T0" fmla="*/ 39 w 39"/>
                <a:gd name="T1" fmla="*/ 2 h 4"/>
                <a:gd name="T2" fmla="*/ 39 w 39"/>
                <a:gd name="T3" fmla="*/ 2 h 4"/>
                <a:gd name="T4" fmla="*/ 0 w 39"/>
                <a:gd name="T5" fmla="*/ 0 h 4"/>
                <a:gd name="T6" fmla="*/ 25 w 39"/>
                <a:gd name="T7" fmla="*/ 4 h 4"/>
                <a:gd name="T8" fmla="*/ 39 w 39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9" h="4">
                  <a:moveTo>
                    <a:pt x="39" y="2"/>
                  </a:moveTo>
                  <a:lnTo>
                    <a:pt x="39" y="2"/>
                  </a:lnTo>
                  <a:lnTo>
                    <a:pt x="0" y="0"/>
                  </a:lnTo>
                  <a:lnTo>
                    <a:pt x="25" y="4"/>
                  </a:lnTo>
                  <a:lnTo>
                    <a:pt x="39" y="2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7" name="任意多边形 82"/>
            <p:cNvSpPr>
              <a:spLocks/>
            </p:cNvSpPr>
            <p:nvPr/>
          </p:nvSpPr>
          <p:spPr bwMode="invGray">
            <a:xfrm>
              <a:off x="1522413" y="1519399"/>
              <a:ext cx="30162" cy="4924"/>
            </a:xfrm>
            <a:custGeom>
              <a:avLst/>
              <a:gdLst>
                <a:gd name="T0" fmla="*/ 32 w 32"/>
                <a:gd name="T1" fmla="*/ 6 h 6"/>
                <a:gd name="T2" fmla="*/ 32 w 32"/>
                <a:gd name="T3" fmla="*/ 6 h 6"/>
                <a:gd name="T4" fmla="*/ 23 w 32"/>
                <a:gd name="T5" fmla="*/ 0 h 6"/>
                <a:gd name="T6" fmla="*/ 0 w 32"/>
                <a:gd name="T7" fmla="*/ 5 h 6"/>
                <a:gd name="T8" fmla="*/ 32 w 32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2" h="6">
                  <a:moveTo>
                    <a:pt x="32" y="6"/>
                  </a:moveTo>
                  <a:lnTo>
                    <a:pt x="32" y="6"/>
                  </a:lnTo>
                  <a:lnTo>
                    <a:pt x="23" y="0"/>
                  </a:lnTo>
                  <a:lnTo>
                    <a:pt x="0" y="5"/>
                  </a:lnTo>
                  <a:cubicBezTo>
                    <a:pt x="8" y="5"/>
                    <a:pt x="26" y="5"/>
                    <a:pt x="32" y="6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8" name="任意多边形 83"/>
            <p:cNvSpPr>
              <a:spLocks/>
            </p:cNvSpPr>
            <p:nvPr/>
          </p:nvSpPr>
          <p:spPr bwMode="invGray">
            <a:xfrm>
              <a:off x="6650038" y="1573559"/>
              <a:ext cx="33337" cy="3693"/>
            </a:xfrm>
            <a:custGeom>
              <a:avLst/>
              <a:gdLst>
                <a:gd name="T0" fmla="*/ 31 w 34"/>
                <a:gd name="T1" fmla="*/ 4 h 4"/>
                <a:gd name="T2" fmla="*/ 31 w 34"/>
                <a:gd name="T3" fmla="*/ 4 h 4"/>
                <a:gd name="T4" fmla="*/ 34 w 34"/>
                <a:gd name="T5" fmla="*/ 2 h 4"/>
                <a:gd name="T6" fmla="*/ 0 w 34"/>
                <a:gd name="T7" fmla="*/ 0 h 4"/>
                <a:gd name="T8" fmla="*/ 31 w 34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4" h="4">
                  <a:moveTo>
                    <a:pt x="31" y="4"/>
                  </a:moveTo>
                  <a:lnTo>
                    <a:pt x="31" y="4"/>
                  </a:lnTo>
                  <a:lnTo>
                    <a:pt x="34" y="2"/>
                  </a:lnTo>
                  <a:cubicBezTo>
                    <a:pt x="28" y="1"/>
                    <a:pt x="18" y="1"/>
                    <a:pt x="0" y="0"/>
                  </a:cubicBezTo>
                  <a:lnTo>
                    <a:pt x="31" y="4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29" name="任意多边形 84"/>
            <p:cNvSpPr>
              <a:spLocks/>
            </p:cNvSpPr>
            <p:nvPr/>
          </p:nvSpPr>
          <p:spPr bwMode="invGray">
            <a:xfrm>
              <a:off x="6162675" y="1566174"/>
              <a:ext cx="15875" cy="4924"/>
            </a:xfrm>
            <a:custGeom>
              <a:avLst/>
              <a:gdLst>
                <a:gd name="T0" fmla="*/ 8 w 17"/>
                <a:gd name="T1" fmla="*/ 6 h 6"/>
                <a:gd name="T2" fmla="*/ 8 w 17"/>
                <a:gd name="T3" fmla="*/ 6 h 6"/>
                <a:gd name="T4" fmla="*/ 17 w 17"/>
                <a:gd name="T5" fmla="*/ 6 h 6"/>
                <a:gd name="T6" fmla="*/ 0 w 17"/>
                <a:gd name="T7" fmla="*/ 0 h 6"/>
                <a:gd name="T8" fmla="*/ 8 w 17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7" h="6">
                  <a:moveTo>
                    <a:pt x="8" y="6"/>
                  </a:moveTo>
                  <a:lnTo>
                    <a:pt x="8" y="6"/>
                  </a:lnTo>
                  <a:lnTo>
                    <a:pt x="17" y="6"/>
                  </a:lnTo>
                  <a:lnTo>
                    <a:pt x="0" y="0"/>
                  </a:lnTo>
                  <a:lnTo>
                    <a:pt x="8" y="6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  <p:sp>
          <p:nvSpPr>
            <p:cNvPr id="230" name="任意多边形 85"/>
            <p:cNvSpPr>
              <a:spLocks/>
            </p:cNvSpPr>
            <p:nvPr/>
          </p:nvSpPr>
          <p:spPr bwMode="invGray">
            <a:xfrm>
              <a:off x="5738813" y="1571097"/>
              <a:ext cx="60325" cy="6155"/>
            </a:xfrm>
            <a:custGeom>
              <a:avLst/>
              <a:gdLst>
                <a:gd name="T0" fmla="*/ 5 w 63"/>
                <a:gd name="T1" fmla="*/ 7 h 8"/>
                <a:gd name="T2" fmla="*/ 5 w 63"/>
                <a:gd name="T3" fmla="*/ 7 h 8"/>
                <a:gd name="T4" fmla="*/ 63 w 63"/>
                <a:gd name="T5" fmla="*/ 7 h 8"/>
                <a:gd name="T6" fmla="*/ 5 w 63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3" h="8">
                  <a:moveTo>
                    <a:pt x="5" y="7"/>
                  </a:moveTo>
                  <a:lnTo>
                    <a:pt x="5" y="7"/>
                  </a:lnTo>
                  <a:cubicBezTo>
                    <a:pt x="23" y="8"/>
                    <a:pt x="45" y="6"/>
                    <a:pt x="63" y="7"/>
                  </a:cubicBezTo>
                  <a:cubicBezTo>
                    <a:pt x="23" y="8"/>
                    <a:pt x="0" y="0"/>
                    <a:pt x="5" y="7"/>
                  </a:cubicBez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rtl="0"/>
              <a:endParaRPr lang="zh-CN" altLang="en-US" dirty="0">
                <a:ln>
                  <a:noFill/>
                </a:ln>
                <a:latin typeface="Microsoft YaHei UI" panose="020B0503020204020204" pitchFamily="34" charset="-122"/>
                <a:ea typeface="Microsoft YaHei UI" panose="020B0503020204020204" pitchFamily="34" charset="-122"/>
              </a:endParaRPr>
            </a:p>
          </p:txBody>
        </p:sp>
      </p:grp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41E27CD-26C5-4927-9077-9E87DDF8ECF7}" type="datetime1">
              <a:rPr lang="zh-CN" altLang="en-US" smtClean="0"/>
              <a:t>2024-10-31</a:t>
            </a:fld>
            <a:endParaRPr lang="zh-CN" altLang="en-US" dirty="0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1561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zh-CN" altLang="en-US" noProof="0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DE0B1C2-D5D7-4DF1-B631-6247EDFA3201}" type="datetime1">
              <a:rPr lang="zh-CN" altLang="en-US" noProof="0" smtClean="0"/>
              <a:t>2024-10-31</a:t>
            </a:fld>
            <a:endParaRPr lang="zh-CN" altLang="en-US" noProof="0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25BA54BD-C84D-46CE-8B72-31BFB26ABA43}" type="slidenum">
              <a:rPr lang="en-US" altLang="zh-CN" noProof="0" smtClean="0"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140596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带题注的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0"/>
              <a:t>单击此处编辑母版标题样式</a:t>
            </a:r>
            <a:endParaRPr lang="zh-CN" altLang="en-US" noProof="0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522413" y="3429000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10022" y="1905000"/>
            <a:ext cx="5669280" cy="4038600"/>
          </a:xfrm>
        </p:spPr>
        <p:txBody>
          <a:bodyPr rtlCol="0">
            <a:normAutofit/>
          </a:bodyPr>
          <a:lstStyle>
            <a:lvl1pPr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>
              <a:defRPr sz="20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2pPr>
            <a:lvl3pPr>
              <a:defRPr sz="18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3pPr>
            <a:lvl4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4pPr>
            <a:lvl5pPr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5pPr>
            <a:lvl6pPr>
              <a:defRPr sz="1600"/>
            </a:lvl6pPr>
            <a:lvl7pPr>
              <a:defRPr sz="1600" baseline="0"/>
            </a:lvl7pPr>
            <a:lvl8pPr>
              <a:defRPr sz="1600" baseline="0"/>
            </a:lvl8pPr>
            <a:lvl9pPr>
              <a:defRPr sz="1600" baseline="0"/>
            </a:lvl9pPr>
          </a:lstStyle>
          <a:p>
            <a:pPr lvl="0" rtl="0"/>
            <a:r>
              <a:rPr lang="zh-CN" altLang="en-US" noProof="0"/>
              <a:t>单击此处编辑母版文本样式</a:t>
            </a:r>
          </a:p>
          <a:p>
            <a:pPr lvl="1" rtl="0"/>
            <a:r>
              <a:rPr lang="zh-CN" altLang="en-US" noProof="0"/>
              <a:t>二级</a:t>
            </a:r>
          </a:p>
          <a:p>
            <a:pPr lvl="2" rtl="0"/>
            <a:r>
              <a:rPr lang="zh-CN" altLang="en-US" noProof="0"/>
              <a:t>三级</a:t>
            </a:r>
          </a:p>
          <a:p>
            <a:pPr lvl="3" rtl="0"/>
            <a:r>
              <a:rPr lang="zh-CN" altLang="en-US" noProof="0"/>
              <a:t>四级</a:t>
            </a:r>
          </a:p>
          <a:p>
            <a:pPr lvl="4" rtl="0"/>
            <a:r>
              <a:rPr lang="zh-CN" altLang="en-US" noProof="0"/>
              <a:t>五级</a:t>
            </a:r>
            <a:endParaRPr lang="zh-CN" altLang="en-US" noProof="0" dirty="0"/>
          </a:p>
        </p:txBody>
      </p:sp>
      <p:grpSp>
        <p:nvGrpSpPr>
          <p:cNvPr id="615" name="框架" descr="方框图形"/>
          <p:cNvGrpSpPr/>
          <p:nvPr/>
        </p:nvGrpSpPr>
        <p:grpSpPr bwMode="invGray">
          <a:xfrm>
            <a:off x="4417839" y="1630821"/>
            <a:ext cx="6291028" cy="4575885"/>
            <a:chOff x="4417839" y="1630821"/>
            <a:chExt cx="6291028" cy="4575885"/>
          </a:xfrm>
        </p:grpSpPr>
        <p:grpSp>
          <p:nvGrpSpPr>
            <p:cNvPr id="616" name="组 615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8" name="组 76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84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9" name="组 76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77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7" name="组 616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8" name="组 617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695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7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9" name="组 618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3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noProof="0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6F6D0992-68C0-47A5-BA2C-3DDCADB492E0}" type="datetime1">
              <a:rPr lang="zh-CN" altLang="en-US" smtClean="0"/>
              <a:t>2024-10-31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11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带题注的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</p:spPr>
        <p:txBody>
          <a:bodyPr rtlCol="0" anchor="b">
            <a:noAutofit/>
          </a:bodyPr>
          <a:lstStyle>
            <a:lvl1pPr algn="l">
              <a:defRPr sz="3200" b="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pPr rtl="0"/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 descr="为添加图像预留的空占位符。单击占位符，选择要添加的图像。"/>
          <p:cNvSpPr>
            <a:spLocks noGrp="1"/>
          </p:cNvSpPr>
          <p:nvPr>
            <p:ph type="pic" idx="1"/>
          </p:nvPr>
        </p:nvSpPr>
        <p:spPr>
          <a:xfrm>
            <a:off x="1745838" y="1884311"/>
            <a:ext cx="5669280" cy="4041648"/>
          </a:xfrm>
          <a:solidFill>
            <a:schemeClr val="bg1"/>
          </a:solidFill>
        </p:spPr>
        <p:txBody>
          <a:bodyPr tIns="914400" rtlCol="0">
            <a:normAutofit/>
          </a:bodyPr>
          <a:lstStyle>
            <a:lvl1pPr marL="0" indent="0" algn="ctr">
              <a:buNone/>
              <a:defRPr sz="24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zh-CN" altLang="en-US" noProof="0"/>
              <a:t>单击图标添加图片</a:t>
            </a:r>
            <a:endParaRPr lang="zh-CN" altLang="en-US" noProof="0" dirty="0"/>
          </a:p>
        </p:txBody>
      </p:sp>
      <p:grpSp>
        <p:nvGrpSpPr>
          <p:cNvPr id="614" name="框架" descr="方框图形"/>
          <p:cNvGrpSpPr/>
          <p:nvPr/>
        </p:nvGrpSpPr>
        <p:grpSpPr bwMode="invGray">
          <a:xfrm flipH="1">
            <a:off x="1447500" y="1630821"/>
            <a:ext cx="6291028" cy="4575885"/>
            <a:chOff x="4417839" y="1630821"/>
            <a:chExt cx="6291028" cy="4575885"/>
          </a:xfrm>
        </p:grpSpPr>
        <p:grpSp>
          <p:nvGrpSpPr>
            <p:cNvPr id="615" name="组 614"/>
            <p:cNvGrpSpPr/>
            <p:nvPr/>
          </p:nvGrpSpPr>
          <p:grpSpPr bwMode="invGray">
            <a:xfrm>
              <a:off x="5414491" y="1630821"/>
              <a:ext cx="5294376" cy="4114800"/>
              <a:chOff x="3310555" y="716546"/>
              <a:chExt cx="5294376" cy="4114800"/>
            </a:xfrm>
          </p:grpSpPr>
          <p:grpSp>
            <p:nvGrpSpPr>
              <p:cNvPr id="767" name="组 76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843" name="任意多边形 84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4" name="任意多边形 84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5" name="任意多边形 84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5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6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7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8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9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0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91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768" name="组 76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769" name="任意多边形 76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0" name="任意多边形 76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1" name="任意多边形 77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2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3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4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5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6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7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8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79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0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1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2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3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4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5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6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7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8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89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0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1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2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3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4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5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6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7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8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99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0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1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2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3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4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5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6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7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8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09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0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1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2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3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4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5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6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7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8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19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0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1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2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3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4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5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6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7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8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29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0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1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2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3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4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5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6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7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8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39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0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1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842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  <p:grpSp>
          <p:nvGrpSpPr>
            <p:cNvPr id="616" name="组 615"/>
            <p:cNvGrpSpPr/>
            <p:nvPr/>
          </p:nvGrpSpPr>
          <p:grpSpPr bwMode="invGray">
            <a:xfrm rot="10800000">
              <a:off x="4417839" y="2091906"/>
              <a:ext cx="5294376" cy="4114800"/>
              <a:chOff x="3310555" y="716546"/>
              <a:chExt cx="5294376" cy="4114800"/>
            </a:xfrm>
          </p:grpSpPr>
          <p:grpSp>
            <p:nvGrpSpPr>
              <p:cNvPr id="617" name="组 616"/>
              <p:cNvGrpSpPr/>
              <p:nvPr/>
            </p:nvGrpSpPr>
            <p:grpSpPr bwMode="invGray">
              <a:xfrm flipH="1">
                <a:off x="3310555" y="737968"/>
                <a:ext cx="5294376" cy="54864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93" name="任意多边形 692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4" name="任意多边形 693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5" name="任意多边形 694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6" name="任意多边形 15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7" name="任意多边形 16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8" name="任意多边形 17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9" name="任意多边形 18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0" name="任意多边形 19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1" name="任意多边形 20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2" name="任意多边形 21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3" name="任意多边形 22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4" name="任意多边形 23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5" name="任意多边形 24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6" name="任意多边形 25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7" name="任意多边形 26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8" name="任意多边形 27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09" name="任意多边形 28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0" name="任意多边形 29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1" name="任意多边形 30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2" name="任意多边形 31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3" name="任意多边形 32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4" name="任意多边形 33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5" name="任意多边形 34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6" name="任意多边形 35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7" name="任意多边形 36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8" name="任意多边形 37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19" name="任意多边形 38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0" name="任意多边形 39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1" name="任意多边形 40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2" name="任意多边形 41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3" name="任意多边形 42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4" name="任意多边形 43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5" name="任意多边形 44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6" name="任意多边形 45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7" name="任意多边形 46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8" name="任意多边形 47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29" name="任意多边形 48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0" name="任意多边形 49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1" name="任意多边形 50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2" name="任意多边形 51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3" name="任意多边形 52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4" name="任意多边形 53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5" name="任意多边形 54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6" name="任意多边形 55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7" name="任意多边形 56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8" name="任意多边形 57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39" name="任意多边形 58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0" name="任意多边形 59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1" name="任意多边形 60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2" name="任意多边形 61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3" name="任意多边形 62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4" name="任意多边形 63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5" name="任意多边形 64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6" name="任意多边形 65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7" name="任意多边形 66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8" name="任意多边形 67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49" name="任意多边形 68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0" name="任意多边形 69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1" name="任意多边形 70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2" name="任意多边形 71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3" name="任意多边形 72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4" name="任意多边形 73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5" name="任意多边形 74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6" name="任意多边形 75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7" name="任意多边形 76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8" name="任意多边形 77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59" name="任意多边形 78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0" name="任意多边形 79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1" name="任意多边形 80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2" name="任意多边形 81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3" name="任意多边形 82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4" name="任意多边形 83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5" name="任意多边形 84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766" name="任意多边形 85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  <p:grpSp>
            <p:nvGrpSpPr>
              <p:cNvPr id="618" name="组 617"/>
              <p:cNvGrpSpPr/>
              <p:nvPr/>
            </p:nvGrpSpPr>
            <p:grpSpPr bwMode="invGray">
              <a:xfrm rot="16200000" flipH="1">
                <a:off x="6492229" y="2755658"/>
                <a:ext cx="4114800" cy="36576"/>
                <a:chOff x="1522413" y="1514475"/>
                <a:chExt cx="10569575" cy="64008"/>
              </a:xfrm>
              <a:solidFill>
                <a:schemeClr val="accent1"/>
              </a:solidFill>
            </p:grpSpPr>
            <p:sp>
              <p:nvSpPr>
                <p:cNvPr id="619" name="任意多边形 618"/>
                <p:cNvSpPr>
                  <a:spLocks/>
                </p:cNvSpPr>
                <p:nvPr/>
              </p:nvSpPr>
              <p:spPr bwMode="invGray">
                <a:xfrm>
                  <a:off x="12028488" y="1525554"/>
                  <a:ext cx="63500" cy="4924"/>
                </a:xfrm>
                <a:custGeom>
                  <a:avLst/>
                  <a:gdLst>
                    <a:gd name="T0" fmla="*/ 30 w 67"/>
                    <a:gd name="T1" fmla="*/ 6 h 6"/>
                    <a:gd name="T2" fmla="*/ 30 w 67"/>
                    <a:gd name="T3" fmla="*/ 6 h 6"/>
                    <a:gd name="T4" fmla="*/ 67 w 67"/>
                    <a:gd name="T5" fmla="*/ 3 h 6"/>
                    <a:gd name="T6" fmla="*/ 39 w 67"/>
                    <a:gd name="T7" fmla="*/ 0 h 6"/>
                    <a:gd name="T8" fmla="*/ 30 w 6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7" h="6">
                      <a:moveTo>
                        <a:pt x="30" y="6"/>
                      </a:moveTo>
                      <a:lnTo>
                        <a:pt x="30" y="6"/>
                      </a:lnTo>
                      <a:lnTo>
                        <a:pt x="67" y="3"/>
                      </a:lnTo>
                      <a:cubicBezTo>
                        <a:pt x="60" y="2"/>
                        <a:pt x="26" y="1"/>
                        <a:pt x="39" y="0"/>
                      </a:cubicBezTo>
                      <a:cubicBezTo>
                        <a:pt x="0" y="1"/>
                        <a:pt x="8" y="3"/>
                        <a:pt x="30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0" name="任意多边形 619"/>
                <p:cNvSpPr>
                  <a:spLocks/>
                </p:cNvSpPr>
                <p:nvPr/>
              </p:nvSpPr>
              <p:spPr bwMode="invGray">
                <a:xfrm>
                  <a:off x="12022138" y="1532939"/>
                  <a:ext cx="19050" cy="1231"/>
                </a:xfrm>
                <a:custGeom>
                  <a:avLst/>
                  <a:gdLst>
                    <a:gd name="T0" fmla="*/ 0 w 20"/>
                    <a:gd name="T1" fmla="*/ 2 h 2"/>
                    <a:gd name="T2" fmla="*/ 0 w 20"/>
                    <a:gd name="T3" fmla="*/ 2 h 2"/>
                    <a:gd name="T4" fmla="*/ 20 w 20"/>
                    <a:gd name="T5" fmla="*/ 1 h 2"/>
                    <a:gd name="T6" fmla="*/ 0 w 2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0" y="1"/>
                      </a:lnTo>
                      <a:cubicBezTo>
                        <a:pt x="16" y="0"/>
                        <a:pt x="11" y="0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1" name="任意多边形 620"/>
                <p:cNvSpPr>
                  <a:spLocks/>
                </p:cNvSpPr>
                <p:nvPr/>
              </p:nvSpPr>
              <p:spPr bwMode="invGray">
                <a:xfrm>
                  <a:off x="12041188" y="1531708"/>
                  <a:ext cx="39687" cy="6155"/>
                </a:xfrm>
                <a:custGeom>
                  <a:avLst/>
                  <a:gdLst>
                    <a:gd name="T0" fmla="*/ 41 w 41"/>
                    <a:gd name="T1" fmla="*/ 0 h 6"/>
                    <a:gd name="T2" fmla="*/ 41 w 41"/>
                    <a:gd name="T3" fmla="*/ 0 h 6"/>
                    <a:gd name="T4" fmla="*/ 0 w 41"/>
                    <a:gd name="T5" fmla="*/ 2 h 6"/>
                    <a:gd name="T6" fmla="*/ 19 w 41"/>
                    <a:gd name="T7" fmla="*/ 1 h 6"/>
                    <a:gd name="T8" fmla="*/ 41 w 41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1" h="6">
                      <a:moveTo>
                        <a:pt x="41" y="0"/>
                      </a:moveTo>
                      <a:lnTo>
                        <a:pt x="41" y="0"/>
                      </a:lnTo>
                      <a:lnTo>
                        <a:pt x="0" y="2"/>
                      </a:lnTo>
                      <a:cubicBezTo>
                        <a:pt x="5" y="3"/>
                        <a:pt x="6" y="6"/>
                        <a:pt x="19" y="1"/>
                      </a:cubicBezTo>
                      <a:cubicBezTo>
                        <a:pt x="15" y="3"/>
                        <a:pt x="23" y="1"/>
                        <a:pt x="4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2" name="任意多边形 621"/>
                <p:cNvSpPr>
                  <a:spLocks/>
                </p:cNvSpPr>
                <p:nvPr/>
              </p:nvSpPr>
              <p:spPr bwMode="invGray">
                <a:xfrm>
                  <a:off x="11831638" y="1526784"/>
                  <a:ext cx="42862" cy="4924"/>
                </a:xfrm>
                <a:custGeom>
                  <a:avLst/>
                  <a:gdLst>
                    <a:gd name="T0" fmla="*/ 2 w 45"/>
                    <a:gd name="T1" fmla="*/ 0 h 6"/>
                    <a:gd name="T2" fmla="*/ 2 w 45"/>
                    <a:gd name="T3" fmla="*/ 0 h 6"/>
                    <a:gd name="T4" fmla="*/ 18 w 45"/>
                    <a:gd name="T5" fmla="*/ 6 h 6"/>
                    <a:gd name="T6" fmla="*/ 45 w 45"/>
                    <a:gd name="T7" fmla="*/ 4 h 6"/>
                    <a:gd name="T8" fmla="*/ 2 w 45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5" h="6">
                      <a:moveTo>
                        <a:pt x="2" y="0"/>
                      </a:moveTo>
                      <a:lnTo>
                        <a:pt x="2" y="0"/>
                      </a:lnTo>
                      <a:cubicBezTo>
                        <a:pt x="0" y="1"/>
                        <a:pt x="15" y="4"/>
                        <a:pt x="18" y="6"/>
                      </a:cubicBezTo>
                      <a:lnTo>
                        <a:pt x="45" y="4"/>
                      </a:lnTo>
                      <a:cubicBezTo>
                        <a:pt x="31" y="3"/>
                        <a:pt x="4" y="2"/>
                        <a:pt x="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3" name="任意多边形 622"/>
                <p:cNvSpPr>
                  <a:spLocks/>
                </p:cNvSpPr>
                <p:nvPr/>
              </p:nvSpPr>
              <p:spPr bwMode="invGray">
                <a:xfrm>
                  <a:off x="11809413" y="1531708"/>
                  <a:ext cx="41275" cy="2462"/>
                </a:xfrm>
                <a:custGeom>
                  <a:avLst/>
                  <a:gdLst>
                    <a:gd name="T0" fmla="*/ 42 w 44"/>
                    <a:gd name="T1" fmla="*/ 0 h 3"/>
                    <a:gd name="T2" fmla="*/ 42 w 44"/>
                    <a:gd name="T3" fmla="*/ 0 h 3"/>
                    <a:gd name="T4" fmla="*/ 0 w 44"/>
                    <a:gd name="T5" fmla="*/ 3 h 3"/>
                    <a:gd name="T6" fmla="*/ 42 w 44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3"/>
                      </a:lnTo>
                      <a:cubicBezTo>
                        <a:pt x="37" y="3"/>
                        <a:pt x="44" y="2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4" name="任意多边形 623"/>
                <p:cNvSpPr>
                  <a:spLocks/>
                </p:cNvSpPr>
                <p:nvPr/>
              </p:nvSpPr>
              <p:spPr bwMode="invGray">
                <a:xfrm>
                  <a:off x="12003088" y="1537863"/>
                  <a:ext cx="77787" cy="3693"/>
                </a:xfrm>
                <a:custGeom>
                  <a:avLst/>
                  <a:gdLst>
                    <a:gd name="T0" fmla="*/ 14 w 82"/>
                    <a:gd name="T1" fmla="*/ 5 h 5"/>
                    <a:gd name="T2" fmla="*/ 14 w 82"/>
                    <a:gd name="T3" fmla="*/ 5 h 5"/>
                    <a:gd name="T4" fmla="*/ 82 w 82"/>
                    <a:gd name="T5" fmla="*/ 0 h 5"/>
                    <a:gd name="T6" fmla="*/ 0 w 82"/>
                    <a:gd name="T7" fmla="*/ 5 h 5"/>
                    <a:gd name="T8" fmla="*/ 14 w 8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82" h="5">
                      <a:moveTo>
                        <a:pt x="14" y="5"/>
                      </a:moveTo>
                      <a:lnTo>
                        <a:pt x="14" y="5"/>
                      </a:lnTo>
                      <a:lnTo>
                        <a:pt x="82" y="0"/>
                      </a:lnTo>
                      <a:lnTo>
                        <a:pt x="0" y="5"/>
                      </a:lnTo>
                      <a:lnTo>
                        <a:pt x="14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5" name="任意多边形 624"/>
                <p:cNvSpPr>
                  <a:spLocks/>
                </p:cNvSpPr>
                <p:nvPr/>
              </p:nvSpPr>
              <p:spPr bwMode="invGray">
                <a:xfrm>
                  <a:off x="11664950" y="1523092"/>
                  <a:ext cx="39687" cy="4924"/>
                </a:xfrm>
                <a:custGeom>
                  <a:avLst/>
                  <a:gdLst>
                    <a:gd name="T0" fmla="*/ 19 w 42"/>
                    <a:gd name="T1" fmla="*/ 4 h 5"/>
                    <a:gd name="T2" fmla="*/ 19 w 42"/>
                    <a:gd name="T3" fmla="*/ 4 h 5"/>
                    <a:gd name="T4" fmla="*/ 42 w 42"/>
                    <a:gd name="T5" fmla="*/ 0 h 5"/>
                    <a:gd name="T6" fmla="*/ 0 w 42"/>
                    <a:gd name="T7" fmla="*/ 5 h 5"/>
                    <a:gd name="T8" fmla="*/ 19 w 42"/>
                    <a:gd name="T9" fmla="*/ 4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5">
                      <a:moveTo>
                        <a:pt x="19" y="4"/>
                      </a:moveTo>
                      <a:lnTo>
                        <a:pt x="19" y="4"/>
                      </a:lnTo>
                      <a:lnTo>
                        <a:pt x="42" y="0"/>
                      </a:lnTo>
                      <a:lnTo>
                        <a:pt x="0" y="5"/>
                      </a:lnTo>
                      <a:lnTo>
                        <a:pt x="19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6" name="任意多边形 625"/>
                <p:cNvSpPr>
                  <a:spLocks/>
                </p:cNvSpPr>
                <p:nvPr/>
              </p:nvSpPr>
              <p:spPr bwMode="invGray">
                <a:xfrm>
                  <a:off x="11506200" y="1521861"/>
                  <a:ext cx="92075" cy="4924"/>
                </a:xfrm>
                <a:custGeom>
                  <a:avLst/>
                  <a:gdLst>
                    <a:gd name="T0" fmla="*/ 81 w 98"/>
                    <a:gd name="T1" fmla="*/ 6 h 6"/>
                    <a:gd name="T2" fmla="*/ 81 w 98"/>
                    <a:gd name="T3" fmla="*/ 6 h 6"/>
                    <a:gd name="T4" fmla="*/ 75 w 98"/>
                    <a:gd name="T5" fmla="*/ 0 h 6"/>
                    <a:gd name="T6" fmla="*/ 0 w 98"/>
                    <a:gd name="T7" fmla="*/ 5 h 6"/>
                    <a:gd name="T8" fmla="*/ 81 w 98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8" h="6">
                      <a:moveTo>
                        <a:pt x="81" y="6"/>
                      </a:moveTo>
                      <a:lnTo>
                        <a:pt x="81" y="6"/>
                      </a:lnTo>
                      <a:cubicBezTo>
                        <a:pt x="98" y="3"/>
                        <a:pt x="57" y="1"/>
                        <a:pt x="75" y="0"/>
                      </a:cubicBezTo>
                      <a:cubicBezTo>
                        <a:pt x="47" y="0"/>
                        <a:pt x="22" y="2"/>
                        <a:pt x="0" y="5"/>
                      </a:cubicBezTo>
                      <a:cubicBezTo>
                        <a:pt x="24" y="3"/>
                        <a:pt x="49" y="4"/>
                        <a:pt x="81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7" name="任意多边形 626"/>
                <p:cNvSpPr>
                  <a:spLocks/>
                </p:cNvSpPr>
                <p:nvPr/>
              </p:nvSpPr>
              <p:spPr bwMode="invGray">
                <a:xfrm>
                  <a:off x="11471275" y="1525554"/>
                  <a:ext cx="34925" cy="3693"/>
                </a:xfrm>
                <a:custGeom>
                  <a:avLst/>
                  <a:gdLst>
                    <a:gd name="T0" fmla="*/ 0 w 36"/>
                    <a:gd name="T1" fmla="*/ 3 h 3"/>
                    <a:gd name="T2" fmla="*/ 0 w 36"/>
                    <a:gd name="T3" fmla="*/ 3 h 3"/>
                    <a:gd name="T4" fmla="*/ 36 w 36"/>
                    <a:gd name="T5" fmla="*/ 0 h 3"/>
                    <a:gd name="T6" fmla="*/ 0 w 36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3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11" y="2"/>
                        <a:pt x="23" y="1"/>
                        <a:pt x="36" y="0"/>
                      </a:cubicBezTo>
                      <a:cubicBezTo>
                        <a:pt x="24" y="0"/>
                        <a:pt x="12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8" name="任意多边形 627"/>
                <p:cNvSpPr>
                  <a:spLocks/>
                </p:cNvSpPr>
                <p:nvPr/>
              </p:nvSpPr>
              <p:spPr bwMode="invGray">
                <a:xfrm>
                  <a:off x="11710988" y="1529246"/>
                  <a:ext cx="30162" cy="4924"/>
                </a:xfrm>
                <a:custGeom>
                  <a:avLst/>
                  <a:gdLst>
                    <a:gd name="T0" fmla="*/ 32 w 32"/>
                    <a:gd name="T1" fmla="*/ 5 h 5"/>
                    <a:gd name="T2" fmla="*/ 32 w 32"/>
                    <a:gd name="T3" fmla="*/ 5 h 5"/>
                    <a:gd name="T4" fmla="*/ 0 w 32"/>
                    <a:gd name="T5" fmla="*/ 0 h 5"/>
                    <a:gd name="T6" fmla="*/ 16 w 32"/>
                    <a:gd name="T7" fmla="*/ 5 h 5"/>
                    <a:gd name="T8" fmla="*/ 32 w 32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5">
                      <a:moveTo>
                        <a:pt x="32" y="5"/>
                      </a:moveTo>
                      <a:lnTo>
                        <a:pt x="32" y="5"/>
                      </a:lnTo>
                      <a:cubicBezTo>
                        <a:pt x="29" y="4"/>
                        <a:pt x="23" y="1"/>
                        <a:pt x="0" y="0"/>
                      </a:cubicBezTo>
                      <a:lnTo>
                        <a:pt x="16" y="5"/>
                      </a:lnTo>
                      <a:lnTo>
                        <a:pt x="32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29" name="任意多边形 628"/>
                <p:cNvSpPr>
                  <a:spLocks/>
                </p:cNvSpPr>
                <p:nvPr/>
              </p:nvSpPr>
              <p:spPr bwMode="invGray">
                <a:xfrm>
                  <a:off x="11691938" y="1532939"/>
                  <a:ext cx="34925" cy="1231"/>
                </a:xfrm>
                <a:custGeom>
                  <a:avLst/>
                  <a:gdLst>
                    <a:gd name="T0" fmla="*/ 36 w 36"/>
                    <a:gd name="T1" fmla="*/ 1 h 1"/>
                    <a:gd name="T2" fmla="*/ 36 w 36"/>
                    <a:gd name="T3" fmla="*/ 1 h 1"/>
                    <a:gd name="T4" fmla="*/ 35 w 36"/>
                    <a:gd name="T5" fmla="*/ 1 h 1"/>
                    <a:gd name="T6" fmla="*/ 0 w 36"/>
                    <a:gd name="T7" fmla="*/ 0 h 1"/>
                    <a:gd name="T8" fmla="*/ 36 w 36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1">
                      <a:moveTo>
                        <a:pt x="36" y="1"/>
                      </a:moveTo>
                      <a:lnTo>
                        <a:pt x="36" y="1"/>
                      </a:lnTo>
                      <a:lnTo>
                        <a:pt x="35" y="1"/>
                      </a:lnTo>
                      <a:lnTo>
                        <a:pt x="0" y="0"/>
                      </a:lnTo>
                      <a:lnTo>
                        <a:pt x="36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0" name="任意多边形 629"/>
                <p:cNvSpPr>
                  <a:spLocks/>
                </p:cNvSpPr>
                <p:nvPr/>
              </p:nvSpPr>
              <p:spPr bwMode="invGray">
                <a:xfrm>
                  <a:off x="11741150" y="1534170"/>
                  <a:ext cx="4762" cy="0"/>
                </a:xfrm>
                <a:custGeom>
                  <a:avLst/>
                  <a:gdLst>
                    <a:gd name="T0" fmla="*/ 5 w 5"/>
                    <a:gd name="T1" fmla="*/ 5 w 5"/>
                    <a:gd name="T2" fmla="*/ 0 w 5"/>
                    <a:gd name="T3" fmla="*/ 5 w 5"/>
                  </a:gdLst>
                  <a:ahLst/>
                  <a:cxnLst>
                    <a:cxn ang="0">
                      <a:pos x="T0" y="0"/>
                    </a:cxn>
                    <a:cxn ang="0">
                      <a:pos x="T1" y="0"/>
                    </a:cxn>
                    <a:cxn ang="0">
                      <a:pos x="T2" y="0"/>
                    </a:cxn>
                    <a:cxn ang="0">
                      <a:pos x="T3" y="0"/>
                    </a:cxn>
                  </a:cxnLst>
                  <a:rect l="0" t="0" r="r" b="b"/>
                  <a:pathLst>
                    <a:path w="5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0"/>
                      </a:lnTo>
                      <a:cubicBezTo>
                        <a:pt x="2" y="0"/>
                        <a:pt x="3" y="0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1" name="任意多边形 630"/>
                <p:cNvSpPr>
                  <a:spLocks/>
                </p:cNvSpPr>
                <p:nvPr/>
              </p:nvSpPr>
              <p:spPr bwMode="invGray">
                <a:xfrm>
                  <a:off x="11841163" y="1537863"/>
                  <a:ext cx="71437" cy="8617"/>
                </a:xfrm>
                <a:custGeom>
                  <a:avLst/>
                  <a:gdLst>
                    <a:gd name="T0" fmla="*/ 75 w 75"/>
                    <a:gd name="T1" fmla="*/ 0 h 9"/>
                    <a:gd name="T2" fmla="*/ 75 w 75"/>
                    <a:gd name="T3" fmla="*/ 0 h 9"/>
                    <a:gd name="T4" fmla="*/ 49 w 75"/>
                    <a:gd name="T5" fmla="*/ 9 h 9"/>
                    <a:gd name="T6" fmla="*/ 75 w 75"/>
                    <a:gd name="T7" fmla="*/ 0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75" h="9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51" y="3"/>
                        <a:pt x="0" y="5"/>
                        <a:pt x="49" y="9"/>
                      </a:cubicBezTo>
                      <a:cubicBezTo>
                        <a:pt x="66" y="6"/>
                        <a:pt x="38" y="4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2" name="任意多边形 631"/>
                <p:cNvSpPr>
                  <a:spLocks/>
                </p:cNvSpPr>
                <p:nvPr/>
              </p:nvSpPr>
              <p:spPr bwMode="invGray">
                <a:xfrm>
                  <a:off x="11764963" y="1535401"/>
                  <a:ext cx="44450" cy="3693"/>
                </a:xfrm>
                <a:custGeom>
                  <a:avLst/>
                  <a:gdLst>
                    <a:gd name="T0" fmla="*/ 0 w 47"/>
                    <a:gd name="T1" fmla="*/ 3 h 4"/>
                    <a:gd name="T2" fmla="*/ 0 w 47"/>
                    <a:gd name="T3" fmla="*/ 3 h 4"/>
                    <a:gd name="T4" fmla="*/ 44 w 47"/>
                    <a:gd name="T5" fmla="*/ 4 h 4"/>
                    <a:gd name="T6" fmla="*/ 47 w 47"/>
                    <a:gd name="T7" fmla="*/ 0 h 4"/>
                    <a:gd name="T8" fmla="*/ 0 w 47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44" y="4"/>
                      </a:lnTo>
                      <a:cubicBezTo>
                        <a:pt x="43" y="3"/>
                        <a:pt x="35" y="1"/>
                        <a:pt x="47" y="0"/>
                      </a:cubicBez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3" name="任意多边形 632"/>
                <p:cNvSpPr>
                  <a:spLocks/>
                </p:cNvSpPr>
                <p:nvPr/>
              </p:nvSpPr>
              <p:spPr bwMode="invGray">
                <a:xfrm>
                  <a:off x="11744325" y="1537863"/>
                  <a:ext cx="20637" cy="2462"/>
                </a:xfrm>
                <a:custGeom>
                  <a:avLst/>
                  <a:gdLst>
                    <a:gd name="T0" fmla="*/ 0 w 22"/>
                    <a:gd name="T1" fmla="*/ 2 h 2"/>
                    <a:gd name="T2" fmla="*/ 0 w 22"/>
                    <a:gd name="T3" fmla="*/ 2 h 2"/>
                    <a:gd name="T4" fmla="*/ 22 w 22"/>
                    <a:gd name="T5" fmla="*/ 0 h 2"/>
                    <a:gd name="T6" fmla="*/ 5 w 22"/>
                    <a:gd name="T7" fmla="*/ 0 h 2"/>
                    <a:gd name="T8" fmla="*/ 0 w 22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22" y="0"/>
                      </a:lnTo>
                      <a:lnTo>
                        <a:pt x="5" y="0"/>
                      </a:lnTo>
                      <a:lnTo>
                        <a:pt x="0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4" name="任意多边形 633"/>
                <p:cNvSpPr>
                  <a:spLocks/>
                </p:cNvSpPr>
                <p:nvPr/>
              </p:nvSpPr>
              <p:spPr bwMode="invGray">
                <a:xfrm>
                  <a:off x="11482388" y="1531708"/>
                  <a:ext cx="85725" cy="3693"/>
                </a:xfrm>
                <a:custGeom>
                  <a:avLst/>
                  <a:gdLst>
                    <a:gd name="T0" fmla="*/ 63 w 90"/>
                    <a:gd name="T1" fmla="*/ 0 h 4"/>
                    <a:gd name="T2" fmla="*/ 63 w 90"/>
                    <a:gd name="T3" fmla="*/ 0 h 4"/>
                    <a:gd name="T4" fmla="*/ 0 w 90"/>
                    <a:gd name="T5" fmla="*/ 2 h 4"/>
                    <a:gd name="T6" fmla="*/ 76 w 90"/>
                    <a:gd name="T7" fmla="*/ 4 h 4"/>
                    <a:gd name="T8" fmla="*/ 63 w 90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90" h="4">
                      <a:moveTo>
                        <a:pt x="63" y="0"/>
                      </a:moveTo>
                      <a:lnTo>
                        <a:pt x="63" y="0"/>
                      </a:lnTo>
                      <a:cubicBezTo>
                        <a:pt x="44" y="2"/>
                        <a:pt x="23" y="2"/>
                        <a:pt x="0" y="2"/>
                      </a:cubicBezTo>
                      <a:cubicBezTo>
                        <a:pt x="25" y="3"/>
                        <a:pt x="51" y="4"/>
                        <a:pt x="76" y="4"/>
                      </a:cubicBezTo>
                      <a:cubicBezTo>
                        <a:pt x="79" y="2"/>
                        <a:pt x="90" y="0"/>
                        <a:pt x="6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5" name="任意多边形 634"/>
                <p:cNvSpPr>
                  <a:spLocks/>
                </p:cNvSpPr>
                <p:nvPr/>
              </p:nvSpPr>
              <p:spPr bwMode="invGray">
                <a:xfrm>
                  <a:off x="11626850" y="1532939"/>
                  <a:ext cx="4762" cy="1231"/>
                </a:xfrm>
                <a:custGeom>
                  <a:avLst/>
                  <a:gdLst>
                    <a:gd name="T0" fmla="*/ 5 w 5"/>
                    <a:gd name="T1" fmla="*/ 0 h 1"/>
                    <a:gd name="T2" fmla="*/ 5 w 5"/>
                    <a:gd name="T3" fmla="*/ 0 h 1"/>
                    <a:gd name="T4" fmla="*/ 0 w 5"/>
                    <a:gd name="T5" fmla="*/ 1 h 1"/>
                    <a:gd name="T6" fmla="*/ 5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5" y="0"/>
                      </a:moveTo>
                      <a:lnTo>
                        <a:pt x="5" y="0"/>
                      </a:lnTo>
                      <a:lnTo>
                        <a:pt x="0" y="1"/>
                      </a:lnTo>
                      <a:cubicBezTo>
                        <a:pt x="3" y="1"/>
                        <a:pt x="5" y="1"/>
                        <a:pt x="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6" name="任意多边形 635"/>
                <p:cNvSpPr>
                  <a:spLocks/>
                </p:cNvSpPr>
                <p:nvPr/>
              </p:nvSpPr>
              <p:spPr bwMode="invGray">
                <a:xfrm>
                  <a:off x="11261725" y="1534170"/>
                  <a:ext cx="4762" cy="0"/>
                </a:xfrm>
                <a:custGeom>
                  <a:avLst/>
                  <a:gdLst>
                    <a:gd name="T0" fmla="*/ 0 w 5"/>
                    <a:gd name="T1" fmla="*/ 0 h 1"/>
                    <a:gd name="T2" fmla="*/ 0 w 5"/>
                    <a:gd name="T3" fmla="*/ 0 h 1"/>
                    <a:gd name="T4" fmla="*/ 4 w 5"/>
                    <a:gd name="T5" fmla="*/ 1 h 1"/>
                    <a:gd name="T6" fmla="*/ 5 w 5"/>
                    <a:gd name="T7" fmla="*/ 0 h 1"/>
                    <a:gd name="T8" fmla="*/ 0 w 5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0" y="0"/>
                      </a:moveTo>
                      <a:lnTo>
                        <a:pt x="0" y="0"/>
                      </a:lnTo>
                      <a:lnTo>
                        <a:pt x="4" y="1"/>
                      </a:lnTo>
                      <a:cubicBezTo>
                        <a:pt x="4" y="1"/>
                        <a:pt x="4" y="0"/>
                        <a:pt x="5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7" name="任意多边形 636"/>
                <p:cNvSpPr>
                  <a:spLocks/>
                </p:cNvSpPr>
                <p:nvPr/>
              </p:nvSpPr>
              <p:spPr bwMode="invGray">
                <a:xfrm>
                  <a:off x="11553825" y="1534170"/>
                  <a:ext cx="44450" cy="2462"/>
                </a:xfrm>
                <a:custGeom>
                  <a:avLst/>
                  <a:gdLst>
                    <a:gd name="T0" fmla="*/ 6 w 47"/>
                    <a:gd name="T1" fmla="*/ 2 h 2"/>
                    <a:gd name="T2" fmla="*/ 6 w 47"/>
                    <a:gd name="T3" fmla="*/ 2 h 2"/>
                    <a:gd name="T4" fmla="*/ 47 w 47"/>
                    <a:gd name="T5" fmla="*/ 0 h 2"/>
                    <a:gd name="T6" fmla="*/ 2 w 47"/>
                    <a:gd name="T7" fmla="*/ 1 h 2"/>
                    <a:gd name="T8" fmla="*/ 6 w 47"/>
                    <a:gd name="T9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2">
                      <a:moveTo>
                        <a:pt x="6" y="2"/>
                      </a:moveTo>
                      <a:lnTo>
                        <a:pt x="6" y="2"/>
                      </a:lnTo>
                      <a:cubicBezTo>
                        <a:pt x="25" y="2"/>
                        <a:pt x="36" y="1"/>
                        <a:pt x="47" y="0"/>
                      </a:cubicBezTo>
                      <a:cubicBezTo>
                        <a:pt x="33" y="0"/>
                        <a:pt x="18" y="1"/>
                        <a:pt x="2" y="1"/>
                      </a:cubicBezTo>
                      <a:cubicBezTo>
                        <a:pt x="0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8" name="任意多边形 637"/>
                <p:cNvSpPr>
                  <a:spLocks/>
                </p:cNvSpPr>
                <p:nvPr/>
              </p:nvSpPr>
              <p:spPr bwMode="invGray">
                <a:xfrm>
                  <a:off x="11409363" y="1529246"/>
                  <a:ext cx="31750" cy="2462"/>
                </a:xfrm>
                <a:custGeom>
                  <a:avLst/>
                  <a:gdLst>
                    <a:gd name="T0" fmla="*/ 0 w 33"/>
                    <a:gd name="T1" fmla="*/ 1 h 3"/>
                    <a:gd name="T2" fmla="*/ 0 w 33"/>
                    <a:gd name="T3" fmla="*/ 1 h 3"/>
                    <a:gd name="T4" fmla="*/ 33 w 33"/>
                    <a:gd name="T5" fmla="*/ 3 h 3"/>
                    <a:gd name="T6" fmla="*/ 0 w 33"/>
                    <a:gd name="T7" fmla="*/ 1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3" h="3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0" y="2"/>
                        <a:pt x="21" y="3"/>
                        <a:pt x="33" y="3"/>
                      </a:cubicBezTo>
                      <a:cubicBezTo>
                        <a:pt x="23" y="2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39" name="任意多边形 638"/>
                <p:cNvSpPr>
                  <a:spLocks/>
                </p:cNvSpPr>
                <p:nvPr/>
              </p:nvSpPr>
              <p:spPr bwMode="invGray">
                <a:xfrm>
                  <a:off x="11618913" y="1531708"/>
                  <a:ext cx="6350" cy="0"/>
                </a:xfrm>
                <a:custGeom>
                  <a:avLst/>
                  <a:gdLst>
                    <a:gd name="T0" fmla="*/ 3 w 6"/>
                    <a:gd name="T1" fmla="*/ 1 h 1"/>
                    <a:gd name="T2" fmla="*/ 3 w 6"/>
                    <a:gd name="T3" fmla="*/ 1 h 1"/>
                    <a:gd name="T4" fmla="*/ 6 w 6"/>
                    <a:gd name="T5" fmla="*/ 1 h 1"/>
                    <a:gd name="T6" fmla="*/ 3 w 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" h="1">
                      <a:moveTo>
                        <a:pt x="3" y="1"/>
                      </a:moveTo>
                      <a:lnTo>
                        <a:pt x="3" y="1"/>
                      </a:lnTo>
                      <a:lnTo>
                        <a:pt x="6" y="1"/>
                      </a:lnTo>
                      <a:cubicBezTo>
                        <a:pt x="0" y="0"/>
                        <a:pt x="0" y="1"/>
                        <a:pt x="3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0" name="任意多边形 639"/>
                <p:cNvSpPr>
                  <a:spLocks/>
                </p:cNvSpPr>
                <p:nvPr/>
              </p:nvSpPr>
              <p:spPr bwMode="invGray">
                <a:xfrm>
                  <a:off x="11598275" y="1531708"/>
                  <a:ext cx="28575" cy="2462"/>
                </a:xfrm>
                <a:custGeom>
                  <a:avLst/>
                  <a:gdLst>
                    <a:gd name="T0" fmla="*/ 25 w 31"/>
                    <a:gd name="T1" fmla="*/ 0 h 3"/>
                    <a:gd name="T2" fmla="*/ 25 w 31"/>
                    <a:gd name="T3" fmla="*/ 0 h 3"/>
                    <a:gd name="T4" fmla="*/ 0 w 31"/>
                    <a:gd name="T5" fmla="*/ 3 h 3"/>
                    <a:gd name="T6" fmla="*/ 31 w 31"/>
                    <a:gd name="T7" fmla="*/ 2 h 3"/>
                    <a:gd name="T8" fmla="*/ 25 w 31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3">
                      <a:moveTo>
                        <a:pt x="25" y="0"/>
                      </a:moveTo>
                      <a:lnTo>
                        <a:pt x="25" y="0"/>
                      </a:lnTo>
                      <a:cubicBezTo>
                        <a:pt x="15" y="1"/>
                        <a:pt x="8" y="2"/>
                        <a:pt x="0" y="3"/>
                      </a:cubicBezTo>
                      <a:cubicBezTo>
                        <a:pt x="11" y="3"/>
                        <a:pt x="22" y="2"/>
                        <a:pt x="31" y="2"/>
                      </a:cubicBezTo>
                      <a:cubicBezTo>
                        <a:pt x="29" y="1"/>
                        <a:pt x="27" y="1"/>
                        <a:pt x="2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1" name="任意多边形 640"/>
                <p:cNvSpPr>
                  <a:spLocks/>
                </p:cNvSpPr>
                <p:nvPr/>
              </p:nvSpPr>
              <p:spPr bwMode="invGray">
                <a:xfrm>
                  <a:off x="11137900" y="1534170"/>
                  <a:ext cx="188912" cy="23388"/>
                </a:xfrm>
                <a:custGeom>
                  <a:avLst/>
                  <a:gdLst>
                    <a:gd name="T0" fmla="*/ 60 w 198"/>
                    <a:gd name="T1" fmla="*/ 27 h 27"/>
                    <a:gd name="T2" fmla="*/ 60 w 198"/>
                    <a:gd name="T3" fmla="*/ 27 h 27"/>
                    <a:gd name="T4" fmla="*/ 156 w 198"/>
                    <a:gd name="T5" fmla="*/ 24 h 27"/>
                    <a:gd name="T6" fmla="*/ 134 w 198"/>
                    <a:gd name="T7" fmla="*/ 0 h 27"/>
                    <a:gd name="T8" fmla="*/ 89 w 198"/>
                    <a:gd name="T9" fmla="*/ 6 h 27"/>
                    <a:gd name="T10" fmla="*/ 149 w 198"/>
                    <a:gd name="T11" fmla="*/ 14 h 27"/>
                    <a:gd name="T12" fmla="*/ 74 w 198"/>
                    <a:gd name="T13" fmla="*/ 11 h 27"/>
                    <a:gd name="T14" fmla="*/ 13 w 198"/>
                    <a:gd name="T15" fmla="*/ 25 h 27"/>
                    <a:gd name="T16" fmla="*/ 63 w 198"/>
                    <a:gd name="T17" fmla="*/ 23 h 27"/>
                    <a:gd name="T18" fmla="*/ 60 w 198"/>
                    <a:gd name="T19" fmla="*/ 27 h 2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98" h="27">
                      <a:moveTo>
                        <a:pt x="60" y="27"/>
                      </a:moveTo>
                      <a:lnTo>
                        <a:pt x="60" y="27"/>
                      </a:lnTo>
                      <a:cubicBezTo>
                        <a:pt x="63" y="23"/>
                        <a:pt x="113" y="19"/>
                        <a:pt x="156" y="24"/>
                      </a:cubicBezTo>
                      <a:cubicBezTo>
                        <a:pt x="198" y="21"/>
                        <a:pt x="171" y="7"/>
                        <a:pt x="134" y="0"/>
                      </a:cubicBezTo>
                      <a:cubicBezTo>
                        <a:pt x="133" y="2"/>
                        <a:pt x="133" y="3"/>
                        <a:pt x="89" y="6"/>
                      </a:cubicBezTo>
                      <a:cubicBezTo>
                        <a:pt x="104" y="8"/>
                        <a:pt x="186" y="11"/>
                        <a:pt x="149" y="14"/>
                      </a:cubicBezTo>
                      <a:cubicBezTo>
                        <a:pt x="91" y="16"/>
                        <a:pt x="102" y="13"/>
                        <a:pt x="74" y="11"/>
                      </a:cubicBezTo>
                      <a:cubicBezTo>
                        <a:pt x="97" y="16"/>
                        <a:pt x="0" y="18"/>
                        <a:pt x="13" y="25"/>
                      </a:cubicBezTo>
                      <a:lnTo>
                        <a:pt x="63" y="23"/>
                      </a:lnTo>
                      <a:cubicBezTo>
                        <a:pt x="64" y="24"/>
                        <a:pt x="46" y="26"/>
                        <a:pt x="60" y="2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2" name="任意多边形 641"/>
                <p:cNvSpPr>
                  <a:spLocks/>
                </p:cNvSpPr>
                <p:nvPr/>
              </p:nvSpPr>
              <p:spPr bwMode="invGray">
                <a:xfrm>
                  <a:off x="11266488" y="1529246"/>
                  <a:ext cx="95250" cy="4924"/>
                </a:xfrm>
                <a:custGeom>
                  <a:avLst/>
                  <a:gdLst>
                    <a:gd name="T0" fmla="*/ 82 w 100"/>
                    <a:gd name="T1" fmla="*/ 6 h 6"/>
                    <a:gd name="T2" fmla="*/ 82 w 100"/>
                    <a:gd name="T3" fmla="*/ 6 h 6"/>
                    <a:gd name="T4" fmla="*/ 100 w 100"/>
                    <a:gd name="T5" fmla="*/ 6 h 6"/>
                    <a:gd name="T6" fmla="*/ 38 w 100"/>
                    <a:gd name="T7" fmla="*/ 0 h 6"/>
                    <a:gd name="T8" fmla="*/ 0 w 100"/>
                    <a:gd name="T9" fmla="*/ 5 h 6"/>
                    <a:gd name="T10" fmla="*/ 88 w 100"/>
                    <a:gd name="T11" fmla="*/ 6 h 6"/>
                    <a:gd name="T12" fmla="*/ 82 w 100"/>
                    <a:gd name="T13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00" h="6">
                      <a:moveTo>
                        <a:pt x="82" y="6"/>
                      </a:moveTo>
                      <a:lnTo>
                        <a:pt x="82" y="6"/>
                      </a:lnTo>
                      <a:lnTo>
                        <a:pt x="100" y="6"/>
                      </a:lnTo>
                      <a:cubicBezTo>
                        <a:pt x="79" y="5"/>
                        <a:pt x="65" y="4"/>
                        <a:pt x="38" y="0"/>
                      </a:cubicBezTo>
                      <a:cubicBezTo>
                        <a:pt x="8" y="2"/>
                        <a:pt x="2" y="4"/>
                        <a:pt x="0" y="5"/>
                      </a:cubicBezTo>
                      <a:lnTo>
                        <a:pt x="88" y="6"/>
                      </a:lnTo>
                      <a:lnTo>
                        <a:pt x="82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3" name="任意多边形 642"/>
                <p:cNvSpPr>
                  <a:spLocks/>
                </p:cNvSpPr>
                <p:nvPr/>
              </p:nvSpPr>
              <p:spPr bwMode="invGray">
                <a:xfrm>
                  <a:off x="11361738" y="1531708"/>
                  <a:ext cx="134937" cy="12309"/>
                </a:xfrm>
                <a:custGeom>
                  <a:avLst/>
                  <a:gdLst>
                    <a:gd name="T0" fmla="*/ 80 w 142"/>
                    <a:gd name="T1" fmla="*/ 3 h 14"/>
                    <a:gd name="T2" fmla="*/ 80 w 142"/>
                    <a:gd name="T3" fmla="*/ 3 h 14"/>
                    <a:gd name="T4" fmla="*/ 49 w 142"/>
                    <a:gd name="T5" fmla="*/ 14 h 14"/>
                    <a:gd name="T6" fmla="*/ 118 w 142"/>
                    <a:gd name="T7" fmla="*/ 8 h 14"/>
                    <a:gd name="T8" fmla="*/ 81 w 142"/>
                    <a:gd name="T9" fmla="*/ 3 h 14"/>
                    <a:gd name="T10" fmla="*/ 127 w 142"/>
                    <a:gd name="T11" fmla="*/ 2 h 14"/>
                    <a:gd name="T12" fmla="*/ 83 w 142"/>
                    <a:gd name="T13" fmla="*/ 0 h 14"/>
                    <a:gd name="T14" fmla="*/ 85 w 142"/>
                    <a:gd name="T15" fmla="*/ 1 h 14"/>
                    <a:gd name="T16" fmla="*/ 85 w 142"/>
                    <a:gd name="T17" fmla="*/ 1 h 14"/>
                    <a:gd name="T18" fmla="*/ 85 w 142"/>
                    <a:gd name="T19" fmla="*/ 1 h 14"/>
                    <a:gd name="T20" fmla="*/ 86 w 142"/>
                    <a:gd name="T21" fmla="*/ 1 h 14"/>
                    <a:gd name="T22" fmla="*/ 84 w 142"/>
                    <a:gd name="T23" fmla="*/ 1 h 14"/>
                    <a:gd name="T24" fmla="*/ 80 w 142"/>
                    <a:gd name="T25" fmla="*/ 3 h 14"/>
                    <a:gd name="T26" fmla="*/ 84 w 142"/>
                    <a:gd name="T27" fmla="*/ 1 h 14"/>
                    <a:gd name="T28" fmla="*/ 85 w 142"/>
                    <a:gd name="T29" fmla="*/ 1 h 14"/>
                    <a:gd name="T30" fmla="*/ 85 w 142"/>
                    <a:gd name="T31" fmla="*/ 1 h 14"/>
                    <a:gd name="T32" fmla="*/ 0 w 142"/>
                    <a:gd name="T33" fmla="*/ 3 h 14"/>
                    <a:gd name="T34" fmla="*/ 80 w 142"/>
                    <a:gd name="T35" fmla="*/ 3 h 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142" h="14">
                      <a:moveTo>
                        <a:pt x="80" y="3"/>
                      </a:moveTo>
                      <a:lnTo>
                        <a:pt x="80" y="3"/>
                      </a:lnTo>
                      <a:cubicBezTo>
                        <a:pt x="66" y="7"/>
                        <a:pt x="23" y="9"/>
                        <a:pt x="49" y="14"/>
                      </a:cubicBezTo>
                      <a:cubicBezTo>
                        <a:pt x="102" y="14"/>
                        <a:pt x="86" y="10"/>
                        <a:pt x="118" y="8"/>
                      </a:cubicBezTo>
                      <a:cubicBezTo>
                        <a:pt x="33" y="9"/>
                        <a:pt x="142" y="6"/>
                        <a:pt x="81" y="3"/>
                      </a:cubicBezTo>
                      <a:cubicBezTo>
                        <a:pt x="97" y="3"/>
                        <a:pt x="112" y="2"/>
                        <a:pt x="127" y="2"/>
                      </a:cubicBezTo>
                      <a:cubicBezTo>
                        <a:pt x="111" y="2"/>
                        <a:pt x="97" y="1"/>
                        <a:pt x="83" y="0"/>
                      </a:cubicBezTo>
                      <a:lnTo>
                        <a:pt x="85" y="1"/>
                      </a:lnTo>
                      <a:lnTo>
                        <a:pt x="85" y="1"/>
                      </a:lnTo>
                      <a:cubicBezTo>
                        <a:pt x="85" y="1"/>
                        <a:pt x="85" y="1"/>
                        <a:pt x="85" y="1"/>
                      </a:cubicBezTo>
                      <a:cubicBezTo>
                        <a:pt x="89" y="1"/>
                        <a:pt x="90" y="1"/>
                        <a:pt x="86" y="1"/>
                      </a:cubicBezTo>
                      <a:lnTo>
                        <a:pt x="84" y="1"/>
                      </a:lnTo>
                      <a:cubicBezTo>
                        <a:pt x="83" y="2"/>
                        <a:pt x="82" y="2"/>
                        <a:pt x="80" y="3"/>
                      </a:cubicBezTo>
                      <a:cubicBezTo>
                        <a:pt x="56" y="2"/>
                        <a:pt x="76" y="2"/>
                        <a:pt x="84" y="1"/>
                      </a:cubicBezTo>
                      <a:cubicBezTo>
                        <a:pt x="84" y="1"/>
                        <a:pt x="85" y="1"/>
                        <a:pt x="85" y="1"/>
                      </a:cubicBezTo>
                      <a:lnTo>
                        <a:pt x="85" y="1"/>
                      </a:lnTo>
                      <a:lnTo>
                        <a:pt x="0" y="3"/>
                      </a:lnTo>
                      <a:cubicBezTo>
                        <a:pt x="18" y="3"/>
                        <a:pt x="40" y="3"/>
                        <a:pt x="8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4" name="任意多边形 643"/>
                <p:cNvSpPr>
                  <a:spLocks/>
                </p:cNvSpPr>
                <p:nvPr/>
              </p:nvSpPr>
              <p:spPr bwMode="invGray">
                <a:xfrm>
                  <a:off x="11834813" y="1552634"/>
                  <a:ext cx="9525" cy="1231"/>
                </a:xfrm>
                <a:custGeom>
                  <a:avLst/>
                  <a:gdLst>
                    <a:gd name="T0" fmla="*/ 11 w 11"/>
                    <a:gd name="T1" fmla="*/ 1 h 1"/>
                    <a:gd name="T2" fmla="*/ 11 w 11"/>
                    <a:gd name="T3" fmla="*/ 1 h 1"/>
                    <a:gd name="T4" fmla="*/ 8 w 11"/>
                    <a:gd name="T5" fmla="*/ 0 h 1"/>
                    <a:gd name="T6" fmla="*/ 11 w 11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1" h="1">
                      <a:moveTo>
                        <a:pt x="11" y="1"/>
                      </a:moveTo>
                      <a:lnTo>
                        <a:pt x="11" y="1"/>
                      </a:lnTo>
                      <a:cubicBezTo>
                        <a:pt x="8" y="1"/>
                        <a:pt x="8" y="1"/>
                        <a:pt x="8" y="0"/>
                      </a:cubicBezTo>
                      <a:cubicBezTo>
                        <a:pt x="2" y="1"/>
                        <a:pt x="0" y="1"/>
                        <a:pt x="11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5" name="任意多边形 644"/>
                <p:cNvSpPr>
                  <a:spLocks/>
                </p:cNvSpPr>
                <p:nvPr/>
              </p:nvSpPr>
              <p:spPr bwMode="invGray">
                <a:xfrm>
                  <a:off x="11764963" y="1542787"/>
                  <a:ext cx="117475" cy="9847"/>
                </a:xfrm>
                <a:custGeom>
                  <a:avLst/>
                  <a:gdLst>
                    <a:gd name="T0" fmla="*/ 48 w 122"/>
                    <a:gd name="T1" fmla="*/ 11 h 12"/>
                    <a:gd name="T2" fmla="*/ 48 w 122"/>
                    <a:gd name="T3" fmla="*/ 11 h 12"/>
                    <a:gd name="T4" fmla="*/ 79 w 122"/>
                    <a:gd name="T5" fmla="*/ 9 h 12"/>
                    <a:gd name="T6" fmla="*/ 80 w 122"/>
                    <a:gd name="T7" fmla="*/ 12 h 12"/>
                    <a:gd name="T8" fmla="*/ 84 w 122"/>
                    <a:gd name="T9" fmla="*/ 7 h 12"/>
                    <a:gd name="T10" fmla="*/ 78 w 122"/>
                    <a:gd name="T11" fmla="*/ 8 h 12"/>
                    <a:gd name="T12" fmla="*/ 6 w 122"/>
                    <a:gd name="T13" fmla="*/ 0 h 12"/>
                    <a:gd name="T14" fmla="*/ 48 w 122"/>
                    <a:gd name="T15" fmla="*/ 11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22" h="12">
                      <a:moveTo>
                        <a:pt x="48" y="11"/>
                      </a:moveTo>
                      <a:lnTo>
                        <a:pt x="48" y="11"/>
                      </a:lnTo>
                      <a:cubicBezTo>
                        <a:pt x="54" y="10"/>
                        <a:pt x="59" y="8"/>
                        <a:pt x="79" y="9"/>
                      </a:cubicBezTo>
                      <a:cubicBezTo>
                        <a:pt x="96" y="10"/>
                        <a:pt x="79" y="11"/>
                        <a:pt x="80" y="12"/>
                      </a:cubicBezTo>
                      <a:cubicBezTo>
                        <a:pt x="92" y="11"/>
                        <a:pt x="122" y="9"/>
                        <a:pt x="84" y="7"/>
                      </a:cubicBezTo>
                      <a:lnTo>
                        <a:pt x="78" y="8"/>
                      </a:lnTo>
                      <a:cubicBezTo>
                        <a:pt x="44" y="6"/>
                        <a:pt x="0" y="1"/>
                        <a:pt x="6" y="0"/>
                      </a:cubicBezTo>
                      <a:cubicBezTo>
                        <a:pt x="16" y="4"/>
                        <a:pt x="25" y="7"/>
                        <a:pt x="48" y="1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6" name="任意多边形 645"/>
                <p:cNvSpPr>
                  <a:spLocks/>
                </p:cNvSpPr>
                <p:nvPr/>
              </p:nvSpPr>
              <p:spPr bwMode="invGray">
                <a:xfrm>
                  <a:off x="11555413" y="1544017"/>
                  <a:ext cx="69850" cy="4924"/>
                </a:xfrm>
                <a:custGeom>
                  <a:avLst/>
                  <a:gdLst>
                    <a:gd name="T0" fmla="*/ 70 w 74"/>
                    <a:gd name="T1" fmla="*/ 0 h 6"/>
                    <a:gd name="T2" fmla="*/ 70 w 74"/>
                    <a:gd name="T3" fmla="*/ 0 h 6"/>
                    <a:gd name="T4" fmla="*/ 0 w 74"/>
                    <a:gd name="T5" fmla="*/ 2 h 6"/>
                    <a:gd name="T6" fmla="*/ 36 w 74"/>
                    <a:gd name="T7" fmla="*/ 6 h 6"/>
                    <a:gd name="T8" fmla="*/ 34 w 74"/>
                    <a:gd name="T9" fmla="*/ 4 h 6"/>
                    <a:gd name="T10" fmla="*/ 70 w 74"/>
                    <a:gd name="T11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74" h="6">
                      <a:moveTo>
                        <a:pt x="70" y="0"/>
                      </a:moveTo>
                      <a:lnTo>
                        <a:pt x="70" y="0"/>
                      </a:lnTo>
                      <a:lnTo>
                        <a:pt x="0" y="2"/>
                      </a:lnTo>
                      <a:lnTo>
                        <a:pt x="36" y="6"/>
                      </a:lnTo>
                      <a:lnTo>
                        <a:pt x="34" y="4"/>
                      </a:lnTo>
                      <a:cubicBezTo>
                        <a:pt x="74" y="4"/>
                        <a:pt x="65" y="2"/>
                        <a:pt x="70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7" name="任意多边形 646"/>
                <p:cNvSpPr>
                  <a:spLocks/>
                </p:cNvSpPr>
                <p:nvPr/>
              </p:nvSpPr>
              <p:spPr bwMode="invGray">
                <a:xfrm>
                  <a:off x="11223625" y="1528016"/>
                  <a:ext cx="38100" cy="6155"/>
                </a:xfrm>
                <a:custGeom>
                  <a:avLst/>
                  <a:gdLst>
                    <a:gd name="T0" fmla="*/ 31 w 40"/>
                    <a:gd name="T1" fmla="*/ 5 h 7"/>
                    <a:gd name="T2" fmla="*/ 31 w 40"/>
                    <a:gd name="T3" fmla="*/ 5 h 7"/>
                    <a:gd name="T4" fmla="*/ 40 w 40"/>
                    <a:gd name="T5" fmla="*/ 0 h 7"/>
                    <a:gd name="T6" fmla="*/ 0 w 40"/>
                    <a:gd name="T7" fmla="*/ 7 h 7"/>
                    <a:gd name="T8" fmla="*/ 31 w 40"/>
                    <a:gd name="T9" fmla="*/ 5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0" h="7">
                      <a:moveTo>
                        <a:pt x="31" y="5"/>
                      </a:moveTo>
                      <a:lnTo>
                        <a:pt x="31" y="5"/>
                      </a:lnTo>
                      <a:lnTo>
                        <a:pt x="40" y="0"/>
                      </a:lnTo>
                      <a:lnTo>
                        <a:pt x="0" y="7"/>
                      </a:lnTo>
                      <a:lnTo>
                        <a:pt x="31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8" name="任意多边形 647"/>
                <p:cNvSpPr>
                  <a:spLocks/>
                </p:cNvSpPr>
                <p:nvPr/>
              </p:nvSpPr>
              <p:spPr bwMode="invGray">
                <a:xfrm>
                  <a:off x="11145838" y="1529246"/>
                  <a:ext cx="22225" cy="2462"/>
                </a:xfrm>
                <a:custGeom>
                  <a:avLst/>
                  <a:gdLst>
                    <a:gd name="T0" fmla="*/ 21 w 24"/>
                    <a:gd name="T1" fmla="*/ 4 h 4"/>
                    <a:gd name="T2" fmla="*/ 21 w 24"/>
                    <a:gd name="T3" fmla="*/ 4 h 4"/>
                    <a:gd name="T4" fmla="*/ 24 w 24"/>
                    <a:gd name="T5" fmla="*/ 0 h 4"/>
                    <a:gd name="T6" fmla="*/ 0 w 24"/>
                    <a:gd name="T7" fmla="*/ 3 h 4"/>
                    <a:gd name="T8" fmla="*/ 21 w 2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4" h="4">
                      <a:moveTo>
                        <a:pt x="21" y="4"/>
                      </a:moveTo>
                      <a:lnTo>
                        <a:pt x="21" y="4"/>
                      </a:lnTo>
                      <a:lnTo>
                        <a:pt x="24" y="0"/>
                      </a:lnTo>
                      <a:lnTo>
                        <a:pt x="0" y="3"/>
                      </a:lnTo>
                      <a:lnTo>
                        <a:pt x="2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49" name="任意多边形 648"/>
                <p:cNvSpPr>
                  <a:spLocks/>
                </p:cNvSpPr>
                <p:nvPr/>
              </p:nvSpPr>
              <p:spPr bwMode="invGray">
                <a:xfrm>
                  <a:off x="6197600" y="1566174"/>
                  <a:ext cx="20637" cy="1231"/>
                </a:xfrm>
                <a:custGeom>
                  <a:avLst/>
                  <a:gdLst>
                    <a:gd name="T0" fmla="*/ 21 w 21"/>
                    <a:gd name="T1" fmla="*/ 0 h 1"/>
                    <a:gd name="T2" fmla="*/ 21 w 21"/>
                    <a:gd name="T3" fmla="*/ 0 h 1"/>
                    <a:gd name="T4" fmla="*/ 0 w 21"/>
                    <a:gd name="T5" fmla="*/ 1 h 1"/>
                    <a:gd name="T6" fmla="*/ 21 w 21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1">
                      <a:moveTo>
                        <a:pt x="21" y="0"/>
                      </a:moveTo>
                      <a:lnTo>
                        <a:pt x="21" y="0"/>
                      </a:lnTo>
                      <a:lnTo>
                        <a:pt x="0" y="1"/>
                      </a:lnTo>
                      <a:cubicBezTo>
                        <a:pt x="10" y="0"/>
                        <a:pt x="16" y="0"/>
                        <a:pt x="2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0" name="任意多边形 649"/>
                <p:cNvSpPr>
                  <a:spLocks/>
                </p:cNvSpPr>
                <p:nvPr/>
              </p:nvSpPr>
              <p:spPr bwMode="invGray">
                <a:xfrm>
                  <a:off x="6356350" y="1564943"/>
                  <a:ext cx="9525" cy="1231"/>
                </a:xfrm>
                <a:custGeom>
                  <a:avLst/>
                  <a:gdLst>
                    <a:gd name="T0" fmla="*/ 6 w 10"/>
                    <a:gd name="T1" fmla="*/ 2 h 2"/>
                    <a:gd name="T2" fmla="*/ 6 w 10"/>
                    <a:gd name="T3" fmla="*/ 2 h 2"/>
                    <a:gd name="T4" fmla="*/ 10 w 10"/>
                    <a:gd name="T5" fmla="*/ 0 h 2"/>
                    <a:gd name="T6" fmla="*/ 6 w 10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" h="2">
                      <a:moveTo>
                        <a:pt x="6" y="2"/>
                      </a:moveTo>
                      <a:lnTo>
                        <a:pt x="6" y="2"/>
                      </a:lnTo>
                      <a:lnTo>
                        <a:pt x="10" y="0"/>
                      </a:lnTo>
                      <a:cubicBezTo>
                        <a:pt x="3" y="1"/>
                        <a:pt x="0" y="2"/>
                        <a:pt x="6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1" name="任意多边形 650"/>
                <p:cNvSpPr>
                  <a:spLocks/>
                </p:cNvSpPr>
                <p:nvPr/>
              </p:nvSpPr>
              <p:spPr bwMode="invGray">
                <a:xfrm>
                  <a:off x="8950325" y="1521861"/>
                  <a:ext cx="61912" cy="7386"/>
                </a:xfrm>
                <a:custGeom>
                  <a:avLst/>
                  <a:gdLst>
                    <a:gd name="T0" fmla="*/ 65 w 65"/>
                    <a:gd name="T1" fmla="*/ 9 h 9"/>
                    <a:gd name="T2" fmla="*/ 65 w 65"/>
                    <a:gd name="T3" fmla="*/ 9 h 9"/>
                    <a:gd name="T4" fmla="*/ 4 w 65"/>
                    <a:gd name="T5" fmla="*/ 4 h 9"/>
                    <a:gd name="T6" fmla="*/ 13 w 65"/>
                    <a:gd name="T7" fmla="*/ 8 h 9"/>
                    <a:gd name="T8" fmla="*/ 65 w 65"/>
                    <a:gd name="T9" fmla="*/ 9 h 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9">
                      <a:moveTo>
                        <a:pt x="65" y="9"/>
                      </a:moveTo>
                      <a:lnTo>
                        <a:pt x="65" y="9"/>
                      </a:lnTo>
                      <a:cubicBezTo>
                        <a:pt x="34" y="5"/>
                        <a:pt x="0" y="0"/>
                        <a:pt x="4" y="4"/>
                      </a:cubicBezTo>
                      <a:lnTo>
                        <a:pt x="13" y="8"/>
                      </a:lnTo>
                      <a:cubicBezTo>
                        <a:pt x="35" y="7"/>
                        <a:pt x="51" y="8"/>
                        <a:pt x="65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2" name="任意多边形 651"/>
                <p:cNvSpPr>
                  <a:spLocks/>
                </p:cNvSpPr>
                <p:nvPr/>
              </p:nvSpPr>
              <p:spPr bwMode="invGray">
                <a:xfrm>
                  <a:off x="7537450" y="1546479"/>
                  <a:ext cx="28575" cy="3693"/>
                </a:xfrm>
                <a:custGeom>
                  <a:avLst/>
                  <a:gdLst>
                    <a:gd name="T0" fmla="*/ 0 w 29"/>
                    <a:gd name="T1" fmla="*/ 3 h 4"/>
                    <a:gd name="T2" fmla="*/ 0 w 29"/>
                    <a:gd name="T3" fmla="*/ 3 h 4"/>
                    <a:gd name="T4" fmla="*/ 9 w 29"/>
                    <a:gd name="T5" fmla="*/ 4 h 4"/>
                    <a:gd name="T6" fmla="*/ 29 w 29"/>
                    <a:gd name="T7" fmla="*/ 0 h 4"/>
                    <a:gd name="T8" fmla="*/ 0 w 29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9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9" y="4"/>
                      </a:lnTo>
                      <a:lnTo>
                        <a:pt x="29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3" name="任意多边形 652"/>
                <p:cNvSpPr>
                  <a:spLocks/>
                </p:cNvSpPr>
                <p:nvPr/>
              </p:nvSpPr>
              <p:spPr bwMode="invGray">
                <a:xfrm>
                  <a:off x="7478713" y="1562481"/>
                  <a:ext cx="38100" cy="2462"/>
                </a:xfrm>
                <a:custGeom>
                  <a:avLst/>
                  <a:gdLst>
                    <a:gd name="T0" fmla="*/ 40 w 40"/>
                    <a:gd name="T1" fmla="*/ 3 h 3"/>
                    <a:gd name="T2" fmla="*/ 40 w 40"/>
                    <a:gd name="T3" fmla="*/ 3 h 3"/>
                    <a:gd name="T4" fmla="*/ 0 w 40"/>
                    <a:gd name="T5" fmla="*/ 0 h 3"/>
                    <a:gd name="T6" fmla="*/ 40 w 40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0" h="3">
                      <a:moveTo>
                        <a:pt x="40" y="3"/>
                      </a:moveTo>
                      <a:lnTo>
                        <a:pt x="40" y="3"/>
                      </a:lnTo>
                      <a:lnTo>
                        <a:pt x="0" y="0"/>
                      </a:lnTo>
                      <a:cubicBezTo>
                        <a:pt x="9" y="1"/>
                        <a:pt x="22" y="2"/>
                        <a:pt x="4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4" name="任意多边形 653"/>
                <p:cNvSpPr>
                  <a:spLocks/>
                </p:cNvSpPr>
                <p:nvPr/>
              </p:nvSpPr>
              <p:spPr bwMode="invGray">
                <a:xfrm>
                  <a:off x="5410200" y="1568636"/>
                  <a:ext cx="36512" cy="3693"/>
                </a:xfrm>
                <a:custGeom>
                  <a:avLst/>
                  <a:gdLst>
                    <a:gd name="T0" fmla="*/ 24 w 38"/>
                    <a:gd name="T1" fmla="*/ 0 h 5"/>
                    <a:gd name="T2" fmla="*/ 24 w 38"/>
                    <a:gd name="T3" fmla="*/ 0 h 5"/>
                    <a:gd name="T4" fmla="*/ 0 w 38"/>
                    <a:gd name="T5" fmla="*/ 5 h 5"/>
                    <a:gd name="T6" fmla="*/ 24 w 38"/>
                    <a:gd name="T7" fmla="*/ 0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5">
                      <a:moveTo>
                        <a:pt x="24" y="0"/>
                      </a:moveTo>
                      <a:lnTo>
                        <a:pt x="24" y="0"/>
                      </a:lnTo>
                      <a:lnTo>
                        <a:pt x="0" y="5"/>
                      </a:lnTo>
                      <a:cubicBezTo>
                        <a:pt x="38" y="5"/>
                        <a:pt x="21" y="3"/>
                        <a:pt x="24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5" name="任意多边形 654"/>
                <p:cNvSpPr>
                  <a:spLocks/>
                </p:cNvSpPr>
                <p:nvPr/>
              </p:nvSpPr>
              <p:spPr bwMode="invGray">
                <a:xfrm>
                  <a:off x="10206038" y="1530477"/>
                  <a:ext cx="61912" cy="4924"/>
                </a:xfrm>
                <a:custGeom>
                  <a:avLst/>
                  <a:gdLst>
                    <a:gd name="T0" fmla="*/ 65 w 65"/>
                    <a:gd name="T1" fmla="*/ 3 h 6"/>
                    <a:gd name="T2" fmla="*/ 65 w 65"/>
                    <a:gd name="T3" fmla="*/ 3 h 6"/>
                    <a:gd name="T4" fmla="*/ 0 w 65"/>
                    <a:gd name="T5" fmla="*/ 0 h 6"/>
                    <a:gd name="T6" fmla="*/ 65 w 65"/>
                    <a:gd name="T7" fmla="*/ 3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5" h="6">
                      <a:moveTo>
                        <a:pt x="65" y="3"/>
                      </a:moveTo>
                      <a:lnTo>
                        <a:pt x="65" y="3"/>
                      </a:lnTo>
                      <a:cubicBezTo>
                        <a:pt x="39" y="1"/>
                        <a:pt x="18" y="0"/>
                        <a:pt x="0" y="0"/>
                      </a:cubicBezTo>
                      <a:cubicBezTo>
                        <a:pt x="32" y="2"/>
                        <a:pt x="57" y="6"/>
                        <a:pt x="65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6" name="任意多边形 655"/>
                <p:cNvSpPr>
                  <a:spLocks/>
                </p:cNvSpPr>
                <p:nvPr/>
              </p:nvSpPr>
              <p:spPr bwMode="invGray">
                <a:xfrm>
                  <a:off x="6257925" y="1525554"/>
                  <a:ext cx="19050" cy="2462"/>
                </a:xfrm>
                <a:custGeom>
                  <a:avLst/>
                  <a:gdLst>
                    <a:gd name="T0" fmla="*/ 18 w 21"/>
                    <a:gd name="T1" fmla="*/ 0 h 2"/>
                    <a:gd name="T2" fmla="*/ 18 w 21"/>
                    <a:gd name="T3" fmla="*/ 0 h 2"/>
                    <a:gd name="T4" fmla="*/ 0 w 21"/>
                    <a:gd name="T5" fmla="*/ 2 h 2"/>
                    <a:gd name="T6" fmla="*/ 18 w 21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1" h="2">
                      <a:moveTo>
                        <a:pt x="18" y="0"/>
                      </a:moveTo>
                      <a:lnTo>
                        <a:pt x="18" y="0"/>
                      </a:lnTo>
                      <a:cubicBezTo>
                        <a:pt x="5" y="1"/>
                        <a:pt x="0" y="2"/>
                        <a:pt x="0" y="2"/>
                      </a:cubicBezTo>
                      <a:cubicBezTo>
                        <a:pt x="13" y="2"/>
                        <a:pt x="21" y="1"/>
                        <a:pt x="1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7" name="任意多边形 656"/>
                <p:cNvSpPr>
                  <a:spLocks/>
                </p:cNvSpPr>
                <p:nvPr/>
              </p:nvSpPr>
              <p:spPr bwMode="invGray">
                <a:xfrm>
                  <a:off x="10134600" y="1528016"/>
                  <a:ext cx="71437" cy="3693"/>
                </a:xfrm>
                <a:custGeom>
                  <a:avLst/>
                  <a:gdLst>
                    <a:gd name="T0" fmla="*/ 0 w 75"/>
                    <a:gd name="T1" fmla="*/ 3 h 4"/>
                    <a:gd name="T2" fmla="*/ 0 w 75"/>
                    <a:gd name="T3" fmla="*/ 3 h 4"/>
                    <a:gd name="T4" fmla="*/ 13 w 75"/>
                    <a:gd name="T5" fmla="*/ 4 h 4"/>
                    <a:gd name="T6" fmla="*/ 75 w 75"/>
                    <a:gd name="T7" fmla="*/ 3 h 4"/>
                    <a:gd name="T8" fmla="*/ 0 w 75"/>
                    <a:gd name="T9" fmla="*/ 3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5" h="4">
                      <a:moveTo>
                        <a:pt x="0" y="3"/>
                      </a:moveTo>
                      <a:lnTo>
                        <a:pt x="0" y="3"/>
                      </a:lnTo>
                      <a:lnTo>
                        <a:pt x="13" y="4"/>
                      </a:lnTo>
                      <a:cubicBezTo>
                        <a:pt x="32" y="3"/>
                        <a:pt x="52" y="2"/>
                        <a:pt x="75" y="3"/>
                      </a:cubicBezTo>
                      <a:cubicBezTo>
                        <a:pt x="52" y="1"/>
                        <a:pt x="25" y="0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8" name="任意多边形 657"/>
                <p:cNvSpPr>
                  <a:spLocks/>
                </p:cNvSpPr>
                <p:nvPr/>
              </p:nvSpPr>
              <p:spPr bwMode="invGray">
                <a:xfrm>
                  <a:off x="2582863" y="1560020"/>
                  <a:ext cx="7937" cy="1231"/>
                </a:xfrm>
                <a:custGeom>
                  <a:avLst/>
                  <a:gdLst>
                    <a:gd name="T0" fmla="*/ 8 w 8"/>
                    <a:gd name="T1" fmla="*/ 1 h 1"/>
                    <a:gd name="T2" fmla="*/ 8 w 8"/>
                    <a:gd name="T3" fmla="*/ 1 h 1"/>
                    <a:gd name="T4" fmla="*/ 1 w 8"/>
                    <a:gd name="T5" fmla="*/ 0 h 1"/>
                    <a:gd name="T6" fmla="*/ 8 w 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1">
                      <a:moveTo>
                        <a:pt x="8" y="1"/>
                      </a:moveTo>
                      <a:lnTo>
                        <a:pt x="8" y="1"/>
                      </a:lnTo>
                      <a:lnTo>
                        <a:pt x="1" y="0"/>
                      </a:lnTo>
                      <a:cubicBezTo>
                        <a:pt x="0" y="1"/>
                        <a:pt x="3" y="1"/>
                        <a:pt x="8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59" name="任意多边形 658"/>
                <p:cNvSpPr>
                  <a:spLocks/>
                </p:cNvSpPr>
                <p:nvPr/>
              </p:nvSpPr>
              <p:spPr bwMode="invGray">
                <a:xfrm>
                  <a:off x="1762125" y="1521861"/>
                  <a:ext cx="34925" cy="1231"/>
                </a:xfrm>
                <a:custGeom>
                  <a:avLst/>
                  <a:gdLst>
                    <a:gd name="T0" fmla="*/ 0 w 36"/>
                    <a:gd name="T1" fmla="*/ 1 h 1"/>
                    <a:gd name="T2" fmla="*/ 0 w 36"/>
                    <a:gd name="T3" fmla="*/ 1 h 1"/>
                    <a:gd name="T4" fmla="*/ 36 w 36"/>
                    <a:gd name="T5" fmla="*/ 1 h 1"/>
                    <a:gd name="T6" fmla="*/ 0 w 36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6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9" y="1"/>
                        <a:pt x="23" y="1"/>
                        <a:pt x="36" y="1"/>
                      </a:cubicBezTo>
                      <a:cubicBezTo>
                        <a:pt x="29" y="0"/>
                        <a:pt x="19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0" name="任意多边形 659"/>
                <p:cNvSpPr>
                  <a:spLocks/>
                </p:cNvSpPr>
                <p:nvPr/>
              </p:nvSpPr>
              <p:spPr bwMode="invGray">
                <a:xfrm>
                  <a:off x="10812463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0 w 20"/>
                    <a:gd name="T5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20" y="1"/>
                        <a:pt x="3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1" name="任意多边形 660"/>
                <p:cNvSpPr>
                  <a:spLocks/>
                </p:cNvSpPr>
                <p:nvPr/>
              </p:nvSpPr>
              <p:spPr bwMode="invGray">
                <a:xfrm>
                  <a:off x="10896600" y="1545248"/>
                  <a:ext cx="7937" cy="2462"/>
                </a:xfrm>
                <a:custGeom>
                  <a:avLst/>
                  <a:gdLst>
                    <a:gd name="T0" fmla="*/ 8 w 8"/>
                    <a:gd name="T1" fmla="*/ 0 h 3"/>
                    <a:gd name="T2" fmla="*/ 8 w 8"/>
                    <a:gd name="T3" fmla="*/ 0 h 3"/>
                    <a:gd name="T4" fmla="*/ 0 w 8"/>
                    <a:gd name="T5" fmla="*/ 3 h 3"/>
                    <a:gd name="T6" fmla="*/ 8 w 8"/>
                    <a:gd name="T7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8" h="3">
                      <a:moveTo>
                        <a:pt x="8" y="0"/>
                      </a:moveTo>
                      <a:lnTo>
                        <a:pt x="8" y="0"/>
                      </a:lnTo>
                      <a:cubicBezTo>
                        <a:pt x="4" y="1"/>
                        <a:pt x="1" y="2"/>
                        <a:pt x="0" y="3"/>
                      </a:cubicBezTo>
                      <a:cubicBezTo>
                        <a:pt x="2" y="2"/>
                        <a:pt x="4" y="1"/>
                        <a:pt x="8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2" name="任意多边形 661"/>
                <p:cNvSpPr>
                  <a:spLocks/>
                </p:cNvSpPr>
                <p:nvPr/>
              </p:nvSpPr>
              <p:spPr bwMode="invGray">
                <a:xfrm>
                  <a:off x="9947275" y="1553865"/>
                  <a:ext cx="4762" cy="1231"/>
                </a:xfrm>
                <a:custGeom>
                  <a:avLst/>
                  <a:gdLst>
                    <a:gd name="T0" fmla="*/ 1 w 5"/>
                    <a:gd name="T1" fmla="*/ 0 h 1"/>
                    <a:gd name="T2" fmla="*/ 1 w 5"/>
                    <a:gd name="T3" fmla="*/ 0 h 1"/>
                    <a:gd name="T4" fmla="*/ 0 w 5"/>
                    <a:gd name="T5" fmla="*/ 0 h 1"/>
                    <a:gd name="T6" fmla="*/ 1 w 5"/>
                    <a:gd name="T7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" h="1">
                      <a:moveTo>
                        <a:pt x="1" y="0"/>
                      </a:moveTo>
                      <a:lnTo>
                        <a:pt x="1" y="0"/>
                      </a:lnTo>
                      <a:lnTo>
                        <a:pt x="0" y="0"/>
                      </a:lnTo>
                      <a:cubicBezTo>
                        <a:pt x="5" y="1"/>
                        <a:pt x="4" y="0"/>
                        <a:pt x="1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3" name="任意多边形 662"/>
                <p:cNvSpPr>
                  <a:spLocks/>
                </p:cNvSpPr>
                <p:nvPr/>
              </p:nvSpPr>
              <p:spPr bwMode="invGray">
                <a:xfrm>
                  <a:off x="10817225" y="1531708"/>
                  <a:ext cx="23812" cy="0"/>
                </a:xfrm>
                <a:custGeom>
                  <a:avLst/>
                  <a:gdLst>
                    <a:gd name="T0" fmla="*/ 25 w 25"/>
                    <a:gd name="T1" fmla="*/ 1 h 1"/>
                    <a:gd name="T2" fmla="*/ 25 w 25"/>
                    <a:gd name="T3" fmla="*/ 1 h 1"/>
                    <a:gd name="T4" fmla="*/ 0 w 25"/>
                    <a:gd name="T5" fmla="*/ 0 h 1"/>
                    <a:gd name="T6" fmla="*/ 25 w 25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">
                      <a:moveTo>
                        <a:pt x="25" y="1"/>
                      </a:moveTo>
                      <a:lnTo>
                        <a:pt x="25" y="1"/>
                      </a:lnTo>
                      <a:cubicBezTo>
                        <a:pt x="18" y="0"/>
                        <a:pt x="10" y="0"/>
                        <a:pt x="0" y="0"/>
                      </a:cubicBezTo>
                      <a:cubicBezTo>
                        <a:pt x="5" y="0"/>
                        <a:pt x="12" y="0"/>
                        <a:pt x="25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4" name="任意多边形 663"/>
                <p:cNvSpPr>
                  <a:spLocks/>
                </p:cNvSpPr>
                <p:nvPr/>
              </p:nvSpPr>
              <p:spPr bwMode="invGray">
                <a:xfrm>
                  <a:off x="10836275" y="1529246"/>
                  <a:ext cx="19050" cy="1231"/>
                </a:xfrm>
                <a:custGeom>
                  <a:avLst/>
                  <a:gdLst>
                    <a:gd name="T0" fmla="*/ 0 w 20"/>
                    <a:gd name="T1" fmla="*/ 1 h 1"/>
                    <a:gd name="T2" fmla="*/ 0 w 20"/>
                    <a:gd name="T3" fmla="*/ 1 h 1"/>
                    <a:gd name="T4" fmla="*/ 18 w 20"/>
                    <a:gd name="T5" fmla="*/ 1 h 1"/>
                    <a:gd name="T6" fmla="*/ 0 w 20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">
                      <a:moveTo>
                        <a:pt x="0" y="1"/>
                      </a:moveTo>
                      <a:lnTo>
                        <a:pt x="0" y="1"/>
                      </a:lnTo>
                      <a:lnTo>
                        <a:pt x="18" y="1"/>
                      </a:lnTo>
                      <a:cubicBezTo>
                        <a:pt x="20" y="1"/>
                        <a:pt x="18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5" name="任意多边形 664"/>
                <p:cNvSpPr>
                  <a:spLocks/>
                </p:cNvSpPr>
                <p:nvPr/>
              </p:nvSpPr>
              <p:spPr bwMode="invGray">
                <a:xfrm>
                  <a:off x="10787063" y="1530477"/>
                  <a:ext cx="30162" cy="1231"/>
                </a:xfrm>
                <a:custGeom>
                  <a:avLst/>
                  <a:gdLst>
                    <a:gd name="T0" fmla="*/ 0 w 31"/>
                    <a:gd name="T1" fmla="*/ 0 h 1"/>
                    <a:gd name="T2" fmla="*/ 0 w 31"/>
                    <a:gd name="T3" fmla="*/ 0 h 1"/>
                    <a:gd name="T4" fmla="*/ 31 w 31"/>
                    <a:gd name="T5" fmla="*/ 1 h 1"/>
                    <a:gd name="T6" fmla="*/ 27 w 31"/>
                    <a:gd name="T7" fmla="*/ 0 h 1"/>
                    <a:gd name="T8" fmla="*/ 0 w 31"/>
                    <a:gd name="T9" fmla="*/ 0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1" h="1">
                      <a:moveTo>
                        <a:pt x="0" y="0"/>
                      </a:moveTo>
                      <a:lnTo>
                        <a:pt x="0" y="0"/>
                      </a:lnTo>
                      <a:cubicBezTo>
                        <a:pt x="11" y="0"/>
                        <a:pt x="21" y="0"/>
                        <a:pt x="31" y="1"/>
                      </a:cubicBezTo>
                      <a:cubicBezTo>
                        <a:pt x="28" y="0"/>
                        <a:pt x="26" y="0"/>
                        <a:pt x="27" y="0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6" name="任意多边形 665"/>
                <p:cNvSpPr>
                  <a:spLocks/>
                </p:cNvSpPr>
                <p:nvPr/>
              </p:nvSpPr>
              <p:spPr bwMode="invGray">
                <a:xfrm>
                  <a:off x="4092575" y="1552634"/>
                  <a:ext cx="20637" cy="2462"/>
                </a:xfrm>
                <a:custGeom>
                  <a:avLst/>
                  <a:gdLst>
                    <a:gd name="T0" fmla="*/ 23 w 23"/>
                    <a:gd name="T1" fmla="*/ 0 h 2"/>
                    <a:gd name="T2" fmla="*/ 23 w 23"/>
                    <a:gd name="T3" fmla="*/ 0 h 2"/>
                    <a:gd name="T4" fmla="*/ 19 w 23"/>
                    <a:gd name="T5" fmla="*/ 0 h 2"/>
                    <a:gd name="T6" fmla="*/ 23 w 23"/>
                    <a:gd name="T7" fmla="*/ 0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3" h="2">
                      <a:moveTo>
                        <a:pt x="23" y="0"/>
                      </a:moveTo>
                      <a:lnTo>
                        <a:pt x="23" y="0"/>
                      </a:lnTo>
                      <a:lnTo>
                        <a:pt x="19" y="0"/>
                      </a:lnTo>
                      <a:cubicBezTo>
                        <a:pt x="0" y="2"/>
                        <a:pt x="8" y="1"/>
                        <a:pt x="23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7" name="任意多边形 666"/>
                <p:cNvSpPr>
                  <a:spLocks/>
                </p:cNvSpPr>
                <p:nvPr/>
              </p:nvSpPr>
              <p:spPr bwMode="invGray">
                <a:xfrm>
                  <a:off x="8528050" y="1567405"/>
                  <a:ext cx="3175" cy="1231"/>
                </a:xfrm>
                <a:custGeom>
                  <a:avLst/>
                  <a:gdLst>
                    <a:gd name="T0" fmla="*/ 1 w 3"/>
                    <a:gd name="T1" fmla="*/ 1 h 1"/>
                    <a:gd name="T2" fmla="*/ 1 w 3"/>
                    <a:gd name="T3" fmla="*/ 1 h 1"/>
                    <a:gd name="T4" fmla="*/ 3 w 3"/>
                    <a:gd name="T5" fmla="*/ 0 h 1"/>
                    <a:gd name="T6" fmla="*/ 0 w 3"/>
                    <a:gd name="T7" fmla="*/ 0 h 1"/>
                    <a:gd name="T8" fmla="*/ 1 w 3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" h="1">
                      <a:moveTo>
                        <a:pt x="1" y="1"/>
                      </a:moveTo>
                      <a:lnTo>
                        <a:pt x="1" y="1"/>
                      </a:lnTo>
                      <a:lnTo>
                        <a:pt x="3" y="0"/>
                      </a:lnTo>
                      <a:lnTo>
                        <a:pt x="0" y="0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8" name="任意多边形 667"/>
                <p:cNvSpPr>
                  <a:spLocks/>
                </p:cNvSpPr>
                <p:nvPr/>
              </p:nvSpPr>
              <p:spPr bwMode="invGray">
                <a:xfrm>
                  <a:off x="8461375" y="1556326"/>
                  <a:ext cx="66675" cy="14771"/>
                </a:xfrm>
                <a:custGeom>
                  <a:avLst/>
                  <a:gdLst>
                    <a:gd name="T0" fmla="*/ 0 w 69"/>
                    <a:gd name="T1" fmla="*/ 17 h 17"/>
                    <a:gd name="T2" fmla="*/ 0 w 69"/>
                    <a:gd name="T3" fmla="*/ 17 h 17"/>
                    <a:gd name="T4" fmla="*/ 69 w 69"/>
                    <a:gd name="T5" fmla="*/ 13 h 17"/>
                    <a:gd name="T6" fmla="*/ 46 w 69"/>
                    <a:gd name="T7" fmla="*/ 0 h 17"/>
                    <a:gd name="T8" fmla="*/ 0 w 69"/>
                    <a:gd name="T9" fmla="*/ 17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9" h="17">
                      <a:moveTo>
                        <a:pt x="0" y="17"/>
                      </a:moveTo>
                      <a:lnTo>
                        <a:pt x="0" y="17"/>
                      </a:lnTo>
                      <a:cubicBezTo>
                        <a:pt x="30" y="11"/>
                        <a:pt x="47" y="12"/>
                        <a:pt x="69" y="13"/>
                      </a:cubicBezTo>
                      <a:lnTo>
                        <a:pt x="46" y="0"/>
                      </a:lnTo>
                      <a:lnTo>
                        <a:pt x="0" y="17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69" name="任意多边形 668"/>
                <p:cNvSpPr>
                  <a:spLocks noEditPoints="1"/>
                </p:cNvSpPr>
                <p:nvPr/>
              </p:nvSpPr>
              <p:spPr bwMode="invGray">
                <a:xfrm>
                  <a:off x="1562100" y="1514475"/>
                  <a:ext cx="9563100" cy="64008"/>
                </a:xfrm>
                <a:custGeom>
                  <a:avLst/>
                  <a:gdLst>
                    <a:gd name="T0" fmla="*/ 9555 w 10030"/>
                    <a:gd name="T1" fmla="*/ 25 h 75"/>
                    <a:gd name="T2" fmla="*/ 9488 w 10030"/>
                    <a:gd name="T3" fmla="*/ 23 h 75"/>
                    <a:gd name="T4" fmla="*/ 5258 w 10030"/>
                    <a:gd name="T5" fmla="*/ 60 h 75"/>
                    <a:gd name="T6" fmla="*/ 4572 w 10030"/>
                    <a:gd name="T7" fmla="*/ 65 h 75"/>
                    <a:gd name="T8" fmla="*/ 4884 w 10030"/>
                    <a:gd name="T9" fmla="*/ 61 h 75"/>
                    <a:gd name="T10" fmla="*/ 5092 w 10030"/>
                    <a:gd name="T11" fmla="*/ 56 h 75"/>
                    <a:gd name="T12" fmla="*/ 5260 w 10030"/>
                    <a:gd name="T13" fmla="*/ 60 h 75"/>
                    <a:gd name="T14" fmla="*/ 5560 w 10030"/>
                    <a:gd name="T15" fmla="*/ 62 h 75"/>
                    <a:gd name="T16" fmla="*/ 6006 w 10030"/>
                    <a:gd name="T17" fmla="*/ 56 h 75"/>
                    <a:gd name="T18" fmla="*/ 6308 w 10030"/>
                    <a:gd name="T19" fmla="*/ 32 h 75"/>
                    <a:gd name="T20" fmla="*/ 6269 w 10030"/>
                    <a:gd name="T21" fmla="*/ 52 h 75"/>
                    <a:gd name="T22" fmla="*/ 6665 w 10030"/>
                    <a:gd name="T23" fmla="*/ 41 h 75"/>
                    <a:gd name="T24" fmla="*/ 6806 w 10030"/>
                    <a:gd name="T25" fmla="*/ 53 h 75"/>
                    <a:gd name="T26" fmla="*/ 7204 w 10030"/>
                    <a:gd name="T27" fmla="*/ 50 h 75"/>
                    <a:gd name="T28" fmla="*/ 7485 w 10030"/>
                    <a:gd name="T29" fmla="*/ 62 h 75"/>
                    <a:gd name="T30" fmla="*/ 7667 w 10030"/>
                    <a:gd name="T31" fmla="*/ 61 h 75"/>
                    <a:gd name="T32" fmla="*/ 7919 w 10030"/>
                    <a:gd name="T33" fmla="*/ 63 h 75"/>
                    <a:gd name="T34" fmla="*/ 8179 w 10030"/>
                    <a:gd name="T35" fmla="*/ 51 h 75"/>
                    <a:gd name="T36" fmla="*/ 8401 w 10030"/>
                    <a:gd name="T37" fmla="*/ 31 h 75"/>
                    <a:gd name="T38" fmla="*/ 8692 w 10030"/>
                    <a:gd name="T39" fmla="*/ 58 h 75"/>
                    <a:gd name="T40" fmla="*/ 9084 w 10030"/>
                    <a:gd name="T41" fmla="*/ 61 h 75"/>
                    <a:gd name="T42" fmla="*/ 9498 w 10030"/>
                    <a:gd name="T43" fmla="*/ 44 h 75"/>
                    <a:gd name="T44" fmla="*/ 9670 w 10030"/>
                    <a:gd name="T45" fmla="*/ 45 h 75"/>
                    <a:gd name="T46" fmla="*/ 9877 w 10030"/>
                    <a:gd name="T47" fmla="*/ 32 h 75"/>
                    <a:gd name="T48" fmla="*/ 9735 w 10030"/>
                    <a:gd name="T49" fmla="*/ 21 h 75"/>
                    <a:gd name="T50" fmla="*/ 9636 w 10030"/>
                    <a:gd name="T51" fmla="*/ 27 h 75"/>
                    <a:gd name="T52" fmla="*/ 9290 w 10030"/>
                    <a:gd name="T53" fmla="*/ 22 h 75"/>
                    <a:gd name="T54" fmla="*/ 8498 w 10030"/>
                    <a:gd name="T55" fmla="*/ 12 h 75"/>
                    <a:gd name="T56" fmla="*/ 7899 w 10030"/>
                    <a:gd name="T57" fmla="*/ 21 h 75"/>
                    <a:gd name="T58" fmla="*/ 7774 w 10030"/>
                    <a:gd name="T59" fmla="*/ 22 h 75"/>
                    <a:gd name="T60" fmla="*/ 7493 w 10030"/>
                    <a:gd name="T61" fmla="*/ 32 h 75"/>
                    <a:gd name="T62" fmla="*/ 7190 w 10030"/>
                    <a:gd name="T63" fmla="*/ 31 h 75"/>
                    <a:gd name="T64" fmla="*/ 6418 w 10030"/>
                    <a:gd name="T65" fmla="*/ 20 h 75"/>
                    <a:gd name="T66" fmla="*/ 6248 w 10030"/>
                    <a:gd name="T67" fmla="*/ 24 h 75"/>
                    <a:gd name="T68" fmla="*/ 5823 w 10030"/>
                    <a:gd name="T69" fmla="*/ 28 h 75"/>
                    <a:gd name="T70" fmla="*/ 5422 w 10030"/>
                    <a:gd name="T71" fmla="*/ 11 h 75"/>
                    <a:gd name="T72" fmla="*/ 4925 w 10030"/>
                    <a:gd name="T73" fmla="*/ 16 h 75"/>
                    <a:gd name="T74" fmla="*/ 4310 w 10030"/>
                    <a:gd name="T75" fmla="*/ 18 h 75"/>
                    <a:gd name="T76" fmla="*/ 3439 w 10030"/>
                    <a:gd name="T77" fmla="*/ 21 h 75"/>
                    <a:gd name="T78" fmla="*/ 2740 w 10030"/>
                    <a:gd name="T79" fmla="*/ 18 h 75"/>
                    <a:gd name="T80" fmla="*/ 2597 w 10030"/>
                    <a:gd name="T81" fmla="*/ 9 h 75"/>
                    <a:gd name="T82" fmla="*/ 2367 w 10030"/>
                    <a:gd name="T83" fmla="*/ 21 h 75"/>
                    <a:gd name="T84" fmla="*/ 1566 w 10030"/>
                    <a:gd name="T85" fmla="*/ 11 h 75"/>
                    <a:gd name="T86" fmla="*/ 262 w 10030"/>
                    <a:gd name="T87" fmla="*/ 7 h 75"/>
                    <a:gd name="T88" fmla="*/ 104 w 10030"/>
                    <a:gd name="T89" fmla="*/ 42 h 75"/>
                    <a:gd name="T90" fmla="*/ 742 w 10030"/>
                    <a:gd name="T91" fmla="*/ 47 h 75"/>
                    <a:gd name="T92" fmla="*/ 1060 w 10030"/>
                    <a:gd name="T93" fmla="*/ 47 h 75"/>
                    <a:gd name="T94" fmla="*/ 1593 w 10030"/>
                    <a:gd name="T95" fmla="*/ 46 h 75"/>
                    <a:gd name="T96" fmla="*/ 2022 w 10030"/>
                    <a:gd name="T97" fmla="*/ 45 h 75"/>
                    <a:gd name="T98" fmla="*/ 2481 w 10030"/>
                    <a:gd name="T99" fmla="*/ 51 h 75"/>
                    <a:gd name="T100" fmla="*/ 2677 w 10030"/>
                    <a:gd name="T101" fmla="*/ 45 h 75"/>
                    <a:gd name="T102" fmla="*/ 2863 w 10030"/>
                    <a:gd name="T103" fmla="*/ 52 h 75"/>
                    <a:gd name="T104" fmla="*/ 3163 w 10030"/>
                    <a:gd name="T105" fmla="*/ 62 h 75"/>
                    <a:gd name="T106" fmla="*/ 3411 w 10030"/>
                    <a:gd name="T107" fmla="*/ 54 h 75"/>
                    <a:gd name="T108" fmla="*/ 3550 w 10030"/>
                    <a:gd name="T109" fmla="*/ 60 h 75"/>
                    <a:gd name="T110" fmla="*/ 3740 w 10030"/>
                    <a:gd name="T111" fmla="*/ 65 h 75"/>
                    <a:gd name="T112" fmla="*/ 4329 w 10030"/>
                    <a:gd name="T113" fmla="*/ 68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</a:cxnLst>
                  <a:rect l="0" t="0" r="r" b="b"/>
                  <a:pathLst>
                    <a:path w="10030" h="75">
                      <a:moveTo>
                        <a:pt x="2469" y="12"/>
                      </a:moveTo>
                      <a:lnTo>
                        <a:pt x="2469" y="12"/>
                      </a:lnTo>
                      <a:lnTo>
                        <a:pt x="2482" y="13"/>
                      </a:lnTo>
                      <a:cubicBezTo>
                        <a:pt x="2453" y="15"/>
                        <a:pt x="2461" y="13"/>
                        <a:pt x="2469" y="12"/>
                      </a:cubicBezTo>
                      <a:close/>
                      <a:moveTo>
                        <a:pt x="9555" y="25"/>
                      </a:moveTo>
                      <a:lnTo>
                        <a:pt x="9555" y="25"/>
                      </a:lnTo>
                      <a:cubicBezTo>
                        <a:pt x="9562" y="24"/>
                        <a:pt x="9561" y="23"/>
                        <a:pt x="9559" y="23"/>
                      </a:cubicBezTo>
                      <a:cubicBezTo>
                        <a:pt x="9554" y="24"/>
                        <a:pt x="9539" y="24"/>
                        <a:pt x="9522" y="24"/>
                      </a:cubicBezTo>
                      <a:cubicBezTo>
                        <a:pt x="9527" y="25"/>
                        <a:pt x="9536" y="26"/>
                        <a:pt x="9555" y="25"/>
                      </a:cubicBezTo>
                      <a:close/>
                      <a:moveTo>
                        <a:pt x="9489" y="23"/>
                      </a:moveTo>
                      <a:lnTo>
                        <a:pt x="9489" y="23"/>
                      </a:lnTo>
                      <a:lnTo>
                        <a:pt x="9488" y="23"/>
                      </a:lnTo>
                      <a:cubicBezTo>
                        <a:pt x="9456" y="21"/>
                        <a:pt x="9467" y="22"/>
                        <a:pt x="9489" y="23"/>
                      </a:cubicBezTo>
                      <a:close/>
                      <a:moveTo>
                        <a:pt x="6376" y="50"/>
                      </a:moveTo>
                      <a:lnTo>
                        <a:pt x="6376" y="50"/>
                      </a:lnTo>
                      <a:cubicBezTo>
                        <a:pt x="6365" y="52"/>
                        <a:pt x="6349" y="51"/>
                        <a:pt x="6330" y="49"/>
                      </a:cubicBezTo>
                      <a:cubicBezTo>
                        <a:pt x="6344" y="49"/>
                        <a:pt x="6359" y="49"/>
                        <a:pt x="6376" y="50"/>
                      </a:cubicBezTo>
                      <a:close/>
                      <a:moveTo>
                        <a:pt x="5258" y="60"/>
                      </a:moveTo>
                      <a:lnTo>
                        <a:pt x="5258" y="60"/>
                      </a:lnTo>
                      <a:cubicBezTo>
                        <a:pt x="5244" y="61"/>
                        <a:pt x="5216" y="64"/>
                        <a:pt x="5205" y="61"/>
                      </a:cubicBezTo>
                      <a:cubicBezTo>
                        <a:pt x="5222" y="55"/>
                        <a:pt x="5234" y="58"/>
                        <a:pt x="5258" y="60"/>
                      </a:cubicBezTo>
                      <a:close/>
                      <a:moveTo>
                        <a:pt x="4523" y="61"/>
                      </a:moveTo>
                      <a:lnTo>
                        <a:pt x="4523" y="61"/>
                      </a:lnTo>
                      <a:lnTo>
                        <a:pt x="4572" y="65"/>
                      </a:lnTo>
                      <a:cubicBezTo>
                        <a:pt x="4513" y="71"/>
                        <a:pt x="4470" y="69"/>
                        <a:pt x="4516" y="75"/>
                      </a:cubicBezTo>
                      <a:cubicBezTo>
                        <a:pt x="4523" y="61"/>
                        <a:pt x="4707" y="74"/>
                        <a:pt x="4714" y="60"/>
                      </a:cubicBezTo>
                      <a:lnTo>
                        <a:pt x="4747" y="63"/>
                      </a:lnTo>
                      <a:cubicBezTo>
                        <a:pt x="4737" y="63"/>
                        <a:pt x="4736" y="64"/>
                        <a:pt x="4727" y="64"/>
                      </a:cubicBezTo>
                      <a:cubicBezTo>
                        <a:pt x="4790" y="70"/>
                        <a:pt x="4774" y="54"/>
                        <a:pt x="4855" y="56"/>
                      </a:cubicBezTo>
                      <a:cubicBezTo>
                        <a:pt x="4883" y="57"/>
                        <a:pt x="4903" y="59"/>
                        <a:pt x="4884" y="61"/>
                      </a:cubicBezTo>
                      <a:lnTo>
                        <a:pt x="4947" y="57"/>
                      </a:lnTo>
                      <a:cubicBezTo>
                        <a:pt x="4965" y="58"/>
                        <a:pt x="4961" y="60"/>
                        <a:pt x="4942" y="60"/>
                      </a:cubicBezTo>
                      <a:lnTo>
                        <a:pt x="5039" y="59"/>
                      </a:lnTo>
                      <a:lnTo>
                        <a:pt x="5038" y="59"/>
                      </a:lnTo>
                      <a:cubicBezTo>
                        <a:pt x="5052" y="57"/>
                        <a:pt x="5083" y="54"/>
                        <a:pt x="5098" y="52"/>
                      </a:cubicBezTo>
                      <a:cubicBezTo>
                        <a:pt x="5122" y="54"/>
                        <a:pt x="5086" y="54"/>
                        <a:pt x="5092" y="56"/>
                      </a:cubicBezTo>
                      <a:lnTo>
                        <a:pt x="5145" y="52"/>
                      </a:lnTo>
                      <a:cubicBezTo>
                        <a:pt x="5167" y="56"/>
                        <a:pt x="5123" y="59"/>
                        <a:pt x="5086" y="59"/>
                      </a:cubicBezTo>
                      <a:cubicBezTo>
                        <a:pt x="5136" y="73"/>
                        <a:pt x="5130" y="55"/>
                        <a:pt x="5238" y="64"/>
                      </a:cubicBezTo>
                      <a:lnTo>
                        <a:pt x="5187" y="65"/>
                      </a:lnTo>
                      <a:cubicBezTo>
                        <a:pt x="5220" y="73"/>
                        <a:pt x="5259" y="70"/>
                        <a:pt x="5316" y="75"/>
                      </a:cubicBezTo>
                      <a:cubicBezTo>
                        <a:pt x="5302" y="73"/>
                        <a:pt x="5202" y="63"/>
                        <a:pt x="5260" y="60"/>
                      </a:cubicBezTo>
                      <a:cubicBezTo>
                        <a:pt x="5276" y="61"/>
                        <a:pt x="5298" y="61"/>
                        <a:pt x="5329" y="59"/>
                      </a:cubicBezTo>
                      <a:cubicBezTo>
                        <a:pt x="5329" y="63"/>
                        <a:pt x="5359" y="62"/>
                        <a:pt x="5398" y="62"/>
                      </a:cubicBezTo>
                      <a:lnTo>
                        <a:pt x="5395" y="69"/>
                      </a:lnTo>
                      <a:cubicBezTo>
                        <a:pt x="5436" y="67"/>
                        <a:pt x="5433" y="64"/>
                        <a:pt x="5457" y="61"/>
                      </a:cubicBezTo>
                      <a:cubicBezTo>
                        <a:pt x="5503" y="61"/>
                        <a:pt x="5513" y="66"/>
                        <a:pt x="5523" y="71"/>
                      </a:cubicBezTo>
                      <a:cubicBezTo>
                        <a:pt x="5597" y="72"/>
                        <a:pt x="5473" y="63"/>
                        <a:pt x="5560" y="62"/>
                      </a:cubicBezTo>
                      <a:cubicBezTo>
                        <a:pt x="5621" y="64"/>
                        <a:pt x="5664" y="62"/>
                        <a:pt x="5737" y="58"/>
                      </a:cubicBezTo>
                      <a:cubicBezTo>
                        <a:pt x="5780" y="60"/>
                        <a:pt x="5730" y="62"/>
                        <a:pt x="5745" y="64"/>
                      </a:cubicBezTo>
                      <a:lnTo>
                        <a:pt x="5783" y="59"/>
                      </a:lnTo>
                      <a:cubicBezTo>
                        <a:pt x="5792" y="59"/>
                        <a:pt x="5789" y="60"/>
                        <a:pt x="5788" y="61"/>
                      </a:cubicBezTo>
                      <a:cubicBezTo>
                        <a:pt x="5820" y="59"/>
                        <a:pt x="5790" y="55"/>
                        <a:pt x="5841" y="53"/>
                      </a:cubicBezTo>
                      <a:cubicBezTo>
                        <a:pt x="5854" y="46"/>
                        <a:pt x="5944" y="64"/>
                        <a:pt x="6006" y="56"/>
                      </a:cubicBezTo>
                      <a:cubicBezTo>
                        <a:pt x="6021" y="58"/>
                        <a:pt x="5999" y="60"/>
                        <a:pt x="6003" y="62"/>
                      </a:cubicBezTo>
                      <a:cubicBezTo>
                        <a:pt x="6089" y="57"/>
                        <a:pt x="6077" y="59"/>
                        <a:pt x="6147" y="52"/>
                      </a:cubicBezTo>
                      <a:lnTo>
                        <a:pt x="6206" y="56"/>
                      </a:lnTo>
                      <a:cubicBezTo>
                        <a:pt x="6163" y="51"/>
                        <a:pt x="6219" y="45"/>
                        <a:pt x="6268" y="41"/>
                      </a:cubicBezTo>
                      <a:cubicBezTo>
                        <a:pt x="6252" y="38"/>
                        <a:pt x="6239" y="36"/>
                        <a:pt x="6230" y="35"/>
                      </a:cubicBezTo>
                      <a:lnTo>
                        <a:pt x="6308" y="32"/>
                      </a:lnTo>
                      <a:cubicBezTo>
                        <a:pt x="6318" y="33"/>
                        <a:pt x="6310" y="35"/>
                        <a:pt x="6297" y="38"/>
                      </a:cubicBezTo>
                      <a:lnTo>
                        <a:pt x="6311" y="36"/>
                      </a:lnTo>
                      <a:cubicBezTo>
                        <a:pt x="6339" y="39"/>
                        <a:pt x="6325" y="43"/>
                        <a:pt x="6305" y="46"/>
                      </a:cubicBezTo>
                      <a:lnTo>
                        <a:pt x="6277" y="42"/>
                      </a:lnTo>
                      <a:cubicBezTo>
                        <a:pt x="6257" y="46"/>
                        <a:pt x="6239" y="50"/>
                        <a:pt x="6243" y="54"/>
                      </a:cubicBezTo>
                      <a:cubicBezTo>
                        <a:pt x="6248" y="53"/>
                        <a:pt x="6258" y="53"/>
                        <a:pt x="6269" y="52"/>
                      </a:cubicBezTo>
                      <a:cubicBezTo>
                        <a:pt x="6264" y="53"/>
                        <a:pt x="6261" y="54"/>
                        <a:pt x="6263" y="55"/>
                      </a:cubicBezTo>
                      <a:cubicBezTo>
                        <a:pt x="6266" y="56"/>
                        <a:pt x="6274" y="54"/>
                        <a:pt x="6287" y="53"/>
                      </a:cubicBezTo>
                      <a:lnTo>
                        <a:pt x="6304" y="60"/>
                      </a:lnTo>
                      <a:lnTo>
                        <a:pt x="6309" y="57"/>
                      </a:lnTo>
                      <a:lnTo>
                        <a:pt x="6411" y="62"/>
                      </a:lnTo>
                      <a:cubicBezTo>
                        <a:pt x="6485" y="55"/>
                        <a:pt x="6548" y="44"/>
                        <a:pt x="6665" y="41"/>
                      </a:cubicBezTo>
                      <a:cubicBezTo>
                        <a:pt x="6636" y="47"/>
                        <a:pt x="6659" y="50"/>
                        <a:pt x="6657" y="56"/>
                      </a:cubicBezTo>
                      <a:cubicBezTo>
                        <a:pt x="6625" y="50"/>
                        <a:pt x="6567" y="59"/>
                        <a:pt x="6507" y="58"/>
                      </a:cubicBezTo>
                      <a:cubicBezTo>
                        <a:pt x="6538" y="58"/>
                        <a:pt x="6531" y="61"/>
                        <a:pt x="6523" y="62"/>
                      </a:cubicBezTo>
                      <a:lnTo>
                        <a:pt x="6631" y="57"/>
                      </a:lnTo>
                      <a:cubicBezTo>
                        <a:pt x="6628" y="62"/>
                        <a:pt x="6654" y="60"/>
                        <a:pt x="6682" y="63"/>
                      </a:cubicBezTo>
                      <a:cubicBezTo>
                        <a:pt x="6660" y="52"/>
                        <a:pt x="6762" y="56"/>
                        <a:pt x="6806" y="53"/>
                      </a:cubicBezTo>
                      <a:cubicBezTo>
                        <a:pt x="6808" y="56"/>
                        <a:pt x="6798" y="60"/>
                        <a:pt x="6744" y="59"/>
                      </a:cubicBezTo>
                      <a:cubicBezTo>
                        <a:pt x="6803" y="67"/>
                        <a:pt x="6821" y="47"/>
                        <a:pt x="6879" y="54"/>
                      </a:cubicBezTo>
                      <a:cubicBezTo>
                        <a:pt x="6865" y="54"/>
                        <a:pt x="6858" y="53"/>
                        <a:pt x="6853" y="55"/>
                      </a:cubicBezTo>
                      <a:cubicBezTo>
                        <a:pt x="6884" y="52"/>
                        <a:pt x="6958" y="55"/>
                        <a:pt x="6941" y="58"/>
                      </a:cubicBezTo>
                      <a:lnTo>
                        <a:pt x="6928" y="58"/>
                      </a:lnTo>
                      <a:cubicBezTo>
                        <a:pt x="7014" y="59"/>
                        <a:pt x="7191" y="58"/>
                        <a:pt x="7204" y="50"/>
                      </a:cubicBezTo>
                      <a:cubicBezTo>
                        <a:pt x="7205" y="51"/>
                        <a:pt x="7193" y="60"/>
                        <a:pt x="7188" y="62"/>
                      </a:cubicBezTo>
                      <a:lnTo>
                        <a:pt x="7342" y="33"/>
                      </a:lnTo>
                      <a:cubicBezTo>
                        <a:pt x="7329" y="41"/>
                        <a:pt x="7381" y="58"/>
                        <a:pt x="7309" y="62"/>
                      </a:cubicBezTo>
                      <a:cubicBezTo>
                        <a:pt x="7330" y="63"/>
                        <a:pt x="7355" y="65"/>
                        <a:pt x="7399" y="62"/>
                      </a:cubicBezTo>
                      <a:cubicBezTo>
                        <a:pt x="7385" y="61"/>
                        <a:pt x="7364" y="51"/>
                        <a:pt x="7383" y="51"/>
                      </a:cubicBezTo>
                      <a:cubicBezTo>
                        <a:pt x="7436" y="59"/>
                        <a:pt x="7420" y="55"/>
                        <a:pt x="7485" y="62"/>
                      </a:cubicBezTo>
                      <a:cubicBezTo>
                        <a:pt x="7463" y="61"/>
                        <a:pt x="7487" y="49"/>
                        <a:pt x="7520" y="50"/>
                      </a:cubicBezTo>
                      <a:cubicBezTo>
                        <a:pt x="7515" y="51"/>
                        <a:pt x="7523" y="61"/>
                        <a:pt x="7511" y="62"/>
                      </a:cubicBezTo>
                      <a:lnTo>
                        <a:pt x="7594" y="51"/>
                      </a:lnTo>
                      <a:cubicBezTo>
                        <a:pt x="7573" y="53"/>
                        <a:pt x="7590" y="61"/>
                        <a:pt x="7609" y="64"/>
                      </a:cubicBezTo>
                      <a:cubicBezTo>
                        <a:pt x="7600" y="62"/>
                        <a:pt x="7680" y="64"/>
                        <a:pt x="7702" y="63"/>
                      </a:cubicBezTo>
                      <a:lnTo>
                        <a:pt x="7667" y="61"/>
                      </a:lnTo>
                      <a:cubicBezTo>
                        <a:pt x="7761" y="63"/>
                        <a:pt x="7760" y="45"/>
                        <a:pt x="7853" y="46"/>
                      </a:cubicBezTo>
                      <a:cubicBezTo>
                        <a:pt x="7842" y="48"/>
                        <a:pt x="7825" y="60"/>
                        <a:pt x="7872" y="62"/>
                      </a:cubicBezTo>
                      <a:cubicBezTo>
                        <a:pt x="7894" y="56"/>
                        <a:pt x="7968" y="34"/>
                        <a:pt x="8050" y="29"/>
                      </a:cubicBezTo>
                      <a:lnTo>
                        <a:pt x="8066" y="33"/>
                      </a:lnTo>
                      <a:lnTo>
                        <a:pt x="8129" y="29"/>
                      </a:lnTo>
                      <a:cubicBezTo>
                        <a:pt x="8090" y="38"/>
                        <a:pt x="7980" y="56"/>
                        <a:pt x="7919" y="63"/>
                      </a:cubicBezTo>
                      <a:cubicBezTo>
                        <a:pt x="7954" y="66"/>
                        <a:pt x="7929" y="67"/>
                        <a:pt x="7982" y="67"/>
                      </a:cubicBezTo>
                      <a:cubicBezTo>
                        <a:pt x="8000" y="70"/>
                        <a:pt x="7953" y="72"/>
                        <a:pt x="7938" y="72"/>
                      </a:cubicBezTo>
                      <a:lnTo>
                        <a:pt x="8060" y="74"/>
                      </a:lnTo>
                      <a:cubicBezTo>
                        <a:pt x="8054" y="67"/>
                        <a:pt x="8153" y="67"/>
                        <a:pt x="8149" y="62"/>
                      </a:cubicBezTo>
                      <a:lnTo>
                        <a:pt x="8016" y="68"/>
                      </a:lnTo>
                      <a:cubicBezTo>
                        <a:pt x="8011" y="62"/>
                        <a:pt x="8093" y="49"/>
                        <a:pt x="8179" y="51"/>
                      </a:cubicBezTo>
                      <a:cubicBezTo>
                        <a:pt x="8201" y="53"/>
                        <a:pt x="8163" y="63"/>
                        <a:pt x="8165" y="65"/>
                      </a:cubicBezTo>
                      <a:cubicBezTo>
                        <a:pt x="8176" y="63"/>
                        <a:pt x="8247" y="61"/>
                        <a:pt x="8255" y="62"/>
                      </a:cubicBezTo>
                      <a:lnTo>
                        <a:pt x="8218" y="66"/>
                      </a:lnTo>
                      <a:cubicBezTo>
                        <a:pt x="8266" y="69"/>
                        <a:pt x="8297" y="57"/>
                        <a:pt x="8355" y="64"/>
                      </a:cubicBezTo>
                      <a:cubicBezTo>
                        <a:pt x="8375" y="64"/>
                        <a:pt x="8414" y="73"/>
                        <a:pt x="8418" y="69"/>
                      </a:cubicBezTo>
                      <a:cubicBezTo>
                        <a:pt x="8385" y="61"/>
                        <a:pt x="8379" y="37"/>
                        <a:pt x="8401" y="31"/>
                      </a:cubicBezTo>
                      <a:cubicBezTo>
                        <a:pt x="8408" y="31"/>
                        <a:pt x="8505" y="38"/>
                        <a:pt x="8528" y="42"/>
                      </a:cubicBezTo>
                      <a:cubicBezTo>
                        <a:pt x="8561" y="48"/>
                        <a:pt x="8479" y="57"/>
                        <a:pt x="8507" y="62"/>
                      </a:cubicBezTo>
                      <a:cubicBezTo>
                        <a:pt x="8508" y="60"/>
                        <a:pt x="8526" y="58"/>
                        <a:pt x="8534" y="57"/>
                      </a:cubicBezTo>
                      <a:cubicBezTo>
                        <a:pt x="8555" y="59"/>
                        <a:pt x="8525" y="63"/>
                        <a:pt x="8571" y="62"/>
                      </a:cubicBezTo>
                      <a:cubicBezTo>
                        <a:pt x="8578" y="55"/>
                        <a:pt x="8664" y="63"/>
                        <a:pt x="8592" y="56"/>
                      </a:cubicBezTo>
                      <a:cubicBezTo>
                        <a:pt x="8637" y="55"/>
                        <a:pt x="8640" y="58"/>
                        <a:pt x="8692" y="58"/>
                      </a:cubicBezTo>
                      <a:cubicBezTo>
                        <a:pt x="8675" y="53"/>
                        <a:pt x="8739" y="43"/>
                        <a:pt x="8784" y="41"/>
                      </a:cubicBezTo>
                      <a:cubicBezTo>
                        <a:pt x="8781" y="42"/>
                        <a:pt x="8791" y="45"/>
                        <a:pt x="8796" y="46"/>
                      </a:cubicBezTo>
                      <a:cubicBezTo>
                        <a:pt x="8888" y="47"/>
                        <a:pt x="8937" y="50"/>
                        <a:pt x="9022" y="50"/>
                      </a:cubicBezTo>
                      <a:cubicBezTo>
                        <a:pt x="9030" y="52"/>
                        <a:pt x="9071" y="54"/>
                        <a:pt x="9054" y="57"/>
                      </a:cubicBezTo>
                      <a:cubicBezTo>
                        <a:pt x="9066" y="56"/>
                        <a:pt x="9077" y="53"/>
                        <a:pt x="9103" y="53"/>
                      </a:cubicBezTo>
                      <a:cubicBezTo>
                        <a:pt x="9154" y="59"/>
                        <a:pt x="9045" y="54"/>
                        <a:pt x="9084" y="61"/>
                      </a:cubicBezTo>
                      <a:cubicBezTo>
                        <a:pt x="9087" y="57"/>
                        <a:pt x="9152" y="56"/>
                        <a:pt x="9189" y="53"/>
                      </a:cubicBezTo>
                      <a:cubicBezTo>
                        <a:pt x="9178" y="47"/>
                        <a:pt x="9103" y="52"/>
                        <a:pt x="9065" y="54"/>
                      </a:cubicBezTo>
                      <a:cubicBezTo>
                        <a:pt x="9065" y="46"/>
                        <a:pt x="9130" y="37"/>
                        <a:pt x="9219" y="33"/>
                      </a:cubicBezTo>
                      <a:cubicBezTo>
                        <a:pt x="9290" y="31"/>
                        <a:pt x="9250" y="39"/>
                        <a:pt x="9262" y="38"/>
                      </a:cubicBezTo>
                      <a:cubicBezTo>
                        <a:pt x="9395" y="39"/>
                        <a:pt x="9376" y="23"/>
                        <a:pt x="9486" y="29"/>
                      </a:cubicBezTo>
                      <a:cubicBezTo>
                        <a:pt x="9530" y="35"/>
                        <a:pt x="9488" y="40"/>
                        <a:pt x="9498" y="44"/>
                      </a:cubicBezTo>
                      <a:cubicBezTo>
                        <a:pt x="9440" y="46"/>
                        <a:pt x="9409" y="40"/>
                        <a:pt x="9370" y="40"/>
                      </a:cubicBezTo>
                      <a:lnTo>
                        <a:pt x="9418" y="43"/>
                      </a:lnTo>
                      <a:cubicBezTo>
                        <a:pt x="9400" y="45"/>
                        <a:pt x="9361" y="46"/>
                        <a:pt x="9340" y="45"/>
                      </a:cubicBezTo>
                      <a:cubicBezTo>
                        <a:pt x="9377" y="50"/>
                        <a:pt x="9565" y="46"/>
                        <a:pt x="9668" y="51"/>
                      </a:cubicBezTo>
                      <a:cubicBezTo>
                        <a:pt x="9686" y="49"/>
                        <a:pt x="9718" y="47"/>
                        <a:pt x="9703" y="45"/>
                      </a:cubicBezTo>
                      <a:lnTo>
                        <a:pt x="9670" y="45"/>
                      </a:lnTo>
                      <a:cubicBezTo>
                        <a:pt x="9640" y="41"/>
                        <a:pt x="9732" y="39"/>
                        <a:pt x="9690" y="37"/>
                      </a:cubicBezTo>
                      <a:cubicBezTo>
                        <a:pt x="9734" y="34"/>
                        <a:pt x="9783" y="29"/>
                        <a:pt x="9844" y="32"/>
                      </a:cubicBezTo>
                      <a:lnTo>
                        <a:pt x="9856" y="38"/>
                      </a:lnTo>
                      <a:cubicBezTo>
                        <a:pt x="9854" y="36"/>
                        <a:pt x="9816" y="35"/>
                        <a:pt x="9798" y="36"/>
                      </a:cubicBezTo>
                      <a:cubicBezTo>
                        <a:pt x="9824" y="34"/>
                        <a:pt x="9892" y="45"/>
                        <a:pt x="9920" y="37"/>
                      </a:cubicBezTo>
                      <a:lnTo>
                        <a:pt x="9877" y="32"/>
                      </a:lnTo>
                      <a:cubicBezTo>
                        <a:pt x="9921" y="29"/>
                        <a:pt x="9975" y="23"/>
                        <a:pt x="10030" y="25"/>
                      </a:cubicBezTo>
                      <a:cubicBezTo>
                        <a:pt x="10005" y="19"/>
                        <a:pt x="10017" y="26"/>
                        <a:pt x="9979" y="18"/>
                      </a:cubicBezTo>
                      <a:cubicBezTo>
                        <a:pt x="10012" y="27"/>
                        <a:pt x="9839" y="18"/>
                        <a:pt x="9893" y="27"/>
                      </a:cubicBezTo>
                      <a:cubicBezTo>
                        <a:pt x="9854" y="19"/>
                        <a:pt x="9825" y="24"/>
                        <a:pt x="9773" y="16"/>
                      </a:cubicBezTo>
                      <a:cubicBezTo>
                        <a:pt x="9774" y="18"/>
                        <a:pt x="9791" y="20"/>
                        <a:pt x="9746" y="19"/>
                      </a:cubicBezTo>
                      <a:cubicBezTo>
                        <a:pt x="9743" y="20"/>
                        <a:pt x="9739" y="21"/>
                        <a:pt x="9735" y="21"/>
                      </a:cubicBezTo>
                      <a:lnTo>
                        <a:pt x="9732" y="21"/>
                      </a:lnTo>
                      <a:lnTo>
                        <a:pt x="9735" y="21"/>
                      </a:lnTo>
                      <a:cubicBezTo>
                        <a:pt x="9733" y="21"/>
                        <a:pt x="9733" y="22"/>
                        <a:pt x="9736" y="21"/>
                      </a:cubicBezTo>
                      <a:cubicBezTo>
                        <a:pt x="9747" y="22"/>
                        <a:pt x="9756" y="23"/>
                        <a:pt x="9759" y="24"/>
                      </a:cubicBezTo>
                      <a:cubicBezTo>
                        <a:pt x="9736" y="29"/>
                        <a:pt x="9664" y="29"/>
                        <a:pt x="9639" y="31"/>
                      </a:cubicBezTo>
                      <a:cubicBezTo>
                        <a:pt x="9612" y="30"/>
                        <a:pt x="9651" y="29"/>
                        <a:pt x="9636" y="27"/>
                      </a:cubicBezTo>
                      <a:lnTo>
                        <a:pt x="9599" y="30"/>
                      </a:lnTo>
                      <a:cubicBezTo>
                        <a:pt x="9596" y="26"/>
                        <a:pt x="9527" y="23"/>
                        <a:pt x="9591" y="20"/>
                      </a:cubicBezTo>
                      <a:lnTo>
                        <a:pt x="9534" y="20"/>
                      </a:lnTo>
                      <a:cubicBezTo>
                        <a:pt x="9500" y="17"/>
                        <a:pt x="9453" y="16"/>
                        <a:pt x="9425" y="18"/>
                      </a:cubicBezTo>
                      <a:cubicBezTo>
                        <a:pt x="9398" y="17"/>
                        <a:pt x="9356" y="23"/>
                        <a:pt x="9380" y="19"/>
                      </a:cubicBezTo>
                      <a:lnTo>
                        <a:pt x="9290" y="22"/>
                      </a:lnTo>
                      <a:lnTo>
                        <a:pt x="9289" y="21"/>
                      </a:lnTo>
                      <a:cubicBezTo>
                        <a:pt x="9200" y="20"/>
                        <a:pt x="9106" y="28"/>
                        <a:pt x="9004" y="20"/>
                      </a:cubicBezTo>
                      <a:cubicBezTo>
                        <a:pt x="8974" y="21"/>
                        <a:pt x="8944" y="22"/>
                        <a:pt x="8893" y="21"/>
                      </a:cubicBezTo>
                      <a:lnTo>
                        <a:pt x="8884" y="17"/>
                      </a:lnTo>
                      <a:cubicBezTo>
                        <a:pt x="8845" y="18"/>
                        <a:pt x="8768" y="13"/>
                        <a:pt x="8752" y="17"/>
                      </a:cubicBezTo>
                      <a:cubicBezTo>
                        <a:pt x="8710" y="7"/>
                        <a:pt x="8565" y="14"/>
                        <a:pt x="8498" y="12"/>
                      </a:cubicBezTo>
                      <a:lnTo>
                        <a:pt x="8495" y="17"/>
                      </a:lnTo>
                      <a:cubicBezTo>
                        <a:pt x="8449" y="17"/>
                        <a:pt x="8404" y="18"/>
                        <a:pt x="8346" y="20"/>
                      </a:cubicBezTo>
                      <a:lnTo>
                        <a:pt x="8350" y="25"/>
                      </a:lnTo>
                      <a:cubicBezTo>
                        <a:pt x="8300" y="28"/>
                        <a:pt x="8222" y="21"/>
                        <a:pt x="8143" y="22"/>
                      </a:cubicBezTo>
                      <a:cubicBezTo>
                        <a:pt x="8149" y="20"/>
                        <a:pt x="8169" y="20"/>
                        <a:pt x="8183" y="21"/>
                      </a:cubicBezTo>
                      <a:cubicBezTo>
                        <a:pt x="8089" y="11"/>
                        <a:pt x="7984" y="28"/>
                        <a:pt x="7899" y="21"/>
                      </a:cubicBezTo>
                      <a:cubicBezTo>
                        <a:pt x="7878" y="22"/>
                        <a:pt x="7862" y="22"/>
                        <a:pt x="7848" y="21"/>
                      </a:cubicBezTo>
                      <a:cubicBezTo>
                        <a:pt x="7850" y="21"/>
                        <a:pt x="7851" y="21"/>
                        <a:pt x="7853" y="20"/>
                      </a:cubicBezTo>
                      <a:lnTo>
                        <a:pt x="7844" y="20"/>
                      </a:lnTo>
                      <a:lnTo>
                        <a:pt x="7815" y="18"/>
                      </a:lnTo>
                      <a:cubicBezTo>
                        <a:pt x="7823" y="19"/>
                        <a:pt x="7832" y="20"/>
                        <a:pt x="7839" y="20"/>
                      </a:cubicBezTo>
                      <a:cubicBezTo>
                        <a:pt x="7823" y="20"/>
                        <a:pt x="7798" y="21"/>
                        <a:pt x="7774" y="22"/>
                      </a:cubicBezTo>
                      <a:lnTo>
                        <a:pt x="7763" y="17"/>
                      </a:lnTo>
                      <a:lnTo>
                        <a:pt x="7758" y="17"/>
                      </a:lnTo>
                      <a:cubicBezTo>
                        <a:pt x="7734" y="15"/>
                        <a:pt x="7739" y="19"/>
                        <a:pt x="7751" y="23"/>
                      </a:cubicBezTo>
                      <a:cubicBezTo>
                        <a:pt x="7739" y="24"/>
                        <a:pt x="7728" y="25"/>
                        <a:pt x="7719" y="26"/>
                      </a:cubicBezTo>
                      <a:cubicBezTo>
                        <a:pt x="7700" y="18"/>
                        <a:pt x="7655" y="29"/>
                        <a:pt x="7629" y="20"/>
                      </a:cubicBezTo>
                      <a:cubicBezTo>
                        <a:pt x="7612" y="24"/>
                        <a:pt x="7506" y="23"/>
                        <a:pt x="7493" y="32"/>
                      </a:cubicBezTo>
                      <a:cubicBezTo>
                        <a:pt x="7492" y="30"/>
                        <a:pt x="7485" y="30"/>
                        <a:pt x="7498" y="30"/>
                      </a:cubicBezTo>
                      <a:cubicBezTo>
                        <a:pt x="7471" y="29"/>
                        <a:pt x="7444" y="28"/>
                        <a:pt x="7420" y="30"/>
                      </a:cubicBezTo>
                      <a:lnTo>
                        <a:pt x="7408" y="24"/>
                      </a:lnTo>
                      <a:lnTo>
                        <a:pt x="7349" y="32"/>
                      </a:lnTo>
                      <a:cubicBezTo>
                        <a:pt x="7313" y="28"/>
                        <a:pt x="7298" y="26"/>
                        <a:pt x="7334" y="21"/>
                      </a:cubicBezTo>
                      <a:cubicBezTo>
                        <a:pt x="7247" y="28"/>
                        <a:pt x="7263" y="24"/>
                        <a:pt x="7190" y="31"/>
                      </a:cubicBezTo>
                      <a:lnTo>
                        <a:pt x="7194" y="27"/>
                      </a:lnTo>
                      <a:cubicBezTo>
                        <a:pt x="7167" y="27"/>
                        <a:pt x="7125" y="32"/>
                        <a:pt x="7109" y="29"/>
                      </a:cubicBezTo>
                      <a:cubicBezTo>
                        <a:pt x="7051" y="21"/>
                        <a:pt x="6819" y="27"/>
                        <a:pt x="6668" y="20"/>
                      </a:cubicBezTo>
                      <a:cubicBezTo>
                        <a:pt x="6697" y="32"/>
                        <a:pt x="6598" y="14"/>
                        <a:pt x="6592" y="24"/>
                      </a:cubicBezTo>
                      <a:cubicBezTo>
                        <a:pt x="6583" y="21"/>
                        <a:pt x="6562" y="19"/>
                        <a:pt x="6586" y="17"/>
                      </a:cubicBezTo>
                      <a:cubicBezTo>
                        <a:pt x="6509" y="19"/>
                        <a:pt x="6471" y="12"/>
                        <a:pt x="6418" y="20"/>
                      </a:cubicBezTo>
                      <a:cubicBezTo>
                        <a:pt x="6409" y="17"/>
                        <a:pt x="6434" y="16"/>
                        <a:pt x="6426" y="14"/>
                      </a:cubicBezTo>
                      <a:cubicBezTo>
                        <a:pt x="6420" y="14"/>
                        <a:pt x="6402" y="16"/>
                        <a:pt x="6394" y="15"/>
                      </a:cubicBezTo>
                      <a:cubicBezTo>
                        <a:pt x="6386" y="13"/>
                        <a:pt x="6405" y="12"/>
                        <a:pt x="6417" y="11"/>
                      </a:cubicBezTo>
                      <a:cubicBezTo>
                        <a:pt x="6339" y="11"/>
                        <a:pt x="6331" y="20"/>
                        <a:pt x="6325" y="28"/>
                      </a:cubicBezTo>
                      <a:cubicBezTo>
                        <a:pt x="6285" y="24"/>
                        <a:pt x="6265" y="25"/>
                        <a:pt x="6236" y="30"/>
                      </a:cubicBezTo>
                      <a:cubicBezTo>
                        <a:pt x="6223" y="27"/>
                        <a:pt x="6199" y="24"/>
                        <a:pt x="6248" y="24"/>
                      </a:cubicBezTo>
                      <a:cubicBezTo>
                        <a:pt x="6221" y="23"/>
                        <a:pt x="6080" y="19"/>
                        <a:pt x="6078" y="26"/>
                      </a:cubicBezTo>
                      <a:cubicBezTo>
                        <a:pt x="6069" y="24"/>
                        <a:pt x="6039" y="25"/>
                        <a:pt x="6032" y="26"/>
                      </a:cubicBezTo>
                      <a:cubicBezTo>
                        <a:pt x="5970" y="25"/>
                        <a:pt x="5965" y="25"/>
                        <a:pt x="5904" y="25"/>
                      </a:cubicBezTo>
                      <a:lnTo>
                        <a:pt x="5921" y="26"/>
                      </a:lnTo>
                      <a:cubicBezTo>
                        <a:pt x="5897" y="34"/>
                        <a:pt x="5871" y="28"/>
                        <a:pt x="5822" y="29"/>
                      </a:cubicBezTo>
                      <a:lnTo>
                        <a:pt x="5823" y="28"/>
                      </a:lnTo>
                      <a:cubicBezTo>
                        <a:pt x="5711" y="22"/>
                        <a:pt x="5775" y="31"/>
                        <a:pt x="5665" y="24"/>
                      </a:cubicBezTo>
                      <a:lnTo>
                        <a:pt x="5671" y="29"/>
                      </a:lnTo>
                      <a:cubicBezTo>
                        <a:pt x="5660" y="39"/>
                        <a:pt x="5573" y="22"/>
                        <a:pt x="5509" y="26"/>
                      </a:cubicBezTo>
                      <a:lnTo>
                        <a:pt x="5532" y="29"/>
                      </a:lnTo>
                      <a:cubicBezTo>
                        <a:pt x="5497" y="33"/>
                        <a:pt x="5434" y="15"/>
                        <a:pt x="5399" y="13"/>
                      </a:cubicBezTo>
                      <a:cubicBezTo>
                        <a:pt x="5391" y="12"/>
                        <a:pt x="5411" y="12"/>
                        <a:pt x="5422" y="11"/>
                      </a:cubicBezTo>
                      <a:cubicBezTo>
                        <a:pt x="5330" y="6"/>
                        <a:pt x="5410" y="17"/>
                        <a:pt x="5341" y="19"/>
                      </a:cubicBezTo>
                      <a:cubicBezTo>
                        <a:pt x="5328" y="15"/>
                        <a:pt x="5357" y="10"/>
                        <a:pt x="5311" y="9"/>
                      </a:cubicBezTo>
                      <a:cubicBezTo>
                        <a:pt x="5288" y="7"/>
                        <a:pt x="5177" y="20"/>
                        <a:pt x="5114" y="13"/>
                      </a:cubicBezTo>
                      <a:cubicBezTo>
                        <a:pt x="5128" y="16"/>
                        <a:pt x="5142" y="19"/>
                        <a:pt x="5110" y="21"/>
                      </a:cubicBezTo>
                      <a:cubicBezTo>
                        <a:pt x="5061" y="21"/>
                        <a:pt x="4978" y="10"/>
                        <a:pt x="4934" y="19"/>
                      </a:cubicBezTo>
                      <a:cubicBezTo>
                        <a:pt x="4928" y="18"/>
                        <a:pt x="4925" y="17"/>
                        <a:pt x="4925" y="16"/>
                      </a:cubicBezTo>
                      <a:cubicBezTo>
                        <a:pt x="4888" y="19"/>
                        <a:pt x="4804" y="20"/>
                        <a:pt x="4781" y="24"/>
                      </a:cubicBezTo>
                      <a:cubicBezTo>
                        <a:pt x="4747" y="8"/>
                        <a:pt x="4549" y="32"/>
                        <a:pt x="4550" y="16"/>
                      </a:cubicBezTo>
                      <a:lnTo>
                        <a:pt x="4435" y="17"/>
                      </a:lnTo>
                      <a:lnTo>
                        <a:pt x="4438" y="15"/>
                      </a:lnTo>
                      <a:cubicBezTo>
                        <a:pt x="4365" y="14"/>
                        <a:pt x="4339" y="18"/>
                        <a:pt x="4313" y="22"/>
                      </a:cubicBezTo>
                      <a:cubicBezTo>
                        <a:pt x="4296" y="20"/>
                        <a:pt x="4309" y="19"/>
                        <a:pt x="4310" y="18"/>
                      </a:cubicBezTo>
                      <a:cubicBezTo>
                        <a:pt x="4203" y="15"/>
                        <a:pt x="4192" y="15"/>
                        <a:pt x="4102" y="23"/>
                      </a:cubicBezTo>
                      <a:lnTo>
                        <a:pt x="4093" y="18"/>
                      </a:lnTo>
                      <a:cubicBezTo>
                        <a:pt x="4068" y="21"/>
                        <a:pt x="3938" y="10"/>
                        <a:pt x="3833" y="15"/>
                      </a:cubicBezTo>
                      <a:cubicBezTo>
                        <a:pt x="3834" y="15"/>
                        <a:pt x="3836" y="14"/>
                        <a:pt x="3844" y="13"/>
                      </a:cubicBezTo>
                      <a:cubicBezTo>
                        <a:pt x="3726" y="19"/>
                        <a:pt x="3561" y="0"/>
                        <a:pt x="3518" y="17"/>
                      </a:cubicBezTo>
                      <a:lnTo>
                        <a:pt x="3439" y="21"/>
                      </a:lnTo>
                      <a:cubicBezTo>
                        <a:pt x="3540" y="23"/>
                        <a:pt x="3424" y="29"/>
                        <a:pt x="3466" y="32"/>
                      </a:cubicBezTo>
                      <a:cubicBezTo>
                        <a:pt x="3426" y="33"/>
                        <a:pt x="3363" y="27"/>
                        <a:pt x="3412" y="26"/>
                      </a:cubicBezTo>
                      <a:lnTo>
                        <a:pt x="3420" y="27"/>
                      </a:lnTo>
                      <a:cubicBezTo>
                        <a:pt x="3438" y="17"/>
                        <a:pt x="3294" y="23"/>
                        <a:pt x="3297" y="16"/>
                      </a:cubicBezTo>
                      <a:cubicBezTo>
                        <a:pt x="3098" y="17"/>
                        <a:pt x="2904" y="11"/>
                        <a:pt x="2718" y="10"/>
                      </a:cubicBezTo>
                      <a:lnTo>
                        <a:pt x="2740" y="18"/>
                      </a:lnTo>
                      <a:lnTo>
                        <a:pt x="2675" y="17"/>
                      </a:lnTo>
                      <a:cubicBezTo>
                        <a:pt x="2658" y="15"/>
                        <a:pt x="2652" y="11"/>
                        <a:pt x="2698" y="12"/>
                      </a:cubicBezTo>
                      <a:cubicBezTo>
                        <a:pt x="2674" y="8"/>
                        <a:pt x="2620" y="15"/>
                        <a:pt x="2619" y="17"/>
                      </a:cubicBezTo>
                      <a:cubicBezTo>
                        <a:pt x="2528" y="14"/>
                        <a:pt x="2655" y="9"/>
                        <a:pt x="2627" y="9"/>
                      </a:cubicBezTo>
                      <a:lnTo>
                        <a:pt x="2589" y="9"/>
                      </a:lnTo>
                      <a:lnTo>
                        <a:pt x="2597" y="9"/>
                      </a:lnTo>
                      <a:cubicBezTo>
                        <a:pt x="2567" y="12"/>
                        <a:pt x="2564" y="15"/>
                        <a:pt x="2508" y="15"/>
                      </a:cubicBezTo>
                      <a:cubicBezTo>
                        <a:pt x="2473" y="13"/>
                        <a:pt x="2490" y="10"/>
                        <a:pt x="2476" y="10"/>
                      </a:cubicBezTo>
                      <a:cubicBezTo>
                        <a:pt x="2477" y="10"/>
                        <a:pt x="2472" y="9"/>
                        <a:pt x="2455" y="10"/>
                      </a:cubicBezTo>
                      <a:lnTo>
                        <a:pt x="2373" y="9"/>
                      </a:lnTo>
                      <a:lnTo>
                        <a:pt x="2406" y="15"/>
                      </a:lnTo>
                      <a:cubicBezTo>
                        <a:pt x="2370" y="18"/>
                        <a:pt x="2329" y="15"/>
                        <a:pt x="2367" y="21"/>
                      </a:cubicBezTo>
                      <a:cubicBezTo>
                        <a:pt x="2311" y="11"/>
                        <a:pt x="2062" y="17"/>
                        <a:pt x="2028" y="14"/>
                      </a:cubicBezTo>
                      <a:cubicBezTo>
                        <a:pt x="1977" y="18"/>
                        <a:pt x="1927" y="18"/>
                        <a:pt x="1864" y="17"/>
                      </a:cubicBezTo>
                      <a:cubicBezTo>
                        <a:pt x="1880" y="19"/>
                        <a:pt x="1889" y="25"/>
                        <a:pt x="1836" y="24"/>
                      </a:cubicBezTo>
                      <a:cubicBezTo>
                        <a:pt x="1855" y="11"/>
                        <a:pt x="1737" y="18"/>
                        <a:pt x="1694" y="9"/>
                      </a:cubicBezTo>
                      <a:cubicBezTo>
                        <a:pt x="1733" y="15"/>
                        <a:pt x="1542" y="10"/>
                        <a:pt x="1603" y="19"/>
                      </a:cubicBezTo>
                      <a:cubicBezTo>
                        <a:pt x="1558" y="18"/>
                        <a:pt x="1600" y="14"/>
                        <a:pt x="1566" y="11"/>
                      </a:cubicBezTo>
                      <a:cubicBezTo>
                        <a:pt x="1460" y="16"/>
                        <a:pt x="1331" y="8"/>
                        <a:pt x="1200" y="9"/>
                      </a:cubicBezTo>
                      <a:cubicBezTo>
                        <a:pt x="1198" y="11"/>
                        <a:pt x="1220" y="13"/>
                        <a:pt x="1192" y="16"/>
                      </a:cubicBezTo>
                      <a:lnTo>
                        <a:pt x="1122" y="8"/>
                      </a:lnTo>
                      <a:cubicBezTo>
                        <a:pt x="1096" y="9"/>
                        <a:pt x="1098" y="17"/>
                        <a:pt x="1051" y="11"/>
                      </a:cubicBezTo>
                      <a:cubicBezTo>
                        <a:pt x="1058" y="13"/>
                        <a:pt x="1068" y="15"/>
                        <a:pt x="1050" y="15"/>
                      </a:cubicBezTo>
                      <a:cubicBezTo>
                        <a:pt x="792" y="7"/>
                        <a:pt x="524" y="22"/>
                        <a:pt x="262" y="7"/>
                      </a:cubicBezTo>
                      <a:cubicBezTo>
                        <a:pt x="297" y="9"/>
                        <a:pt x="274" y="10"/>
                        <a:pt x="247" y="10"/>
                      </a:cubicBezTo>
                      <a:cubicBezTo>
                        <a:pt x="264" y="11"/>
                        <a:pt x="246" y="14"/>
                        <a:pt x="250" y="17"/>
                      </a:cubicBezTo>
                      <a:lnTo>
                        <a:pt x="140" y="10"/>
                      </a:lnTo>
                      <a:cubicBezTo>
                        <a:pt x="120" y="17"/>
                        <a:pt x="23" y="10"/>
                        <a:pt x="11" y="17"/>
                      </a:cubicBezTo>
                      <a:lnTo>
                        <a:pt x="46" y="15"/>
                      </a:lnTo>
                      <a:cubicBezTo>
                        <a:pt x="0" y="23"/>
                        <a:pt x="111" y="32"/>
                        <a:pt x="104" y="42"/>
                      </a:cubicBezTo>
                      <a:cubicBezTo>
                        <a:pt x="156" y="33"/>
                        <a:pt x="240" y="55"/>
                        <a:pt x="325" y="43"/>
                      </a:cubicBezTo>
                      <a:cubicBezTo>
                        <a:pt x="344" y="45"/>
                        <a:pt x="309" y="46"/>
                        <a:pt x="319" y="48"/>
                      </a:cubicBezTo>
                      <a:cubicBezTo>
                        <a:pt x="340" y="44"/>
                        <a:pt x="366" y="43"/>
                        <a:pt x="414" y="45"/>
                      </a:cubicBezTo>
                      <a:lnTo>
                        <a:pt x="409" y="46"/>
                      </a:lnTo>
                      <a:cubicBezTo>
                        <a:pt x="544" y="45"/>
                        <a:pt x="602" y="49"/>
                        <a:pt x="754" y="52"/>
                      </a:cubicBezTo>
                      <a:lnTo>
                        <a:pt x="742" y="47"/>
                      </a:lnTo>
                      <a:cubicBezTo>
                        <a:pt x="775" y="48"/>
                        <a:pt x="782" y="49"/>
                        <a:pt x="797" y="50"/>
                      </a:cubicBezTo>
                      <a:cubicBezTo>
                        <a:pt x="835" y="43"/>
                        <a:pt x="706" y="50"/>
                        <a:pt x="740" y="42"/>
                      </a:cubicBezTo>
                      <a:cubicBezTo>
                        <a:pt x="783" y="52"/>
                        <a:pt x="970" y="42"/>
                        <a:pt x="999" y="53"/>
                      </a:cubicBezTo>
                      <a:cubicBezTo>
                        <a:pt x="1049" y="54"/>
                        <a:pt x="984" y="48"/>
                        <a:pt x="1034" y="48"/>
                      </a:cubicBezTo>
                      <a:lnTo>
                        <a:pt x="1048" y="51"/>
                      </a:lnTo>
                      <a:lnTo>
                        <a:pt x="1060" y="47"/>
                      </a:lnTo>
                      <a:cubicBezTo>
                        <a:pt x="1093" y="48"/>
                        <a:pt x="1110" y="52"/>
                        <a:pt x="1111" y="54"/>
                      </a:cubicBezTo>
                      <a:cubicBezTo>
                        <a:pt x="1103" y="54"/>
                        <a:pt x="1088" y="55"/>
                        <a:pt x="1080" y="55"/>
                      </a:cubicBezTo>
                      <a:cubicBezTo>
                        <a:pt x="1122" y="59"/>
                        <a:pt x="1200" y="54"/>
                        <a:pt x="1215" y="55"/>
                      </a:cubicBezTo>
                      <a:lnTo>
                        <a:pt x="1166" y="53"/>
                      </a:lnTo>
                      <a:cubicBezTo>
                        <a:pt x="1303" y="50"/>
                        <a:pt x="1470" y="55"/>
                        <a:pt x="1603" y="49"/>
                      </a:cubicBezTo>
                      <a:lnTo>
                        <a:pt x="1593" y="46"/>
                      </a:lnTo>
                      <a:cubicBezTo>
                        <a:pt x="1694" y="42"/>
                        <a:pt x="1674" y="49"/>
                        <a:pt x="1784" y="47"/>
                      </a:cubicBezTo>
                      <a:lnTo>
                        <a:pt x="1780" y="48"/>
                      </a:lnTo>
                      <a:cubicBezTo>
                        <a:pt x="1803" y="45"/>
                        <a:pt x="1832" y="44"/>
                        <a:pt x="1863" y="45"/>
                      </a:cubicBezTo>
                      <a:cubicBezTo>
                        <a:pt x="1835" y="47"/>
                        <a:pt x="1915" y="50"/>
                        <a:pt x="1879" y="53"/>
                      </a:cubicBezTo>
                      <a:cubicBezTo>
                        <a:pt x="1988" y="48"/>
                        <a:pt x="1933" y="49"/>
                        <a:pt x="2005" y="41"/>
                      </a:cubicBezTo>
                      <a:lnTo>
                        <a:pt x="2022" y="45"/>
                      </a:lnTo>
                      <a:cubicBezTo>
                        <a:pt x="2046" y="41"/>
                        <a:pt x="2048" y="40"/>
                        <a:pt x="2104" y="39"/>
                      </a:cubicBezTo>
                      <a:cubicBezTo>
                        <a:pt x="2058" y="42"/>
                        <a:pt x="2139" y="44"/>
                        <a:pt x="2088" y="49"/>
                      </a:cubicBezTo>
                      <a:cubicBezTo>
                        <a:pt x="2205" y="57"/>
                        <a:pt x="2261" y="41"/>
                        <a:pt x="2314" y="53"/>
                      </a:cubicBezTo>
                      <a:cubicBezTo>
                        <a:pt x="2368" y="42"/>
                        <a:pt x="2214" y="47"/>
                        <a:pt x="2244" y="45"/>
                      </a:cubicBezTo>
                      <a:cubicBezTo>
                        <a:pt x="2219" y="41"/>
                        <a:pt x="2288" y="37"/>
                        <a:pt x="2324" y="38"/>
                      </a:cubicBezTo>
                      <a:cubicBezTo>
                        <a:pt x="2361" y="38"/>
                        <a:pt x="2387" y="51"/>
                        <a:pt x="2481" y="51"/>
                      </a:cubicBezTo>
                      <a:cubicBezTo>
                        <a:pt x="2471" y="51"/>
                        <a:pt x="2471" y="52"/>
                        <a:pt x="2461" y="52"/>
                      </a:cubicBezTo>
                      <a:cubicBezTo>
                        <a:pt x="2496" y="55"/>
                        <a:pt x="2530" y="48"/>
                        <a:pt x="2573" y="53"/>
                      </a:cubicBezTo>
                      <a:cubicBezTo>
                        <a:pt x="2597" y="47"/>
                        <a:pt x="2628" y="53"/>
                        <a:pt x="2635" y="45"/>
                      </a:cubicBezTo>
                      <a:lnTo>
                        <a:pt x="2550" y="47"/>
                      </a:lnTo>
                      <a:cubicBezTo>
                        <a:pt x="2598" y="45"/>
                        <a:pt x="2644" y="36"/>
                        <a:pt x="2724" y="40"/>
                      </a:cubicBezTo>
                      <a:cubicBezTo>
                        <a:pt x="2718" y="42"/>
                        <a:pt x="2694" y="44"/>
                        <a:pt x="2677" y="45"/>
                      </a:cubicBezTo>
                      <a:cubicBezTo>
                        <a:pt x="2701" y="48"/>
                        <a:pt x="2722" y="44"/>
                        <a:pt x="2747" y="46"/>
                      </a:cubicBezTo>
                      <a:cubicBezTo>
                        <a:pt x="2740" y="54"/>
                        <a:pt x="2643" y="48"/>
                        <a:pt x="2591" y="54"/>
                      </a:cubicBezTo>
                      <a:cubicBezTo>
                        <a:pt x="2616" y="57"/>
                        <a:pt x="2689" y="48"/>
                        <a:pt x="2663" y="57"/>
                      </a:cubicBezTo>
                      <a:cubicBezTo>
                        <a:pt x="2700" y="46"/>
                        <a:pt x="2755" y="58"/>
                        <a:pt x="2818" y="50"/>
                      </a:cubicBezTo>
                      <a:lnTo>
                        <a:pt x="2814" y="55"/>
                      </a:lnTo>
                      <a:cubicBezTo>
                        <a:pt x="2824" y="54"/>
                        <a:pt x="2845" y="52"/>
                        <a:pt x="2863" y="52"/>
                      </a:cubicBezTo>
                      <a:lnTo>
                        <a:pt x="2830" y="58"/>
                      </a:lnTo>
                      <a:cubicBezTo>
                        <a:pt x="2881" y="53"/>
                        <a:pt x="2928" y="63"/>
                        <a:pt x="2977" y="60"/>
                      </a:cubicBezTo>
                      <a:cubicBezTo>
                        <a:pt x="2875" y="60"/>
                        <a:pt x="2954" y="54"/>
                        <a:pt x="2911" y="51"/>
                      </a:cubicBezTo>
                      <a:cubicBezTo>
                        <a:pt x="3038" y="45"/>
                        <a:pt x="2984" y="64"/>
                        <a:pt x="3126" y="62"/>
                      </a:cubicBezTo>
                      <a:cubicBezTo>
                        <a:pt x="3107" y="62"/>
                        <a:pt x="3054" y="58"/>
                        <a:pt x="3084" y="56"/>
                      </a:cubicBezTo>
                      <a:cubicBezTo>
                        <a:pt x="3111" y="57"/>
                        <a:pt x="3146" y="59"/>
                        <a:pt x="3163" y="62"/>
                      </a:cubicBezTo>
                      <a:cubicBezTo>
                        <a:pt x="3257" y="61"/>
                        <a:pt x="3149" y="57"/>
                        <a:pt x="3189" y="54"/>
                      </a:cubicBezTo>
                      <a:cubicBezTo>
                        <a:pt x="3221" y="60"/>
                        <a:pt x="3235" y="52"/>
                        <a:pt x="3276" y="50"/>
                      </a:cubicBezTo>
                      <a:lnTo>
                        <a:pt x="3276" y="55"/>
                      </a:lnTo>
                      <a:cubicBezTo>
                        <a:pt x="3384" y="58"/>
                        <a:pt x="3305" y="45"/>
                        <a:pt x="3401" y="49"/>
                      </a:cubicBezTo>
                      <a:lnTo>
                        <a:pt x="3361" y="55"/>
                      </a:lnTo>
                      <a:lnTo>
                        <a:pt x="3411" y="54"/>
                      </a:lnTo>
                      <a:lnTo>
                        <a:pt x="3400" y="59"/>
                      </a:lnTo>
                      <a:cubicBezTo>
                        <a:pt x="3455" y="55"/>
                        <a:pt x="3472" y="56"/>
                        <a:pt x="3526" y="58"/>
                      </a:cubicBezTo>
                      <a:cubicBezTo>
                        <a:pt x="3513" y="54"/>
                        <a:pt x="3533" y="49"/>
                        <a:pt x="3580" y="49"/>
                      </a:cubicBezTo>
                      <a:cubicBezTo>
                        <a:pt x="3613" y="52"/>
                        <a:pt x="3562" y="54"/>
                        <a:pt x="3630" y="53"/>
                      </a:cubicBezTo>
                      <a:cubicBezTo>
                        <a:pt x="3614" y="56"/>
                        <a:pt x="3598" y="60"/>
                        <a:pt x="3568" y="55"/>
                      </a:cubicBezTo>
                      <a:cubicBezTo>
                        <a:pt x="3565" y="57"/>
                        <a:pt x="3553" y="58"/>
                        <a:pt x="3550" y="60"/>
                      </a:cubicBezTo>
                      <a:cubicBezTo>
                        <a:pt x="3585" y="63"/>
                        <a:pt x="3638" y="61"/>
                        <a:pt x="3662" y="61"/>
                      </a:cubicBezTo>
                      <a:cubicBezTo>
                        <a:pt x="3653" y="61"/>
                        <a:pt x="3642" y="60"/>
                        <a:pt x="3636" y="60"/>
                      </a:cubicBezTo>
                      <a:lnTo>
                        <a:pt x="3734" y="53"/>
                      </a:lnTo>
                      <a:cubicBezTo>
                        <a:pt x="3749" y="55"/>
                        <a:pt x="3737" y="56"/>
                        <a:pt x="3725" y="58"/>
                      </a:cubicBezTo>
                      <a:cubicBezTo>
                        <a:pt x="3744" y="57"/>
                        <a:pt x="3758" y="55"/>
                        <a:pt x="3787" y="55"/>
                      </a:cubicBezTo>
                      <a:cubicBezTo>
                        <a:pt x="3780" y="59"/>
                        <a:pt x="3781" y="63"/>
                        <a:pt x="3740" y="65"/>
                      </a:cubicBezTo>
                      <a:lnTo>
                        <a:pt x="3833" y="60"/>
                      </a:lnTo>
                      <a:cubicBezTo>
                        <a:pt x="3839" y="62"/>
                        <a:pt x="3881" y="65"/>
                        <a:pt x="3869" y="67"/>
                      </a:cubicBezTo>
                      <a:cubicBezTo>
                        <a:pt x="3920" y="69"/>
                        <a:pt x="3995" y="59"/>
                        <a:pt x="4064" y="62"/>
                      </a:cubicBezTo>
                      <a:cubicBezTo>
                        <a:pt x="4067" y="62"/>
                        <a:pt x="4074" y="61"/>
                        <a:pt x="4089" y="60"/>
                      </a:cubicBezTo>
                      <a:cubicBezTo>
                        <a:pt x="4153" y="62"/>
                        <a:pt x="4210" y="67"/>
                        <a:pt x="4286" y="61"/>
                      </a:cubicBezTo>
                      <a:lnTo>
                        <a:pt x="4329" y="68"/>
                      </a:lnTo>
                      <a:cubicBezTo>
                        <a:pt x="4389" y="67"/>
                        <a:pt x="4271" y="59"/>
                        <a:pt x="4370" y="57"/>
                      </a:cubicBezTo>
                      <a:cubicBezTo>
                        <a:pt x="4440" y="55"/>
                        <a:pt x="4396" y="63"/>
                        <a:pt x="4421" y="65"/>
                      </a:cubicBezTo>
                      <a:cubicBezTo>
                        <a:pt x="4456" y="62"/>
                        <a:pt x="4517" y="54"/>
                        <a:pt x="4581" y="60"/>
                      </a:cubicBezTo>
                      <a:cubicBezTo>
                        <a:pt x="4560" y="62"/>
                        <a:pt x="4543" y="60"/>
                        <a:pt x="4523" y="6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0" name="任意多边形 669"/>
                <p:cNvSpPr>
                  <a:spLocks/>
                </p:cNvSpPr>
                <p:nvPr/>
              </p:nvSpPr>
              <p:spPr bwMode="invGray">
                <a:xfrm>
                  <a:off x="7508875" y="1560020"/>
                  <a:ext cx="11112" cy="3693"/>
                </a:xfrm>
                <a:custGeom>
                  <a:avLst/>
                  <a:gdLst>
                    <a:gd name="T0" fmla="*/ 12 w 12"/>
                    <a:gd name="T1" fmla="*/ 3 h 3"/>
                    <a:gd name="T2" fmla="*/ 12 w 12"/>
                    <a:gd name="T3" fmla="*/ 3 h 3"/>
                    <a:gd name="T4" fmla="*/ 6 w 12"/>
                    <a:gd name="T5" fmla="*/ 0 h 3"/>
                    <a:gd name="T6" fmla="*/ 12 w 12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" h="3">
                      <a:moveTo>
                        <a:pt x="12" y="3"/>
                      </a:moveTo>
                      <a:lnTo>
                        <a:pt x="12" y="3"/>
                      </a:lnTo>
                      <a:cubicBezTo>
                        <a:pt x="8" y="2"/>
                        <a:pt x="7" y="1"/>
                        <a:pt x="6" y="0"/>
                      </a:cubicBezTo>
                      <a:cubicBezTo>
                        <a:pt x="1" y="1"/>
                        <a:pt x="0" y="2"/>
                        <a:pt x="12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1" name="任意多边形 670"/>
                <p:cNvSpPr>
                  <a:spLocks/>
                </p:cNvSpPr>
                <p:nvPr/>
              </p:nvSpPr>
              <p:spPr bwMode="invGray">
                <a:xfrm>
                  <a:off x="5434013" y="1567405"/>
                  <a:ext cx="4762" cy="1231"/>
                </a:xfrm>
                <a:custGeom>
                  <a:avLst/>
                  <a:gdLst>
                    <a:gd name="T0" fmla="*/ 5 w 5"/>
                    <a:gd name="T1" fmla="*/ 1 h 1"/>
                    <a:gd name="T2" fmla="*/ 5 w 5"/>
                    <a:gd name="T3" fmla="*/ 1 h 1"/>
                    <a:gd name="T4" fmla="*/ 3 w 5"/>
                    <a:gd name="T5" fmla="*/ 0 h 1"/>
                    <a:gd name="T6" fmla="*/ 0 w 5"/>
                    <a:gd name="T7" fmla="*/ 1 h 1"/>
                    <a:gd name="T8" fmla="*/ 5 w 5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5" h="1">
                      <a:moveTo>
                        <a:pt x="5" y="1"/>
                      </a:moveTo>
                      <a:lnTo>
                        <a:pt x="5" y="1"/>
                      </a:lnTo>
                      <a:lnTo>
                        <a:pt x="3" y="0"/>
                      </a:lnTo>
                      <a:cubicBezTo>
                        <a:pt x="1" y="1"/>
                        <a:pt x="1" y="1"/>
                        <a:pt x="0" y="1"/>
                      </a:cubicBezTo>
                      <a:lnTo>
                        <a:pt x="5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2" name="任意多边形 671"/>
                <p:cNvSpPr>
                  <a:spLocks/>
                </p:cNvSpPr>
                <p:nvPr/>
              </p:nvSpPr>
              <p:spPr bwMode="invGray">
                <a:xfrm>
                  <a:off x="9672638" y="1567405"/>
                  <a:ext cx="25400" cy="2462"/>
                </a:xfrm>
                <a:custGeom>
                  <a:avLst/>
                  <a:gdLst>
                    <a:gd name="T0" fmla="*/ 27 w 27"/>
                    <a:gd name="T1" fmla="*/ 3 h 3"/>
                    <a:gd name="T2" fmla="*/ 27 w 27"/>
                    <a:gd name="T3" fmla="*/ 3 h 3"/>
                    <a:gd name="T4" fmla="*/ 1 w 27"/>
                    <a:gd name="T5" fmla="*/ 0 h 3"/>
                    <a:gd name="T6" fmla="*/ 27 w 27"/>
                    <a:gd name="T7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7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13" y="2"/>
                        <a:pt x="6" y="1"/>
                        <a:pt x="1" y="0"/>
                      </a:cubicBezTo>
                      <a:cubicBezTo>
                        <a:pt x="0" y="1"/>
                        <a:pt x="6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3" name="任意多边形 672"/>
                <p:cNvSpPr>
                  <a:spLocks/>
                </p:cNvSpPr>
                <p:nvPr/>
              </p:nvSpPr>
              <p:spPr bwMode="invGray">
                <a:xfrm>
                  <a:off x="10966450" y="1529246"/>
                  <a:ext cx="39687" cy="2462"/>
                </a:xfrm>
                <a:custGeom>
                  <a:avLst/>
                  <a:gdLst>
                    <a:gd name="T0" fmla="*/ 42 w 42"/>
                    <a:gd name="T1" fmla="*/ 0 h 3"/>
                    <a:gd name="T2" fmla="*/ 42 w 42"/>
                    <a:gd name="T3" fmla="*/ 0 h 3"/>
                    <a:gd name="T4" fmla="*/ 0 w 42"/>
                    <a:gd name="T5" fmla="*/ 1 h 3"/>
                    <a:gd name="T6" fmla="*/ 38 w 42"/>
                    <a:gd name="T7" fmla="*/ 3 h 3"/>
                    <a:gd name="T8" fmla="*/ 42 w 42"/>
                    <a:gd name="T9" fmla="*/ 0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2" h="3">
                      <a:moveTo>
                        <a:pt x="42" y="0"/>
                      </a:moveTo>
                      <a:lnTo>
                        <a:pt x="42" y="0"/>
                      </a:lnTo>
                      <a:lnTo>
                        <a:pt x="0" y="1"/>
                      </a:lnTo>
                      <a:cubicBezTo>
                        <a:pt x="20" y="1"/>
                        <a:pt x="27" y="2"/>
                        <a:pt x="38" y="3"/>
                      </a:cubicBezTo>
                      <a:cubicBezTo>
                        <a:pt x="37" y="2"/>
                        <a:pt x="29" y="0"/>
                        <a:pt x="42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4" name="任意多边形 673"/>
                <p:cNvSpPr>
                  <a:spLocks/>
                </p:cNvSpPr>
                <p:nvPr/>
              </p:nvSpPr>
              <p:spPr bwMode="invGray">
                <a:xfrm>
                  <a:off x="11329988" y="1552634"/>
                  <a:ext cx="44450" cy="2462"/>
                </a:xfrm>
                <a:custGeom>
                  <a:avLst/>
                  <a:gdLst>
                    <a:gd name="T0" fmla="*/ 27 w 46"/>
                    <a:gd name="T1" fmla="*/ 3 h 3"/>
                    <a:gd name="T2" fmla="*/ 27 w 46"/>
                    <a:gd name="T3" fmla="*/ 3 h 3"/>
                    <a:gd name="T4" fmla="*/ 46 w 46"/>
                    <a:gd name="T5" fmla="*/ 2 h 3"/>
                    <a:gd name="T6" fmla="*/ 44 w 46"/>
                    <a:gd name="T7" fmla="*/ 0 h 3"/>
                    <a:gd name="T8" fmla="*/ 27 w 46"/>
                    <a:gd name="T9" fmla="*/ 3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6" h="3">
                      <a:moveTo>
                        <a:pt x="27" y="3"/>
                      </a:moveTo>
                      <a:lnTo>
                        <a:pt x="27" y="3"/>
                      </a:lnTo>
                      <a:cubicBezTo>
                        <a:pt x="33" y="2"/>
                        <a:pt x="40" y="3"/>
                        <a:pt x="46" y="2"/>
                      </a:cubicBezTo>
                      <a:lnTo>
                        <a:pt x="44" y="0"/>
                      </a:lnTo>
                      <a:cubicBezTo>
                        <a:pt x="18" y="0"/>
                        <a:pt x="0" y="2"/>
                        <a:pt x="27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5" name="任意多边形 674"/>
                <p:cNvSpPr>
                  <a:spLocks/>
                </p:cNvSpPr>
                <p:nvPr/>
              </p:nvSpPr>
              <p:spPr bwMode="invGray">
                <a:xfrm>
                  <a:off x="11042650" y="1540325"/>
                  <a:ext cx="60325" cy="6155"/>
                </a:xfrm>
                <a:custGeom>
                  <a:avLst/>
                  <a:gdLst>
                    <a:gd name="T0" fmla="*/ 0 w 63"/>
                    <a:gd name="T1" fmla="*/ 3 h 7"/>
                    <a:gd name="T2" fmla="*/ 0 w 63"/>
                    <a:gd name="T3" fmla="*/ 3 h 7"/>
                    <a:gd name="T4" fmla="*/ 60 w 63"/>
                    <a:gd name="T5" fmla="*/ 5 h 7"/>
                    <a:gd name="T6" fmla="*/ 54 w 63"/>
                    <a:gd name="T7" fmla="*/ 5 h 7"/>
                    <a:gd name="T8" fmla="*/ 0 w 63"/>
                    <a:gd name="T9" fmla="*/ 3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3" h="7">
                      <a:moveTo>
                        <a:pt x="0" y="3"/>
                      </a:moveTo>
                      <a:lnTo>
                        <a:pt x="0" y="3"/>
                      </a:lnTo>
                      <a:cubicBezTo>
                        <a:pt x="3" y="7"/>
                        <a:pt x="30" y="6"/>
                        <a:pt x="60" y="5"/>
                      </a:cubicBezTo>
                      <a:lnTo>
                        <a:pt x="54" y="5"/>
                      </a:lnTo>
                      <a:cubicBezTo>
                        <a:pt x="63" y="0"/>
                        <a:pt x="31" y="1"/>
                        <a:pt x="0" y="3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6" name="任意多边形 675"/>
                <p:cNvSpPr>
                  <a:spLocks/>
                </p:cNvSpPr>
                <p:nvPr/>
              </p:nvSpPr>
              <p:spPr bwMode="invGray">
                <a:xfrm>
                  <a:off x="11106150" y="1542787"/>
                  <a:ext cx="28575" cy="1231"/>
                </a:xfrm>
                <a:custGeom>
                  <a:avLst/>
                  <a:gdLst>
                    <a:gd name="T0" fmla="*/ 0 w 31"/>
                    <a:gd name="T1" fmla="*/ 2 h 2"/>
                    <a:gd name="T2" fmla="*/ 0 w 31"/>
                    <a:gd name="T3" fmla="*/ 2 h 2"/>
                    <a:gd name="T4" fmla="*/ 28 w 31"/>
                    <a:gd name="T5" fmla="*/ 2 h 2"/>
                    <a:gd name="T6" fmla="*/ 0 w 31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2">
                      <a:moveTo>
                        <a:pt x="0" y="2"/>
                      </a:moveTo>
                      <a:lnTo>
                        <a:pt x="0" y="2"/>
                      </a:lnTo>
                      <a:cubicBezTo>
                        <a:pt x="10" y="2"/>
                        <a:pt x="19" y="2"/>
                        <a:pt x="28" y="2"/>
                      </a:cubicBezTo>
                      <a:cubicBezTo>
                        <a:pt x="31" y="0"/>
                        <a:pt x="17" y="2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7" name="任意多边形 676"/>
                <p:cNvSpPr>
                  <a:spLocks/>
                </p:cNvSpPr>
                <p:nvPr/>
              </p:nvSpPr>
              <p:spPr bwMode="invGray">
                <a:xfrm>
                  <a:off x="10679113" y="1525554"/>
                  <a:ext cx="103187" cy="9847"/>
                </a:xfrm>
                <a:custGeom>
                  <a:avLst/>
                  <a:gdLst>
                    <a:gd name="T0" fmla="*/ 77 w 109"/>
                    <a:gd name="T1" fmla="*/ 9 h 12"/>
                    <a:gd name="T2" fmla="*/ 77 w 109"/>
                    <a:gd name="T3" fmla="*/ 9 h 12"/>
                    <a:gd name="T4" fmla="*/ 94 w 109"/>
                    <a:gd name="T5" fmla="*/ 6 h 12"/>
                    <a:gd name="T6" fmla="*/ 77 w 109"/>
                    <a:gd name="T7" fmla="*/ 9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09" h="12">
                      <a:moveTo>
                        <a:pt x="77" y="9"/>
                      </a:moveTo>
                      <a:lnTo>
                        <a:pt x="77" y="9"/>
                      </a:lnTo>
                      <a:cubicBezTo>
                        <a:pt x="91" y="10"/>
                        <a:pt x="86" y="4"/>
                        <a:pt x="94" y="6"/>
                      </a:cubicBezTo>
                      <a:cubicBezTo>
                        <a:pt x="109" y="0"/>
                        <a:pt x="0" y="12"/>
                        <a:pt x="77" y="9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8" name="任意多边形 677"/>
                <p:cNvSpPr>
                  <a:spLocks/>
                </p:cNvSpPr>
                <p:nvPr/>
              </p:nvSpPr>
              <p:spPr bwMode="invGray">
                <a:xfrm>
                  <a:off x="11039475" y="1550172"/>
                  <a:ext cx="26987" cy="4924"/>
                </a:xfrm>
                <a:custGeom>
                  <a:avLst/>
                  <a:gdLst>
                    <a:gd name="T0" fmla="*/ 27 w 27"/>
                    <a:gd name="T1" fmla="*/ 5 h 5"/>
                    <a:gd name="T2" fmla="*/ 27 w 27"/>
                    <a:gd name="T3" fmla="*/ 5 h 5"/>
                    <a:gd name="T4" fmla="*/ 16 w 27"/>
                    <a:gd name="T5" fmla="*/ 0 h 5"/>
                    <a:gd name="T6" fmla="*/ 0 w 27"/>
                    <a:gd name="T7" fmla="*/ 4 h 5"/>
                    <a:gd name="T8" fmla="*/ 27 w 27"/>
                    <a:gd name="T9" fmla="*/ 5 h 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7" h="5">
                      <a:moveTo>
                        <a:pt x="27" y="5"/>
                      </a:moveTo>
                      <a:lnTo>
                        <a:pt x="27" y="5"/>
                      </a:lnTo>
                      <a:lnTo>
                        <a:pt x="16" y="0"/>
                      </a:lnTo>
                      <a:lnTo>
                        <a:pt x="0" y="4"/>
                      </a:lnTo>
                      <a:lnTo>
                        <a:pt x="27" y="5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79" name="任意多边形 678"/>
                <p:cNvSpPr>
                  <a:spLocks/>
                </p:cNvSpPr>
                <p:nvPr/>
              </p:nvSpPr>
              <p:spPr bwMode="invGray">
                <a:xfrm>
                  <a:off x="10841038" y="1548941"/>
                  <a:ext cx="58737" cy="2462"/>
                </a:xfrm>
                <a:custGeom>
                  <a:avLst/>
                  <a:gdLst>
                    <a:gd name="T0" fmla="*/ 1 w 61"/>
                    <a:gd name="T1" fmla="*/ 2 h 3"/>
                    <a:gd name="T2" fmla="*/ 1 w 61"/>
                    <a:gd name="T3" fmla="*/ 2 h 3"/>
                    <a:gd name="T4" fmla="*/ 49 w 61"/>
                    <a:gd name="T5" fmla="*/ 3 h 3"/>
                    <a:gd name="T6" fmla="*/ 61 w 61"/>
                    <a:gd name="T7" fmla="*/ 2 h 3"/>
                    <a:gd name="T8" fmla="*/ 1 w 61"/>
                    <a:gd name="T9" fmla="*/ 2 h 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1" h="3">
                      <a:moveTo>
                        <a:pt x="1" y="2"/>
                      </a:moveTo>
                      <a:lnTo>
                        <a:pt x="1" y="2"/>
                      </a:lnTo>
                      <a:lnTo>
                        <a:pt x="49" y="3"/>
                      </a:lnTo>
                      <a:cubicBezTo>
                        <a:pt x="48" y="2"/>
                        <a:pt x="54" y="2"/>
                        <a:pt x="61" y="2"/>
                      </a:cubicBezTo>
                      <a:cubicBezTo>
                        <a:pt x="32" y="1"/>
                        <a:pt x="0" y="0"/>
                        <a:pt x="1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0" name="任意多边形 679"/>
                <p:cNvSpPr>
                  <a:spLocks/>
                </p:cNvSpPr>
                <p:nvPr/>
              </p:nvSpPr>
              <p:spPr bwMode="invGray">
                <a:xfrm>
                  <a:off x="10899775" y="1550172"/>
                  <a:ext cx="36512" cy="1231"/>
                </a:xfrm>
                <a:custGeom>
                  <a:avLst/>
                  <a:gdLst>
                    <a:gd name="T0" fmla="*/ 0 w 38"/>
                    <a:gd name="T1" fmla="*/ 1 h 1"/>
                    <a:gd name="T2" fmla="*/ 0 w 38"/>
                    <a:gd name="T3" fmla="*/ 1 h 1"/>
                    <a:gd name="T4" fmla="*/ 38 w 38"/>
                    <a:gd name="T5" fmla="*/ 0 h 1"/>
                    <a:gd name="T6" fmla="*/ 0 w 38"/>
                    <a:gd name="T7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8" h="1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15" y="1"/>
                        <a:pt x="30" y="1"/>
                        <a:pt x="38" y="0"/>
                      </a:cubicBezTo>
                      <a:cubicBezTo>
                        <a:pt x="30" y="0"/>
                        <a:pt x="12" y="0"/>
                        <a:pt x="0" y="1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1" name="任意多边形 680"/>
                <p:cNvSpPr>
                  <a:spLocks/>
                </p:cNvSpPr>
                <p:nvPr/>
              </p:nvSpPr>
              <p:spPr bwMode="invGray">
                <a:xfrm>
                  <a:off x="10958513" y="1555096"/>
                  <a:ext cx="46037" cy="0"/>
                </a:xfrm>
                <a:custGeom>
                  <a:avLst/>
                  <a:gdLst>
                    <a:gd name="T0" fmla="*/ 47 w 47"/>
                    <a:gd name="T1" fmla="*/ 1 h 1"/>
                    <a:gd name="T2" fmla="*/ 47 w 47"/>
                    <a:gd name="T3" fmla="*/ 1 h 1"/>
                    <a:gd name="T4" fmla="*/ 33 w 47"/>
                    <a:gd name="T5" fmla="*/ 0 h 1"/>
                    <a:gd name="T6" fmla="*/ 0 w 47"/>
                    <a:gd name="T7" fmla="*/ 0 h 1"/>
                    <a:gd name="T8" fmla="*/ 47 w 47"/>
                    <a:gd name="T9" fmla="*/ 1 h 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47" h="1">
                      <a:moveTo>
                        <a:pt x="47" y="1"/>
                      </a:moveTo>
                      <a:lnTo>
                        <a:pt x="47" y="1"/>
                      </a:lnTo>
                      <a:lnTo>
                        <a:pt x="33" y="0"/>
                      </a:lnTo>
                      <a:lnTo>
                        <a:pt x="0" y="0"/>
                      </a:lnTo>
                      <a:lnTo>
                        <a:pt x="47" y="1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2" name="任意多边形 681"/>
                <p:cNvSpPr>
                  <a:spLocks/>
                </p:cNvSpPr>
                <p:nvPr/>
              </p:nvSpPr>
              <p:spPr bwMode="invGray">
                <a:xfrm>
                  <a:off x="10304463" y="1548941"/>
                  <a:ext cx="61912" cy="3693"/>
                </a:xfrm>
                <a:custGeom>
                  <a:avLst/>
                  <a:gdLst>
                    <a:gd name="T0" fmla="*/ 57 w 65"/>
                    <a:gd name="T1" fmla="*/ 0 h 4"/>
                    <a:gd name="T2" fmla="*/ 57 w 65"/>
                    <a:gd name="T3" fmla="*/ 0 h 4"/>
                    <a:gd name="T4" fmla="*/ 5 w 65"/>
                    <a:gd name="T5" fmla="*/ 1 h 4"/>
                    <a:gd name="T6" fmla="*/ 33 w 65"/>
                    <a:gd name="T7" fmla="*/ 4 h 4"/>
                    <a:gd name="T8" fmla="*/ 57 w 65"/>
                    <a:gd name="T9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65" h="4">
                      <a:moveTo>
                        <a:pt x="57" y="0"/>
                      </a:moveTo>
                      <a:lnTo>
                        <a:pt x="57" y="0"/>
                      </a:lnTo>
                      <a:lnTo>
                        <a:pt x="5" y="1"/>
                      </a:lnTo>
                      <a:cubicBezTo>
                        <a:pt x="0" y="3"/>
                        <a:pt x="14" y="4"/>
                        <a:pt x="33" y="4"/>
                      </a:cubicBezTo>
                      <a:cubicBezTo>
                        <a:pt x="45" y="2"/>
                        <a:pt x="65" y="2"/>
                        <a:pt x="57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3" name="任意多边形 682"/>
                <p:cNvSpPr>
                  <a:spLocks/>
                </p:cNvSpPr>
                <p:nvPr/>
              </p:nvSpPr>
              <p:spPr bwMode="invGray">
                <a:xfrm>
                  <a:off x="10483850" y="1557558"/>
                  <a:ext cx="23812" cy="6155"/>
                </a:xfrm>
                <a:custGeom>
                  <a:avLst/>
                  <a:gdLst>
                    <a:gd name="T0" fmla="*/ 25 w 25"/>
                    <a:gd name="T1" fmla="*/ 4 h 7"/>
                    <a:gd name="T2" fmla="*/ 25 w 25"/>
                    <a:gd name="T3" fmla="*/ 4 h 7"/>
                    <a:gd name="T4" fmla="*/ 2 w 25"/>
                    <a:gd name="T5" fmla="*/ 0 h 7"/>
                    <a:gd name="T6" fmla="*/ 0 w 25"/>
                    <a:gd name="T7" fmla="*/ 7 h 7"/>
                    <a:gd name="T8" fmla="*/ 25 w 25"/>
                    <a:gd name="T9" fmla="*/ 4 h 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5" h="7">
                      <a:moveTo>
                        <a:pt x="25" y="4"/>
                      </a:moveTo>
                      <a:lnTo>
                        <a:pt x="25" y="4"/>
                      </a:lnTo>
                      <a:cubicBezTo>
                        <a:pt x="11" y="3"/>
                        <a:pt x="10" y="2"/>
                        <a:pt x="2" y="0"/>
                      </a:cubicBezTo>
                      <a:lnTo>
                        <a:pt x="0" y="7"/>
                      </a:lnTo>
                      <a:lnTo>
                        <a:pt x="25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4" name="任意多边形 683"/>
                <p:cNvSpPr>
                  <a:spLocks/>
                </p:cNvSpPr>
                <p:nvPr/>
              </p:nvSpPr>
              <p:spPr bwMode="invGray">
                <a:xfrm>
                  <a:off x="10291763" y="1563712"/>
                  <a:ext cx="117475" cy="2462"/>
                </a:xfrm>
                <a:custGeom>
                  <a:avLst/>
                  <a:gdLst>
                    <a:gd name="T0" fmla="*/ 75 w 123"/>
                    <a:gd name="T1" fmla="*/ 0 h 4"/>
                    <a:gd name="T2" fmla="*/ 75 w 123"/>
                    <a:gd name="T3" fmla="*/ 0 h 4"/>
                    <a:gd name="T4" fmla="*/ 66 w 123"/>
                    <a:gd name="T5" fmla="*/ 4 h 4"/>
                    <a:gd name="T6" fmla="*/ 75 w 123"/>
                    <a:gd name="T7" fmla="*/ 0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23" h="4">
                      <a:moveTo>
                        <a:pt x="75" y="0"/>
                      </a:moveTo>
                      <a:lnTo>
                        <a:pt x="75" y="0"/>
                      </a:lnTo>
                      <a:cubicBezTo>
                        <a:pt x="70" y="1"/>
                        <a:pt x="0" y="4"/>
                        <a:pt x="66" y="4"/>
                      </a:cubicBezTo>
                      <a:cubicBezTo>
                        <a:pt x="71" y="2"/>
                        <a:pt x="123" y="1"/>
                        <a:pt x="75" y="0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5" name="任意多边形 684"/>
                <p:cNvSpPr>
                  <a:spLocks/>
                </p:cNvSpPr>
                <p:nvPr/>
              </p:nvSpPr>
              <p:spPr bwMode="invGray">
                <a:xfrm>
                  <a:off x="9621838" y="1546479"/>
                  <a:ext cx="11112" cy="8617"/>
                </a:xfrm>
                <a:custGeom>
                  <a:avLst/>
                  <a:gdLst>
                    <a:gd name="T0" fmla="*/ 0 w 13"/>
                    <a:gd name="T1" fmla="*/ 10 h 10"/>
                    <a:gd name="T2" fmla="*/ 0 w 13"/>
                    <a:gd name="T3" fmla="*/ 10 h 10"/>
                    <a:gd name="T4" fmla="*/ 13 w 13"/>
                    <a:gd name="T5" fmla="*/ 10 h 10"/>
                    <a:gd name="T6" fmla="*/ 12 w 13"/>
                    <a:gd name="T7" fmla="*/ 0 h 10"/>
                    <a:gd name="T8" fmla="*/ 0 w 13"/>
                    <a:gd name="T9" fmla="*/ 10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3" h="10">
                      <a:moveTo>
                        <a:pt x="0" y="10"/>
                      </a:moveTo>
                      <a:lnTo>
                        <a:pt x="0" y="10"/>
                      </a:lnTo>
                      <a:lnTo>
                        <a:pt x="13" y="10"/>
                      </a:lnTo>
                      <a:lnTo>
                        <a:pt x="12" y="0"/>
                      </a:lnTo>
                      <a:lnTo>
                        <a:pt x="0" y="10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6" name="任意多边形 685"/>
                <p:cNvSpPr>
                  <a:spLocks/>
                </p:cNvSpPr>
                <p:nvPr/>
              </p:nvSpPr>
              <p:spPr bwMode="invGray">
                <a:xfrm>
                  <a:off x="8951913" y="1568636"/>
                  <a:ext cx="96837" cy="8617"/>
                </a:xfrm>
                <a:custGeom>
                  <a:avLst/>
                  <a:gdLst>
                    <a:gd name="T0" fmla="*/ 16 w 101"/>
                    <a:gd name="T1" fmla="*/ 8 h 10"/>
                    <a:gd name="T2" fmla="*/ 16 w 101"/>
                    <a:gd name="T3" fmla="*/ 8 h 10"/>
                    <a:gd name="T4" fmla="*/ 86 w 101"/>
                    <a:gd name="T5" fmla="*/ 4 h 10"/>
                    <a:gd name="T6" fmla="*/ 56 w 101"/>
                    <a:gd name="T7" fmla="*/ 0 h 10"/>
                    <a:gd name="T8" fmla="*/ 16 w 101"/>
                    <a:gd name="T9" fmla="*/ 8 h 1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01" h="10">
                      <a:moveTo>
                        <a:pt x="16" y="8"/>
                      </a:moveTo>
                      <a:lnTo>
                        <a:pt x="16" y="8"/>
                      </a:lnTo>
                      <a:cubicBezTo>
                        <a:pt x="78" y="10"/>
                        <a:pt x="31" y="1"/>
                        <a:pt x="86" y="4"/>
                      </a:cubicBezTo>
                      <a:cubicBezTo>
                        <a:pt x="101" y="2"/>
                        <a:pt x="41" y="2"/>
                        <a:pt x="56" y="0"/>
                      </a:cubicBezTo>
                      <a:cubicBezTo>
                        <a:pt x="19" y="2"/>
                        <a:pt x="0" y="1"/>
                        <a:pt x="16" y="8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7" name="任意多边形 686"/>
                <p:cNvSpPr>
                  <a:spLocks/>
                </p:cNvSpPr>
                <p:nvPr/>
              </p:nvSpPr>
              <p:spPr bwMode="invGray">
                <a:xfrm>
                  <a:off x="9005888" y="1566174"/>
                  <a:ext cx="17462" cy="2462"/>
                </a:xfrm>
                <a:custGeom>
                  <a:avLst/>
                  <a:gdLst>
                    <a:gd name="T0" fmla="*/ 0 w 19"/>
                    <a:gd name="T1" fmla="*/ 2 h 2"/>
                    <a:gd name="T2" fmla="*/ 0 w 19"/>
                    <a:gd name="T3" fmla="*/ 2 h 2"/>
                    <a:gd name="T4" fmla="*/ 19 w 19"/>
                    <a:gd name="T5" fmla="*/ 0 h 2"/>
                    <a:gd name="T6" fmla="*/ 0 w 19"/>
                    <a:gd name="T7" fmla="*/ 2 h 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9" h="2">
                      <a:moveTo>
                        <a:pt x="0" y="2"/>
                      </a:moveTo>
                      <a:lnTo>
                        <a:pt x="0" y="2"/>
                      </a:lnTo>
                      <a:lnTo>
                        <a:pt x="19" y="0"/>
                      </a:lnTo>
                      <a:cubicBezTo>
                        <a:pt x="8" y="1"/>
                        <a:pt x="3" y="1"/>
                        <a:pt x="0" y="2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8" name="任意多边形 687"/>
                <p:cNvSpPr>
                  <a:spLocks/>
                </p:cNvSpPr>
                <p:nvPr/>
              </p:nvSpPr>
              <p:spPr bwMode="invGray">
                <a:xfrm>
                  <a:off x="1587500" y="1516937"/>
                  <a:ext cx="38100" cy="3693"/>
                </a:xfrm>
                <a:custGeom>
                  <a:avLst/>
                  <a:gdLst>
                    <a:gd name="T0" fmla="*/ 39 w 39"/>
                    <a:gd name="T1" fmla="*/ 2 h 4"/>
                    <a:gd name="T2" fmla="*/ 39 w 39"/>
                    <a:gd name="T3" fmla="*/ 2 h 4"/>
                    <a:gd name="T4" fmla="*/ 0 w 39"/>
                    <a:gd name="T5" fmla="*/ 0 h 4"/>
                    <a:gd name="T6" fmla="*/ 25 w 39"/>
                    <a:gd name="T7" fmla="*/ 4 h 4"/>
                    <a:gd name="T8" fmla="*/ 39 w 39"/>
                    <a:gd name="T9" fmla="*/ 2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9" h="4">
                      <a:moveTo>
                        <a:pt x="39" y="2"/>
                      </a:moveTo>
                      <a:lnTo>
                        <a:pt x="39" y="2"/>
                      </a:lnTo>
                      <a:lnTo>
                        <a:pt x="0" y="0"/>
                      </a:lnTo>
                      <a:lnTo>
                        <a:pt x="25" y="4"/>
                      </a:lnTo>
                      <a:lnTo>
                        <a:pt x="39" y="2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89" name="任意多边形 688"/>
                <p:cNvSpPr>
                  <a:spLocks/>
                </p:cNvSpPr>
                <p:nvPr/>
              </p:nvSpPr>
              <p:spPr bwMode="invGray">
                <a:xfrm>
                  <a:off x="1522413" y="1519399"/>
                  <a:ext cx="30162" cy="4924"/>
                </a:xfrm>
                <a:custGeom>
                  <a:avLst/>
                  <a:gdLst>
                    <a:gd name="T0" fmla="*/ 32 w 32"/>
                    <a:gd name="T1" fmla="*/ 6 h 6"/>
                    <a:gd name="T2" fmla="*/ 32 w 32"/>
                    <a:gd name="T3" fmla="*/ 6 h 6"/>
                    <a:gd name="T4" fmla="*/ 23 w 32"/>
                    <a:gd name="T5" fmla="*/ 0 h 6"/>
                    <a:gd name="T6" fmla="*/ 0 w 32"/>
                    <a:gd name="T7" fmla="*/ 5 h 6"/>
                    <a:gd name="T8" fmla="*/ 32 w 32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2" h="6">
                      <a:moveTo>
                        <a:pt x="32" y="6"/>
                      </a:moveTo>
                      <a:lnTo>
                        <a:pt x="32" y="6"/>
                      </a:lnTo>
                      <a:lnTo>
                        <a:pt x="23" y="0"/>
                      </a:lnTo>
                      <a:lnTo>
                        <a:pt x="0" y="5"/>
                      </a:lnTo>
                      <a:cubicBezTo>
                        <a:pt x="8" y="5"/>
                        <a:pt x="26" y="5"/>
                        <a:pt x="32" y="6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0" name="任意多边形 689"/>
                <p:cNvSpPr>
                  <a:spLocks/>
                </p:cNvSpPr>
                <p:nvPr/>
              </p:nvSpPr>
              <p:spPr bwMode="invGray">
                <a:xfrm>
                  <a:off x="6650038" y="1573559"/>
                  <a:ext cx="33337" cy="3693"/>
                </a:xfrm>
                <a:custGeom>
                  <a:avLst/>
                  <a:gdLst>
                    <a:gd name="T0" fmla="*/ 31 w 34"/>
                    <a:gd name="T1" fmla="*/ 4 h 4"/>
                    <a:gd name="T2" fmla="*/ 31 w 34"/>
                    <a:gd name="T3" fmla="*/ 4 h 4"/>
                    <a:gd name="T4" fmla="*/ 34 w 34"/>
                    <a:gd name="T5" fmla="*/ 2 h 4"/>
                    <a:gd name="T6" fmla="*/ 0 w 34"/>
                    <a:gd name="T7" fmla="*/ 0 h 4"/>
                    <a:gd name="T8" fmla="*/ 31 w 34"/>
                    <a:gd name="T9" fmla="*/ 4 h 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4" h="4">
                      <a:moveTo>
                        <a:pt x="31" y="4"/>
                      </a:moveTo>
                      <a:lnTo>
                        <a:pt x="31" y="4"/>
                      </a:lnTo>
                      <a:lnTo>
                        <a:pt x="34" y="2"/>
                      </a:lnTo>
                      <a:cubicBezTo>
                        <a:pt x="28" y="1"/>
                        <a:pt x="18" y="1"/>
                        <a:pt x="0" y="0"/>
                      </a:cubicBezTo>
                      <a:lnTo>
                        <a:pt x="31" y="4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1" name="任意多边形 690"/>
                <p:cNvSpPr>
                  <a:spLocks/>
                </p:cNvSpPr>
                <p:nvPr/>
              </p:nvSpPr>
              <p:spPr bwMode="invGray">
                <a:xfrm>
                  <a:off x="6162675" y="1566174"/>
                  <a:ext cx="15875" cy="4924"/>
                </a:xfrm>
                <a:custGeom>
                  <a:avLst/>
                  <a:gdLst>
                    <a:gd name="T0" fmla="*/ 8 w 17"/>
                    <a:gd name="T1" fmla="*/ 6 h 6"/>
                    <a:gd name="T2" fmla="*/ 8 w 17"/>
                    <a:gd name="T3" fmla="*/ 6 h 6"/>
                    <a:gd name="T4" fmla="*/ 17 w 17"/>
                    <a:gd name="T5" fmla="*/ 6 h 6"/>
                    <a:gd name="T6" fmla="*/ 0 w 17"/>
                    <a:gd name="T7" fmla="*/ 0 h 6"/>
                    <a:gd name="T8" fmla="*/ 8 w 17"/>
                    <a:gd name="T9" fmla="*/ 6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17" h="6">
                      <a:moveTo>
                        <a:pt x="8" y="6"/>
                      </a:moveTo>
                      <a:lnTo>
                        <a:pt x="8" y="6"/>
                      </a:lnTo>
                      <a:lnTo>
                        <a:pt x="17" y="6"/>
                      </a:lnTo>
                      <a:lnTo>
                        <a:pt x="0" y="0"/>
                      </a:lnTo>
                      <a:lnTo>
                        <a:pt x="8" y="6"/>
                      </a:ln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  <p:sp>
              <p:nvSpPr>
                <p:cNvPr id="692" name="任意多边形 691"/>
                <p:cNvSpPr>
                  <a:spLocks/>
                </p:cNvSpPr>
                <p:nvPr/>
              </p:nvSpPr>
              <p:spPr bwMode="invGray">
                <a:xfrm>
                  <a:off x="5738813" y="1571097"/>
                  <a:ext cx="60325" cy="6155"/>
                </a:xfrm>
                <a:custGeom>
                  <a:avLst/>
                  <a:gdLst>
                    <a:gd name="T0" fmla="*/ 5 w 63"/>
                    <a:gd name="T1" fmla="*/ 7 h 8"/>
                    <a:gd name="T2" fmla="*/ 5 w 63"/>
                    <a:gd name="T3" fmla="*/ 7 h 8"/>
                    <a:gd name="T4" fmla="*/ 63 w 63"/>
                    <a:gd name="T5" fmla="*/ 7 h 8"/>
                    <a:gd name="T6" fmla="*/ 5 w 63"/>
                    <a:gd name="T7" fmla="*/ 7 h 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63" h="8">
                      <a:moveTo>
                        <a:pt x="5" y="7"/>
                      </a:moveTo>
                      <a:lnTo>
                        <a:pt x="5" y="7"/>
                      </a:lnTo>
                      <a:cubicBezTo>
                        <a:pt x="23" y="8"/>
                        <a:pt x="45" y="6"/>
                        <a:pt x="63" y="7"/>
                      </a:cubicBezTo>
                      <a:cubicBezTo>
                        <a:pt x="23" y="8"/>
                        <a:pt x="0" y="0"/>
                        <a:pt x="5" y="7"/>
                      </a:cubicBezTo>
                      <a:close/>
                    </a:path>
                  </a:pathLst>
                </a:custGeom>
                <a:grpFill/>
                <a:ln w="0">
                  <a:noFill/>
                  <a:prstDash val="solid"/>
                  <a:round/>
                  <a:headEnd/>
                  <a:tailEnd/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rtl="0"/>
                  <a:endParaRPr lang="zh-CN" altLang="en-US" dirty="0">
                    <a:ln>
                      <a:noFill/>
                    </a:ln>
                    <a:latin typeface="Microsoft YaHei UI" panose="020B0503020204020204" pitchFamily="34" charset="-122"/>
                    <a:ea typeface="Microsoft YaHei UI" panose="020B0503020204020204" pitchFamily="34" charset="-122"/>
                  </a:endParaRPr>
                </a:p>
              </p:txBody>
            </p:sp>
          </p:grpSp>
        </p:grpSp>
      </p:grp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7905959" y="3411748"/>
            <a:ext cx="2743200" cy="2743200"/>
          </a:xfrm>
        </p:spPr>
        <p:txBody>
          <a:bodyPr rtlCol="0" anchor="b"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159FDE26-7774-42D9-B09F-897A3804FF77}" type="datetime1">
              <a:rPr lang="zh-CN" altLang="en-US" smtClean="0"/>
              <a:t>2024-10-31</a:t>
            </a:fld>
            <a:endParaRPr lang="zh-CN" altLang="en-US" dirty="0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7694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522414" y="274638"/>
            <a:ext cx="9143998" cy="1020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522414" y="19050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zh-CN" altLang="en-US" noProof="0" dirty="0"/>
              <a:t>单击此处编辑母版文本样式</a:t>
            </a:r>
          </a:p>
          <a:p>
            <a:pPr lvl="1" rtl="0"/>
            <a:r>
              <a:rPr lang="zh-CN" altLang="en-US" noProof="0" dirty="0"/>
              <a:t>第二级</a:t>
            </a:r>
          </a:p>
          <a:p>
            <a:pPr lvl="2" rtl="0"/>
            <a:r>
              <a:rPr lang="zh-CN" altLang="en-US" noProof="0" dirty="0"/>
              <a:t>第三级</a:t>
            </a:r>
          </a:p>
          <a:p>
            <a:pPr lvl="3" rtl="0"/>
            <a:r>
              <a:rPr lang="zh-CN" altLang="en-US" noProof="0" dirty="0"/>
              <a:t>第四级</a:t>
            </a:r>
          </a:p>
          <a:p>
            <a:pPr lvl="4" rtl="0"/>
            <a:r>
              <a:rPr lang="zh-CN" altLang="en-US" noProof="0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522413" y="6400801"/>
            <a:ext cx="632459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endParaRPr lang="zh-CN" altLang="en-US" noProof="0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923212" y="6400801"/>
            <a:ext cx="1396259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F03606D-7858-4AA2-9E18-693315C12F6C}" type="datetime1">
              <a:rPr lang="zh-CN" altLang="en-US" noProof="0" smtClean="0"/>
              <a:t>2024-10-31</a:t>
            </a:fld>
            <a:endParaRPr lang="zh-CN" altLang="en-US" noProof="0" dirty="0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9523412" y="6400801"/>
            <a:ext cx="1143002" cy="2762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defRPr>
            </a:lvl1pPr>
          </a:lstStyle>
          <a:p>
            <a:fld id="{25BA54BD-C84D-46CE-8B72-31BFB26ABA43}" type="slidenum">
              <a:rPr lang="en-US" altLang="zh-CN" noProof="0" smtClean="0"/>
              <a:pPr/>
              <a:t>‹#›</a:t>
            </a:fld>
            <a:endParaRPr lang="zh-CN" altLang="en-US" noProof="0" dirty="0"/>
          </a:p>
        </p:txBody>
      </p:sp>
    </p:spTree>
    <p:extLst>
      <p:ext uri="{BB962C8B-B14F-4D97-AF65-F5344CB8AC3E}">
        <p14:creationId xmlns:p14="http://schemas.microsoft.com/office/powerpoint/2010/main" val="5356364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90000"/>
        </a:lnSpc>
        <a:spcBef>
          <a:spcPts val="1800"/>
        </a:spcBef>
        <a:buSzPct val="100000"/>
        <a:buFont typeface="Arial" pitchFamily="34" charset="0"/>
        <a:buChar char="▪"/>
        <a:defRPr sz="24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1pPr>
      <a:lvl2pPr marL="576072" indent="-27432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20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2pPr>
      <a:lvl3pPr marL="804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3pPr>
      <a:lvl4pPr marL="1033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4pPr>
      <a:lvl5pPr marL="12618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Microsoft YaHei UI" panose="020B0503020204020204" pitchFamily="34" charset="-122"/>
          <a:ea typeface="Microsoft YaHei UI" panose="020B0503020204020204" pitchFamily="34" charset="-122"/>
          <a:cs typeface="+mn-cs"/>
        </a:defRPr>
      </a:lvl5pPr>
      <a:lvl6pPr marL="14904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476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Consolas" pitchFamily="49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176272" indent="-228600" algn="l" defTabSz="914400" rtl="0" eaLnBrk="1" latinLnBrk="0" hangingPunct="1">
        <a:lnSpc>
          <a:spcPct val="90000"/>
        </a:lnSpc>
        <a:spcBef>
          <a:spcPts val="600"/>
        </a:spcBef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3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真术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_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李刚</a:t>
            </a:r>
          </a:p>
        </p:txBody>
      </p:sp>
    </p:spTree>
    <p:extLst>
      <p:ext uri="{BB962C8B-B14F-4D97-AF65-F5344CB8AC3E}">
        <p14:creationId xmlns:p14="http://schemas.microsoft.com/office/powerpoint/2010/main" val="1920111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接收的数据类型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8A59420D-A832-4421-1CE6-5B7FAD0F2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22413" y="1905000"/>
            <a:ext cx="10044607" cy="4267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zh-CN" altLang="en-US" dirty="0"/>
              <a:t>绘图函数通常期望接收</a:t>
            </a:r>
            <a:r>
              <a:rPr lang="en-US" altLang="zh-CN" dirty="0">
                <a:solidFill>
                  <a:srgbClr val="FF0000"/>
                </a:solidFill>
              </a:rPr>
              <a:t>numpy.array</a:t>
            </a:r>
            <a:r>
              <a:rPr lang="zh-CN" altLang="en-US" dirty="0"/>
              <a:t>或</a:t>
            </a:r>
            <a:r>
              <a:rPr lang="en-US" altLang="zh-CN" dirty="0">
                <a:solidFill>
                  <a:srgbClr val="FF0000"/>
                </a:solidFill>
              </a:rPr>
              <a:t>numpy.ma.masked_array</a:t>
            </a:r>
            <a:r>
              <a:rPr lang="zh-CN" altLang="en-US" dirty="0"/>
              <a:t>作为输入，或者</a:t>
            </a:r>
            <a:r>
              <a:rPr lang="zh-CN" altLang="en-US" dirty="0">
                <a:solidFill>
                  <a:srgbClr val="FF0000"/>
                </a:solidFill>
              </a:rPr>
              <a:t>能够传递给</a:t>
            </a:r>
            <a:r>
              <a:rPr lang="en-US" altLang="zh-CN" dirty="0">
                <a:solidFill>
                  <a:srgbClr val="FF0000"/>
                </a:solidFill>
              </a:rPr>
              <a:t>numpy.asarray</a:t>
            </a:r>
            <a:r>
              <a:rPr lang="zh-CN" altLang="en-US" dirty="0">
                <a:solidFill>
                  <a:srgbClr val="FF0000"/>
                </a:solidFill>
              </a:rPr>
              <a:t>处理的对象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类似数组的类（</a:t>
            </a:r>
            <a:r>
              <a:rPr lang="en-US" altLang="zh-CN" dirty="0"/>
              <a:t>'array-like'</a:t>
            </a:r>
            <a:r>
              <a:rPr lang="zh-CN" altLang="en-US" dirty="0"/>
              <a:t>），比如</a:t>
            </a:r>
            <a:r>
              <a:rPr lang="en-US" altLang="zh-CN" dirty="0"/>
              <a:t>pandas</a:t>
            </a:r>
            <a:r>
              <a:rPr lang="zh-CN" altLang="en-US" dirty="0"/>
              <a:t>数据对象和</a:t>
            </a:r>
            <a:r>
              <a:rPr lang="en-US" altLang="zh-CN" dirty="0"/>
              <a:t>numpy.matrix</a:t>
            </a:r>
            <a:r>
              <a:rPr lang="zh-CN" altLang="en-US" dirty="0"/>
              <a:t>，可能无法按预期工作。常见的做法是在绘图前将这些转换为</a:t>
            </a:r>
            <a:r>
              <a:rPr lang="en-US" altLang="zh-CN" dirty="0"/>
              <a:t>numpy.array</a:t>
            </a:r>
            <a:r>
              <a:rPr lang="zh-CN" altLang="en-US" dirty="0"/>
              <a:t>对象</a:t>
            </a:r>
          </a:p>
        </p:txBody>
      </p:sp>
    </p:spTree>
    <p:extLst>
      <p:ext uri="{BB962C8B-B14F-4D97-AF65-F5344CB8AC3E}">
        <p14:creationId xmlns:p14="http://schemas.microsoft.com/office/powerpoint/2010/main" val="19895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编码风格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有两种主要的编码风格：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第一种：</a:t>
            </a:r>
            <a:r>
              <a:rPr lang="en-US" altLang="zh-CN" dirty="0"/>
              <a:t>An explicit "Axes" interface</a:t>
            </a:r>
            <a:r>
              <a:rPr lang="zh-CN" altLang="en-US" dirty="0"/>
              <a:t>（推荐）</a:t>
            </a:r>
            <a:endParaRPr lang="en-US" altLang="zh-CN" dirty="0"/>
          </a:p>
          <a:p>
            <a:pPr marL="0" indent="0" rtl="0">
              <a:buNone/>
            </a:pPr>
            <a:r>
              <a:rPr lang="en-US" altLang="zh-CN" dirty="0"/>
              <a:t>	</a:t>
            </a:r>
            <a:r>
              <a:rPr lang="zh-CN" altLang="en-US" dirty="0"/>
              <a:t>我们称其为“显式”接口，因为每个对象都被显式引用，并用于创建下一个对象。这也被称为“面向对象”接口。</a:t>
            </a:r>
            <a:endParaRPr lang="en-US" altLang="zh-CN" dirty="0"/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“</a:t>
            </a:r>
            <a:r>
              <a:rPr lang="en-US" altLang="zh-CN" dirty="0"/>
              <a:t>A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xes”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接口是实现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的方式，许多定制和微调最终都是在这个级别上完成的。这个接口的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工作原理是实例化一个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Figure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类的实例，在该对象上使用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subplots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方法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或类似的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来创建一个或多个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对象，然后在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上调用绘图方法</a:t>
            </a:r>
          </a:p>
        </p:txBody>
      </p:sp>
    </p:spTree>
    <p:extLst>
      <p:ext uri="{BB962C8B-B14F-4D97-AF65-F5344CB8AC3E}">
        <p14:creationId xmlns:p14="http://schemas.microsoft.com/office/powerpoint/2010/main" val="17891165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编码风格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 marL="0" indent="0" rtl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有两种主要的编码风格：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zh-CN" altLang="en-US" dirty="0"/>
              <a:t>第二种：</a:t>
            </a:r>
            <a:r>
              <a:rPr lang="en-US" altLang="zh-CN" dirty="0"/>
              <a:t>An implicit "pyplot" interface</a:t>
            </a:r>
          </a:p>
          <a:p>
            <a:pPr marL="0" indent="0" rtl="0">
              <a:buNone/>
            </a:pPr>
            <a:r>
              <a:rPr lang="en-US" altLang="zh-CN" dirty="0"/>
              <a:t>	pyplot </a:t>
            </a:r>
            <a:r>
              <a:rPr lang="zh-CN" altLang="en-US" dirty="0"/>
              <a:t>模块复写了大多数 </a:t>
            </a:r>
            <a:r>
              <a:rPr lang="en-US" altLang="zh-CN" dirty="0"/>
              <a:t>Axes </a:t>
            </a:r>
            <a:r>
              <a:rPr lang="zh-CN" altLang="en-US" dirty="0"/>
              <a:t>绘图方法，为用户提供了一种等效的方式，其中 </a:t>
            </a:r>
            <a:r>
              <a:rPr lang="en-US" altLang="zh-CN" dirty="0"/>
              <a:t>Figure </a:t>
            </a:r>
            <a:r>
              <a:rPr lang="zh-CN" altLang="en-US" dirty="0"/>
              <a:t>和 </a:t>
            </a:r>
            <a:r>
              <a:rPr lang="en-US" altLang="zh-CN" dirty="0"/>
              <a:t>Axes </a:t>
            </a:r>
            <a:r>
              <a:rPr lang="zh-CN" altLang="en-US" dirty="0"/>
              <a:t>的创建过程对用户来说是</a:t>
            </a:r>
            <a:r>
              <a:rPr lang="zh-CN" altLang="en-US" dirty="0">
                <a:solidFill>
                  <a:srgbClr val="FF0000"/>
                </a:solidFill>
              </a:rPr>
              <a:t>自动完成</a:t>
            </a:r>
            <a:r>
              <a:rPr lang="zh-CN" altLang="en-US" dirty="0"/>
              <a:t>的。</a:t>
            </a:r>
            <a:endParaRPr lang="en-US" altLang="zh-CN" dirty="0"/>
          </a:p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这种方式在进行交互式工作或编写简单脚本时尤为方便</a:t>
            </a:r>
          </a:p>
        </p:txBody>
      </p:sp>
    </p:spTree>
    <p:extLst>
      <p:ext uri="{BB962C8B-B14F-4D97-AF65-F5344CB8AC3E}">
        <p14:creationId xmlns:p14="http://schemas.microsoft.com/office/powerpoint/2010/main" val="4135151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运行时参数配置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rcParams: runtime configuration Parameters</a:t>
            </a: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图像中显示中文：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lvl="1">
              <a:lnSpc>
                <a:spcPct val="150000"/>
              </a:lnSpc>
            </a:pPr>
            <a:r>
              <a:rPr lang="en-US" altLang="zh-CN" dirty="0" err="1"/>
              <a:t>plt.rcParams</a:t>
            </a:r>
            <a:r>
              <a:rPr lang="en-US" altLang="zh-CN" dirty="0"/>
              <a:t>[‘</a:t>
            </a:r>
            <a:r>
              <a:rPr lang="en-US" altLang="zh-CN" dirty="0" err="1"/>
              <a:t>font.sans</a:t>
            </a:r>
            <a:r>
              <a:rPr lang="en-US" altLang="zh-CN" dirty="0"/>
              <a:t>-serif’] = “</a:t>
            </a:r>
            <a:r>
              <a:rPr lang="en-US" altLang="zh-CN" dirty="0" err="1"/>
              <a:t>SimHei</a:t>
            </a:r>
            <a:r>
              <a:rPr lang="en-US" altLang="zh-CN"/>
              <a:t>”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图片中显示符号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plt.rcParams[‘axes.unicode_minus’] = False</a:t>
            </a:r>
          </a:p>
          <a:p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219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查看电脑上的字体库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f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rom matplotlib.font_manager import FontManager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fm = FontManager()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m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y_fonts = set(f.name for f in fm.ttflist)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print(m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y_fonts</a:t>
            </a:r>
            <a:r>
              <a:rPr lang="en-US" altLang="zh-CN" dirty="0"/>
              <a:t>)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44839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绘制图形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4983886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plt.plot()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show()</a:t>
            </a:r>
            <a:r>
              <a:rPr lang="zh-CN" altLang="en-US" dirty="0"/>
              <a:t>之后，程序会暂停到那儿，</a:t>
            </a:r>
            <a:endParaRPr lang="en-US" altLang="zh-CN" dirty="0"/>
          </a:p>
          <a:p>
            <a:pPr marL="0" indent="0">
              <a:lnSpc>
                <a:spcPct val="150000"/>
              </a:lnSpc>
              <a:buNone/>
            </a:pPr>
            <a:r>
              <a:rPr lang="zh-CN" altLang="en-US" dirty="0"/>
              <a:t>并不会继续执行下去</a:t>
            </a:r>
            <a:r>
              <a:rPr lang="en-US" altLang="zh-CN" dirty="0"/>
              <a:t>(</a:t>
            </a:r>
            <a:r>
              <a:rPr lang="zh-CN" altLang="en-US" dirty="0"/>
              <a:t>阻塞</a:t>
            </a:r>
            <a:r>
              <a:rPr lang="en-US" altLang="zh-CN" dirty="0"/>
              <a:t>)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941F35-1A7A-18A4-81C6-FAA69E507E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3932" y="2636912"/>
            <a:ext cx="4887814" cy="177986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814A6CC-CCAA-B54B-9109-79C4E50BC8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492" y="2348880"/>
            <a:ext cx="5184575" cy="3888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727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颜色和样式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6DE3C42B-4484-6EE9-09A6-81F5ACDEC2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1772816"/>
            <a:ext cx="9432718" cy="4425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560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颜色和样式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EC0530-0423-2551-F71F-7232EED993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924" y="1700808"/>
            <a:ext cx="5111633" cy="48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464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颜色和样式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27867F-02D0-B884-AB32-16F44A3205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9916" y="2130845"/>
            <a:ext cx="8928992" cy="2449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66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多图布局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plt.subplot(nrows, ncols, index)</a:t>
            </a: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plt.subplots(nrows, ncols) -&gt; 'tuple[Figure, Any]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Create a figure and a set of subplots.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82219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介绍</a:t>
            </a:r>
          </a:p>
        </p:txBody>
      </p:sp>
      <p:sp>
        <p:nvSpPr>
          <p:cNvPr id="14" name="内容占位符 13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官网地址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	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  <a:hlinkClick r:id="rId3"/>
              </a:rPr>
              <a:t>https://matplotlib.org/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是一个用于在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中创建静态、动画和交互式可视化的综合库。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让简单的事情变得简单，让困难的事情变得可能。</a:t>
            </a:r>
          </a:p>
        </p:txBody>
      </p:sp>
    </p:spTree>
    <p:extLst>
      <p:ext uri="{BB962C8B-B14F-4D97-AF65-F5344CB8AC3E}">
        <p14:creationId xmlns:p14="http://schemas.microsoft.com/office/powerpoint/2010/main" val="2128536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设置图例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plt.legend()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7508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折线图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日常工作中经常使用的一种图表，用来直观反映数据的变化趋势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plt.plot()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9389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饼图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饼状图用来显示一个数据系列中各项数据占项目数据总和的百分比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plt.pie()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9701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柱状图和条形图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柱状图是一种用矩形柱来表示数据分类的图标，可以垂直绘制，也可以水平绘制，它的高度和所表示的数值成正比关系。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plt.bar()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plt.barh()  </a:t>
            </a:r>
            <a:r>
              <a:rPr lang="zh-CN" altLang="en-US" dirty="0"/>
              <a:t>： 条形图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9792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散点图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散点图（</a:t>
            </a:r>
            <a:r>
              <a:rPr lang="en-US" altLang="zh-CN" dirty="0"/>
              <a:t>Scatter plot</a:t>
            </a:r>
            <a:r>
              <a:rPr lang="zh-CN" altLang="en-US" dirty="0"/>
              <a:t>）是数据可视化中一种常见的图表类型，用于显示两个变量之间的关系。它通常用于观察数据的分布情况和检测变量之间的相关性。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plt.scatter()  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3554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保存图片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plt.savefig()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9746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交互模式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的显示模式默认为阻塞（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block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）模式（即：在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plt.show()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之后，程序会暂停到那儿，并不会继续执行下去）。如何展示动态图或多个窗口 呢？使用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plt.ion()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这个函数，使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的显示模式转换为交互（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interactive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）模式。即使在脚本中遇到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plt.show( 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，代码还是会继续执行。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在交互模式下：</a:t>
            </a:r>
          </a:p>
          <a:p>
            <a:pPr lvl="1"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plt.plot(x)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或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plt.imshow(x)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是直接出图像，不需要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plt.show()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</a:p>
          <a:p>
            <a:pPr lvl="1">
              <a:lnSpc>
                <a:spcPct val="15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如果在脚本中使用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ion()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命令开启了交互模式，没有使用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ioff()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关闭的话，则图像会一闪而过，并不会常留。要想防止这种情况，需要在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plt.show()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之前加上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ioff()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命令。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5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02033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交互模式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677860" y="1752599"/>
            <a:ext cx="9601128" cy="4830763"/>
          </a:xfrm>
        </p:spPr>
        <p:txBody>
          <a:bodyPr rtlCol="0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plt.ion()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</a:t>
            </a:r>
            <a:r>
              <a:rPr lang="zh-CN" altLang="en-US" dirty="0"/>
              <a:t>开启交互模式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plt.ioff()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： </a:t>
            </a:r>
            <a:r>
              <a:rPr lang="zh-CN" altLang="en-US" dirty="0"/>
              <a:t>关闭交互模式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plt.draw():  </a:t>
            </a:r>
            <a:r>
              <a:rPr lang="zh-CN" altLang="en-US" dirty="0"/>
              <a:t>强制刷新图像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plt.pause(): </a:t>
            </a:r>
            <a:r>
              <a:rPr lang="zh-CN" altLang="en-US" dirty="0"/>
              <a:t>显示所有图形，并阻塞一段时间。以间隔秒的时间运行</a:t>
            </a:r>
            <a:r>
              <a:rPr lang="en-US" altLang="zh-CN" dirty="0"/>
              <a:t>GUI</a:t>
            </a:r>
            <a:r>
              <a:rPr lang="zh-CN" altLang="en-US" dirty="0"/>
              <a:t>事件循环。如果有活动图形，它将在暂停之前被更新和显示，这可以用于粗糙的动画。如果没有活动图形，则休眠间隔秒。</a:t>
            </a:r>
            <a:endParaRPr lang="en-US" altLang="zh-CN" dirty="0"/>
          </a:p>
          <a:p>
            <a:pPr>
              <a:lnSpc>
                <a:spcPct val="150000"/>
              </a:lnSpc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67285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Figures(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A65375-8406-0782-F097-15B87F123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40432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在观察</a:t>
            </a:r>
            <a:r>
              <a:rPr lang="en-US" altLang="zh-CN" dirty="0"/>
              <a:t>Matplotlib</a:t>
            </a:r>
            <a:r>
              <a:rPr lang="zh-CN" altLang="en-US" dirty="0"/>
              <a:t>的可视化结果时，实际上是在看放置在“图”（</a:t>
            </a:r>
            <a:r>
              <a:rPr lang="en-US" altLang="zh-CN" dirty="0"/>
              <a:t>Figure</a:t>
            </a:r>
            <a:r>
              <a:rPr lang="zh-CN" altLang="en-US" dirty="0"/>
              <a:t>）上的各种“图元”（</a:t>
            </a:r>
            <a:r>
              <a:rPr lang="en-US" altLang="zh-CN" dirty="0"/>
              <a:t>Artists</a:t>
            </a:r>
            <a:r>
              <a:rPr lang="zh-CN" altLang="en-US" dirty="0"/>
              <a:t>）。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以上面的示例来说，图是一片蓝色区域</a:t>
            </a:r>
            <a:endParaRPr lang="en-US" altLang="zh-CN" dirty="0"/>
          </a:p>
          <a:p>
            <a:r>
              <a:rPr lang="zh-CN" altLang="en-US" dirty="0"/>
              <a:t>图上所有可见的内容都是一个图元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6152053-8674-72C3-9079-51570C9593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2204" y="2708920"/>
            <a:ext cx="2260852" cy="2260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807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zh-CN" altLang="en-US" dirty="0"/>
              <a:t>创建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Figures(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9" name="内容占位符 8">
            <a:extLst>
              <a:ext uri="{FF2B5EF4-FFF2-40B4-BE49-F238E27FC236}">
                <a16:creationId xmlns:a16="http://schemas.microsoft.com/office/drawing/2014/main" id="{0A6BFF38-393D-A242-F2C0-F4CFB3DC28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9916" y="1916832"/>
            <a:ext cx="9144000" cy="4267200"/>
          </a:xfrm>
        </p:spPr>
        <p:txBody>
          <a:bodyPr/>
          <a:lstStyle/>
          <a:p>
            <a:r>
              <a:rPr lang="zh-CN" altLang="en-US" dirty="0"/>
              <a:t>安装</a:t>
            </a:r>
            <a:r>
              <a:rPr lang="en-US" altLang="zh-CN" dirty="0"/>
              <a:t>matplotlib</a:t>
            </a:r>
          </a:p>
          <a:p>
            <a:pPr marL="0" indent="0">
              <a:buNone/>
            </a:pPr>
            <a:r>
              <a:rPr lang="en-US" altLang="zh-CN" dirty="0"/>
              <a:t>  	</a:t>
            </a:r>
            <a:r>
              <a:rPr lang="en-US" altLang="zh-CN" dirty="0" err="1"/>
              <a:t>conda</a:t>
            </a:r>
            <a:r>
              <a:rPr lang="en-US" altLang="zh-CN" dirty="0"/>
              <a:t> install matplotlib</a:t>
            </a:r>
          </a:p>
          <a:p>
            <a:r>
              <a:rPr lang="en-US" altLang="zh-CN" dirty="0" err="1"/>
              <a:t>matplotlib.pyplot.figure</a:t>
            </a:r>
            <a:r>
              <a:rPr lang="en-US" altLang="zh-CN" dirty="0"/>
              <a:t>()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0834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Parts of a Figure(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图形的组成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4961071-ED05-9B1C-19C1-3001CCBC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180" y="1772816"/>
            <a:ext cx="4648322" cy="46265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9A7337B-6B05-311A-176C-B172B2253907}"/>
              </a:ext>
            </a:extLst>
          </p:cNvPr>
          <p:cNvSpPr txBox="1"/>
          <p:nvPr/>
        </p:nvSpPr>
        <p:spPr>
          <a:xfrm>
            <a:off x="6670476" y="1986606"/>
            <a:ext cx="5904656" cy="41989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Figure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整个图表，由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plt.figure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Title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图表标题，由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ax.set_title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 Axis - 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ax.xaxis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 Axis label - 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轴标签，由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ax.set_xlabel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Minor tick label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次刻度标签，由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ax.xaxis.set_minor_formatter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 Axis - 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ax.yaxis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 Axis label - 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轴标签，由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ax.set_ylabel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Major tick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主刻度线，由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ax.yaxis.set_major_locator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</p:txBody>
      </p:sp>
    </p:spTree>
    <p:extLst>
      <p:ext uri="{BB962C8B-B14F-4D97-AF65-F5344CB8AC3E}">
        <p14:creationId xmlns:p14="http://schemas.microsoft.com/office/powerpoint/2010/main" val="223730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Parts of a Figure(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图形的组成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14961071-ED05-9B1C-19C1-3001CCBC2D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414" y="1772816"/>
            <a:ext cx="4648322" cy="4626550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49A7337B-6B05-311A-176C-B172B2253907}"/>
              </a:ext>
            </a:extLst>
          </p:cNvPr>
          <p:cNvSpPr txBox="1"/>
          <p:nvPr/>
        </p:nvSpPr>
        <p:spPr>
          <a:xfrm>
            <a:off x="6814492" y="1772816"/>
            <a:ext cx="6048672" cy="46144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Minor tick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次刻度线，由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ax.yaxis.set_minor_locator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Major tick label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主刻度标签，由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ax.yaxis.set_major_formatter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Grid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网格线，由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ax.grid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Legend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图例，由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ax.legend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Line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折线图，由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ax.plot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Scatter plot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散点图，由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ax.scatter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Markers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标记符号，由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ax.scatter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Spine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轴线，由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ax.spines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 startAt="9"/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 -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坐标轴，由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fig.subplots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设置。</a:t>
            </a:r>
          </a:p>
        </p:txBody>
      </p:sp>
    </p:spTree>
    <p:extLst>
      <p:ext uri="{BB962C8B-B14F-4D97-AF65-F5344CB8AC3E}">
        <p14:creationId xmlns:p14="http://schemas.microsoft.com/office/powerpoint/2010/main" val="2537568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/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subplots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13">
            <a:extLst>
              <a:ext uri="{FF2B5EF4-FFF2-40B4-BE49-F238E27FC236}">
                <a16:creationId xmlns:a16="http://schemas.microsoft.com/office/drawing/2014/main" id="{690EA61E-0835-A45A-AC6F-D6D615BC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772816"/>
            <a:ext cx="9144000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中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是创建数据可视化的</a:t>
            </a:r>
            <a:r>
              <a:rPr lang="zh-CN" altLang="en-US" dirty="0"/>
              <a:t>通道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。一旦将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坐标轴域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放置在图形上，可以使用许多方法向坐标轴添加数据。一个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通常有一对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Axis(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，它们定义了数据坐标系统，并包含了添加注释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(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如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标签、标题和图例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的方法。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>
              <a:lnSpc>
                <a:spcPct val="100000"/>
              </a:lnSpc>
            </a:pP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使用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"Axes"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（轴域）来指代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包含数据、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轴和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y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轴、刻度线、标签、标题等的绘图区域。</a:t>
            </a:r>
            <a:endParaRPr lang="en-US" altLang="zh-CN" dirty="0">
              <a:solidFill>
                <a:srgbClr val="FF0000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lnSpc>
                <a:spcPct val="100000"/>
              </a:lnSpc>
              <a:buNone/>
            </a:pPr>
            <a:endParaRPr lang="en-US" altLang="zh-CN" dirty="0"/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Axes </a:t>
            </a:r>
            <a:r>
              <a:rPr lang="zh-CN" altLang="en-US" dirty="0">
                <a:solidFill>
                  <a:srgbClr val="FF0000"/>
                </a:solidFill>
              </a:rPr>
              <a:t>是 </a:t>
            </a:r>
            <a:r>
              <a:rPr lang="en-US" altLang="zh-CN" dirty="0">
                <a:solidFill>
                  <a:srgbClr val="FF0000"/>
                </a:solidFill>
              </a:rPr>
              <a:t>Axis</a:t>
            </a:r>
            <a:r>
              <a:rPr lang="zh-CN" altLang="en-US" dirty="0">
                <a:solidFill>
                  <a:srgbClr val="FF0000"/>
                </a:solidFill>
              </a:rPr>
              <a:t>的复数形式</a:t>
            </a:r>
          </a:p>
          <a:p>
            <a:pPr rtl="0">
              <a:lnSpc>
                <a:spcPct val="100000"/>
              </a:lnSpc>
            </a:pP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02954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/>
              <a:t>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subplots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13">
            <a:extLst>
              <a:ext uri="{FF2B5EF4-FFF2-40B4-BE49-F238E27FC236}">
                <a16:creationId xmlns:a16="http://schemas.microsoft.com/office/drawing/2014/main" id="{690EA61E-0835-A45A-AC6F-D6D615BC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2" y="1772816"/>
            <a:ext cx="9144000" cy="4267200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在前面的图中，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对象是通过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 = fig.subplots()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创建的。图表上的所有其他元素都是通过这个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对象的方法创建的，或者可以从它那里访问。如果我们想改变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x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轴的标签，我们就调用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ax.set_xlabel('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新标签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')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，如果我们想画一些数据，就用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ax.plot(x, y)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rtl="0">
              <a:lnSpc>
                <a:spcPct val="100000"/>
              </a:lnSpc>
            </a:pP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事实上，在上面的图表中，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唯一不属于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部分的就是</a:t>
            </a:r>
            <a:r>
              <a:rPr lang="en-US" altLang="zh-CN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Figure</a:t>
            </a:r>
            <a:r>
              <a:rPr lang="zh-CN" altLang="en-US" dirty="0">
                <a:solidFill>
                  <a:srgbClr val="FF0000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本身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，因此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类确实是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Matplotlib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许多功能的真正入口。</a:t>
            </a:r>
          </a:p>
        </p:txBody>
      </p:sp>
    </p:spTree>
    <p:extLst>
      <p:ext uri="{BB962C8B-B14F-4D97-AF65-F5344CB8AC3E}">
        <p14:creationId xmlns:p14="http://schemas.microsoft.com/office/powerpoint/2010/main" val="2605705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subplot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sp>
        <p:nvSpPr>
          <p:cNvPr id="3" name="内容占位符 13">
            <a:extLst>
              <a:ext uri="{FF2B5EF4-FFF2-40B4-BE49-F238E27FC236}">
                <a16:creationId xmlns:a16="http://schemas.microsoft.com/office/drawing/2014/main" id="{690EA61E-0835-A45A-AC6F-D6D615BCFF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2414" y="1905000"/>
            <a:ext cx="9144000" cy="4267200"/>
          </a:xfrm>
        </p:spPr>
        <p:txBody>
          <a:bodyPr rtlCol="0"/>
          <a:lstStyle/>
          <a:p>
            <a:pPr rtl="0"/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另一个常用的术语是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"subplot"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（子图），它指的是在一个网格中与其他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 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对象共同存在的 </a:t>
            </a:r>
            <a:r>
              <a:rPr lang="en-US" altLang="zh-CN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Axes</a:t>
            </a:r>
            <a:r>
              <a:rPr lang="zh-CN" altLang="en-US" dirty="0">
                <a:latin typeface="Microsoft YaHei UI" panose="020B0503020204020204" pitchFamily="34" charset="-122"/>
                <a:ea typeface="Microsoft YaHei UI" panose="020B0503020204020204" pitchFamily="34" charset="-122"/>
              </a:rPr>
              <a:t>，即并置在同一个图形内的单个绘图区域。</a:t>
            </a:r>
            <a:endParaRPr lang="en-US" altLang="zh-CN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  <a:p>
            <a:pPr marL="0" indent="0" rtl="0">
              <a:buNone/>
            </a:pPr>
            <a:r>
              <a:rPr lang="en-US" altLang="zh-CN" dirty="0"/>
              <a:t>   (Another term that is often used is "subplot", which refers to an Axes that is in a grid with other Axes objects.)</a:t>
            </a:r>
            <a:endParaRPr lang="zh-CN" altLang="en-US" dirty="0"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02128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黑板 16 x 9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/>
        </a:blipFill>
      </a:bgFillStyleLst>
    </a:fmtScheme>
  </a:themeElements>
  <a:objectDefaults>
    <a:spDef>
      <a:spPr>
        <a:ln>
          <a:miter lim="800000"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5400">
          <a:miter lim="800000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defRPr sz="240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_9529465_TF02804846_TF02804846" id="{118C6178-8627-4F1A-8ADE-4D23F9B5C89B}" vid="{47D4BC64-CC5E-41E6-96A6-68E3DA472C92}"/>
    </a:ext>
  </a:extLst>
</a:theme>
</file>

<file path=ppt/theme/theme2.xml><?xml version="1.0" encoding="utf-8"?>
<a:theme xmlns:a="http://schemas.openxmlformats.org/drawingml/2006/main" name="办公室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Chalkboard_16x9">
      <a:dk1>
        <a:sysClr val="windowText" lastClr="000000"/>
      </a:dk1>
      <a:lt1>
        <a:sysClr val="window" lastClr="FFFFFF"/>
      </a:lt1>
      <a:dk2>
        <a:srgbClr val="333333"/>
      </a:dk2>
      <a:lt2>
        <a:srgbClr val="B2B2B2"/>
      </a:lt2>
      <a:accent1>
        <a:srgbClr val="57BCE5"/>
      </a:accent1>
      <a:accent2>
        <a:srgbClr val="F4D968"/>
      </a:accent2>
      <a:accent3>
        <a:srgbClr val="AEBD57"/>
      </a:accent3>
      <a:accent4>
        <a:srgbClr val="DF9041"/>
      </a:accent4>
      <a:accent5>
        <a:srgbClr val="E35F5F"/>
      </a:accent5>
      <a:accent6>
        <a:srgbClr val="828BCE"/>
      </a:accent6>
      <a:hlink>
        <a:srgbClr val="57BCE5"/>
      </a:hlink>
      <a:folHlink>
        <a:srgbClr val="969696"/>
      </a:folHlink>
    </a:clrScheme>
    <a:fontScheme name="Chalkboard_16x9">
      <a:majorFont>
        <a:latin typeface="Consolas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黑板教育演示文稿（宽屏）</Template>
  <TotalTime>999</TotalTime>
  <Words>2110</Words>
  <Application>Microsoft Office PowerPoint</Application>
  <PresentationFormat>自定义</PresentationFormat>
  <Paragraphs>207</Paragraphs>
  <Slides>27</Slides>
  <Notes>27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1" baseType="lpstr">
      <vt:lpstr>Microsoft YaHei UI</vt:lpstr>
      <vt:lpstr>Arial</vt:lpstr>
      <vt:lpstr>Consolas</vt:lpstr>
      <vt:lpstr>黑板 16 x 9</vt:lpstr>
      <vt:lpstr>matplotlib</vt:lpstr>
      <vt:lpstr>Matplotlib介绍</vt:lpstr>
      <vt:lpstr>Figures(图)</vt:lpstr>
      <vt:lpstr>创建Figures(图)</vt:lpstr>
      <vt:lpstr>Parts of a Figure(图形的组成)</vt:lpstr>
      <vt:lpstr>Parts of a Figure(图形的组成)</vt:lpstr>
      <vt:lpstr>Axes和subplots</vt:lpstr>
      <vt:lpstr>Axes和subplots</vt:lpstr>
      <vt:lpstr>subplot</vt:lpstr>
      <vt:lpstr>Matplotlib接收的数据类型</vt:lpstr>
      <vt:lpstr>Matplotlib编码风格</vt:lpstr>
      <vt:lpstr>Matplotlib编码风格</vt:lpstr>
      <vt:lpstr>运行时参数配置</vt:lpstr>
      <vt:lpstr>查看电脑上的字体库</vt:lpstr>
      <vt:lpstr>绘制图形</vt:lpstr>
      <vt:lpstr>颜色和样式</vt:lpstr>
      <vt:lpstr>颜色和样式</vt:lpstr>
      <vt:lpstr>颜色和样式</vt:lpstr>
      <vt:lpstr>多图布局</vt:lpstr>
      <vt:lpstr>设置图例</vt:lpstr>
      <vt:lpstr>折线图</vt:lpstr>
      <vt:lpstr>饼图</vt:lpstr>
      <vt:lpstr>柱状图和条形图</vt:lpstr>
      <vt:lpstr>散点图</vt:lpstr>
      <vt:lpstr>保存图片</vt:lpstr>
      <vt:lpstr>交互模式</vt:lpstr>
      <vt:lpstr>交互模式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 Mr</dc:creator>
  <cp:lastModifiedBy>Lee Mr</cp:lastModifiedBy>
  <cp:revision>127</cp:revision>
  <dcterms:created xsi:type="dcterms:W3CDTF">2024-05-15T09:09:27Z</dcterms:created>
  <dcterms:modified xsi:type="dcterms:W3CDTF">2024-10-31T08:54:27Z</dcterms:modified>
</cp:coreProperties>
</file>