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7" r:id="rId4"/>
    <p:sldId id="273" r:id="rId5"/>
    <p:sldId id="268" r:id="rId6"/>
    <p:sldId id="270" r:id="rId7"/>
    <p:sldId id="274" r:id="rId8"/>
    <p:sldId id="275" r:id="rId9"/>
    <p:sldId id="272" r:id="rId10"/>
    <p:sldId id="269" r:id="rId11"/>
    <p:sldId id="271" r:id="rId12"/>
    <p:sldId id="260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87" r:id="rId23"/>
    <p:sldId id="285" r:id="rId24"/>
    <p:sldId id="288" r:id="rId25"/>
    <p:sldId id="289" r:id="rId26"/>
    <p:sldId id="290" r:id="rId27"/>
    <p:sldId id="291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4" autoAdjust="0"/>
  </p:normalViewPr>
  <p:slideViewPr>
    <p:cSldViewPr>
      <p:cViewPr varScale="1">
        <p:scale>
          <a:sx n="91" d="100"/>
          <a:sy n="91" d="100"/>
        </p:scale>
        <p:origin x="665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2025-02-07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2025-02-07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765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012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387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2413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02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08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38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82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https://matplotlib.org/stable/users/index.html#users-guide-index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74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983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75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12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264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967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799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48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07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4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Axes </a:t>
            </a:r>
            <a:r>
              <a:rPr lang="zh-CN" altLang="en-US" dirty="0"/>
              <a:t>是 </a:t>
            </a:r>
            <a:r>
              <a:rPr lang="en-US" altLang="zh-CN" dirty="0"/>
              <a:t>Axis</a:t>
            </a:r>
            <a:r>
              <a:rPr lang="zh-CN" altLang="en-US" dirty="0"/>
              <a:t>的复数形式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81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Axes </a:t>
            </a:r>
            <a:r>
              <a:rPr lang="zh-CN" altLang="en-US" dirty="0"/>
              <a:t>是 </a:t>
            </a:r>
            <a:r>
              <a:rPr lang="en-US" altLang="zh-CN" dirty="0"/>
              <a:t>Axis</a:t>
            </a:r>
            <a:r>
              <a:rPr lang="zh-CN" altLang="en-US" dirty="0"/>
              <a:t>的复数形式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01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25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2025-02-07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2025-02-07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李刚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接收的数据类型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59420D-A832-4421-1CE6-5B7FAD0F2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44607" cy="426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绘图函数通常期望接收</a:t>
            </a:r>
            <a:r>
              <a:rPr lang="en-US" altLang="zh-CN" dirty="0">
                <a:solidFill>
                  <a:srgbClr val="FF0000"/>
                </a:solidFill>
              </a:rPr>
              <a:t>numpy.array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numpy.ma.masked_array</a:t>
            </a:r>
            <a:r>
              <a:rPr lang="zh-CN" altLang="en-US" dirty="0"/>
              <a:t>作为输入，或者</a:t>
            </a:r>
            <a:r>
              <a:rPr lang="zh-CN" altLang="en-US" dirty="0">
                <a:solidFill>
                  <a:srgbClr val="FF0000"/>
                </a:solidFill>
              </a:rPr>
              <a:t>能够传递给</a:t>
            </a:r>
            <a:r>
              <a:rPr lang="en-US" altLang="zh-CN" dirty="0">
                <a:solidFill>
                  <a:srgbClr val="FF0000"/>
                </a:solidFill>
              </a:rPr>
              <a:t>numpy.asarray</a:t>
            </a:r>
            <a:r>
              <a:rPr lang="zh-CN" altLang="en-US" dirty="0">
                <a:solidFill>
                  <a:srgbClr val="FF0000"/>
                </a:solidFill>
              </a:rPr>
              <a:t>处理的对象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类似数组的类（</a:t>
            </a:r>
            <a:r>
              <a:rPr lang="en-US" altLang="zh-CN" dirty="0"/>
              <a:t>'array-like'</a:t>
            </a:r>
            <a:r>
              <a:rPr lang="zh-CN" altLang="en-US" dirty="0"/>
              <a:t>），比如</a:t>
            </a:r>
            <a:r>
              <a:rPr lang="en-US" altLang="zh-CN" dirty="0"/>
              <a:t>pandas</a:t>
            </a:r>
            <a:r>
              <a:rPr lang="zh-CN" altLang="en-US" dirty="0"/>
              <a:t>数据对象和</a:t>
            </a:r>
            <a:r>
              <a:rPr lang="en-US" altLang="zh-CN" dirty="0"/>
              <a:t>numpy.matrix</a:t>
            </a:r>
            <a:r>
              <a:rPr lang="zh-CN" altLang="en-US" dirty="0"/>
              <a:t>，可能无法按预期工作。常见的做法是在绘图前将这些转换为</a:t>
            </a:r>
            <a:r>
              <a:rPr lang="en-US" altLang="zh-CN" dirty="0"/>
              <a:t>numpy.array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编码风格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有两种主要的编码风格：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第一种：</a:t>
            </a:r>
            <a:r>
              <a:rPr lang="en-US" altLang="zh-CN" dirty="0"/>
              <a:t>An explicit "Axes" interface</a:t>
            </a:r>
            <a:r>
              <a:rPr lang="zh-CN" altLang="en-US" dirty="0"/>
              <a:t>（推荐）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我们称其为“显式”接口，因为每个对象都被显式引用，并用于创建下一个对象。这也被称为“面向对象”接口。</a:t>
            </a: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dirty="0"/>
              <a:t>A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xes”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接口是实现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的方式，许多定制和微调最终都是在这个级别上完成的。这个接口的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工作原理是实例化一个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类的实例，在该对象上使用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或类似的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来创建一个或多个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对象，然后在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上调用绘图方法</a:t>
            </a:r>
          </a:p>
        </p:txBody>
      </p:sp>
    </p:spTree>
    <p:extLst>
      <p:ext uri="{BB962C8B-B14F-4D97-AF65-F5344CB8AC3E}">
        <p14:creationId xmlns:p14="http://schemas.microsoft.com/office/powerpoint/2010/main" val="1789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编码风格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有两种主要的编码风格：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第二种：</a:t>
            </a:r>
            <a:r>
              <a:rPr lang="en-US" altLang="zh-CN" dirty="0"/>
              <a:t>An implicit "pyplot" interface</a:t>
            </a:r>
          </a:p>
          <a:p>
            <a:pPr marL="0" indent="0" rtl="0">
              <a:buNone/>
            </a:pPr>
            <a:r>
              <a:rPr lang="en-US" altLang="zh-CN" dirty="0"/>
              <a:t>	pyplot </a:t>
            </a:r>
            <a:r>
              <a:rPr lang="zh-CN" altLang="en-US" dirty="0"/>
              <a:t>模块复写了大多数 </a:t>
            </a:r>
            <a:r>
              <a:rPr lang="en-US" altLang="zh-CN" dirty="0"/>
              <a:t>Axes </a:t>
            </a:r>
            <a:r>
              <a:rPr lang="zh-CN" altLang="en-US" dirty="0"/>
              <a:t>绘图方法，为用户提供了一种等效的方式，其中 </a:t>
            </a:r>
            <a:r>
              <a:rPr lang="en-US" altLang="zh-CN" dirty="0"/>
              <a:t>Figure </a:t>
            </a:r>
            <a:r>
              <a:rPr lang="zh-CN" altLang="en-US" dirty="0"/>
              <a:t>和 </a:t>
            </a:r>
            <a:r>
              <a:rPr lang="en-US" altLang="zh-CN" dirty="0"/>
              <a:t>Axes </a:t>
            </a:r>
            <a:r>
              <a:rPr lang="zh-CN" altLang="en-US" dirty="0"/>
              <a:t>的创建过程对用户来说是</a:t>
            </a:r>
            <a:r>
              <a:rPr lang="zh-CN" altLang="en-US" dirty="0">
                <a:solidFill>
                  <a:srgbClr val="FF0000"/>
                </a:solidFill>
              </a:rPr>
              <a:t>自动完成</a:t>
            </a:r>
            <a:r>
              <a:rPr lang="zh-CN" altLang="en-US" dirty="0"/>
              <a:t>的。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这种方式在进行交互式工作或编写简单脚本时尤为方便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运行时参数配置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rcParams: runtime configuration Parameters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图像中显示中文：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plt.rcParams</a:t>
            </a:r>
            <a:r>
              <a:rPr lang="en-US" altLang="zh-CN" dirty="0"/>
              <a:t>[‘</a:t>
            </a:r>
            <a:r>
              <a:rPr lang="en-US" altLang="zh-CN" dirty="0" err="1"/>
              <a:t>font.sans</a:t>
            </a:r>
            <a:r>
              <a:rPr lang="en-US" altLang="zh-CN" dirty="0"/>
              <a:t>-serif’] = “</a:t>
            </a:r>
            <a:r>
              <a:rPr lang="en-US" altLang="zh-CN" dirty="0" err="1"/>
              <a:t>SimHei</a:t>
            </a:r>
            <a:r>
              <a:rPr lang="en-US" altLang="zh-CN" dirty="0"/>
              <a:t>”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图片中显示符号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plt.rcParams[‘axes.unicode_minus’] = False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1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查看电脑上的字体库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rom matplotlib.font_manager import FontManager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fm = FontManager()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y_fonts = set(f.name for f in fm.ttflist)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y_fonts</a:t>
            </a:r>
            <a:r>
              <a:rPr lang="en-US" altLang="zh-CN" dirty="0"/>
              <a:t>)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8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绘制图形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4983886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plt.plot()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show()</a:t>
            </a:r>
            <a:r>
              <a:rPr lang="zh-CN" altLang="en-US" dirty="0"/>
              <a:t>之后，程序会暂停到那儿，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并不会继续执行下去</a:t>
            </a:r>
            <a:r>
              <a:rPr lang="en-US" altLang="zh-CN" dirty="0"/>
              <a:t>(</a:t>
            </a:r>
            <a:r>
              <a:rPr lang="zh-CN" altLang="en-US" dirty="0"/>
              <a:t>阻塞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41F35-1A7A-18A4-81C6-FAA69E50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636912"/>
            <a:ext cx="4887814" cy="1779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4A6CC-CCAA-B54B-9109-79C4E50B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2348880"/>
            <a:ext cx="51845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颜色和样式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E3C42B-4484-6EE9-09A6-81F5ACDE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9432718" cy="44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颜色和样式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C0530-0423-2551-F71F-7232EED9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700808"/>
            <a:ext cx="5111633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颜色和样式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7867F-02D0-B884-AB32-16F44A32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130845"/>
            <a:ext cx="8928992" cy="24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多图布局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plt.subplot(nrows, ncols, index)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plt.subplots(nrows, ncols) -&gt; 'tuple[Figure, Any]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 a figure and a set of subplots.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2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官网地址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https://matplotlib.org/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是一个用于在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中创建静态、动画和交互式可视化的综合库。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让简单的事情变得简单，让困难的事情变得可能。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设置图例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plt.legend()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折线图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日常工作中经常使用的一种图表，用来直观反映数据的变化趋势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plt.plot()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3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饼图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饼状图用来显示一个数据系列中各项数据占项目数据总和的百分比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plt.pie()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0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柱状图和条形图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柱状图是一种用矩形柱来表示数据分类的图标，可以垂直绘制，也可以水平绘制，它的高度和所表示的数值成正比关系。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plt.bar()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plt.barh()  </a:t>
            </a:r>
            <a:r>
              <a:rPr lang="zh-CN" altLang="en-US" dirty="0"/>
              <a:t>： 条形图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7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散点图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散点图（</a:t>
            </a:r>
            <a:r>
              <a:rPr lang="en-US" altLang="zh-CN" dirty="0"/>
              <a:t>Scatter plot</a:t>
            </a:r>
            <a:r>
              <a:rPr lang="zh-CN" altLang="en-US" dirty="0"/>
              <a:t>）是数据可视化中一种常见的图表类型，用于显示两个变量之间的关系。它通常用于观察数据的分布情况和检测变量之间的相关性。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plt.scatter()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3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保存图片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plt.savefig()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7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交互模式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的显示模式默认为阻塞（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block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）模式（即：在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之后，程序会暂停到那儿，并不会继续执行下去）。如何展示动态图或多个窗口 呢？使用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plt.ion()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这个函数，使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的显示模式转换为交互（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interactive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）模式。即使在脚本中遇到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 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，代码还是会继续执行。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在交互模式下：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plt.plot(x)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plt.imshow(x)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是直接出图像，不需要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如果在脚本中使用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命令开启了交互模式，没有使用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ioff()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关闭的话，则图像会一闪而过，并不会常留。要想防止这种情况，需要在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之前加上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ioff()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命令。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0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交互模式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plt.ion()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zh-CN" altLang="en-US" dirty="0"/>
              <a:t>开启交互模式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plt.ioff()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zh-CN" altLang="en-US" dirty="0"/>
              <a:t>关闭交互模式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plt.draw():  </a:t>
            </a:r>
            <a:r>
              <a:rPr lang="zh-CN" altLang="en-US" dirty="0"/>
              <a:t>强制刷新图像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plt.pause(): </a:t>
            </a:r>
            <a:r>
              <a:rPr lang="zh-CN" altLang="en-US" dirty="0"/>
              <a:t>显示所有图形，并阻塞一段时间。以间隔秒的时间运行</a:t>
            </a:r>
            <a:r>
              <a:rPr lang="en-US" altLang="zh-CN" dirty="0"/>
              <a:t>GUI</a:t>
            </a:r>
            <a:r>
              <a:rPr lang="zh-CN" altLang="en-US" dirty="0"/>
              <a:t>事件循环。如果有活动图形，它将在暂停之前被更新和显示，这可以用于粗糙的动画。如果没有活动图形，则休眠间隔秒。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2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65375-8406-0782-F097-15B87F12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04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在观察</a:t>
            </a:r>
            <a:r>
              <a:rPr lang="en-US" altLang="zh-CN" dirty="0"/>
              <a:t>Matplotlib</a:t>
            </a:r>
            <a:r>
              <a:rPr lang="zh-CN" altLang="en-US" dirty="0"/>
              <a:t>的可视化结果时，实际上是在看放置在“图”（</a:t>
            </a:r>
            <a:r>
              <a:rPr lang="en-US" altLang="zh-CN" dirty="0"/>
              <a:t>Figure</a:t>
            </a:r>
            <a:r>
              <a:rPr lang="zh-CN" altLang="en-US" dirty="0"/>
              <a:t>）上的各种“图元”（</a:t>
            </a:r>
            <a:r>
              <a:rPr lang="en-US" altLang="zh-CN" dirty="0"/>
              <a:t>Artists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以上面的示例来说，图是一片蓝色区域</a:t>
            </a:r>
            <a:endParaRPr lang="en-US" altLang="zh-CN" dirty="0"/>
          </a:p>
          <a:p>
            <a:r>
              <a:rPr lang="zh-CN" altLang="en-US" dirty="0"/>
              <a:t>图上所有可见的内容都是一个图元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152053-8674-72C3-9079-51570C95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708920"/>
            <a:ext cx="2260852" cy="2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创建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A6BFF38-393D-A242-F2C0-F4CFB3DC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916832"/>
            <a:ext cx="9144000" cy="426720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matplotlib</a:t>
            </a:r>
          </a:p>
          <a:p>
            <a:pPr marL="0" indent="0">
              <a:buNone/>
            </a:pPr>
            <a:r>
              <a:rPr lang="en-US" altLang="zh-CN" dirty="0"/>
              <a:t>  	</a:t>
            </a:r>
            <a:r>
              <a:rPr lang="en-US" altLang="zh-CN" dirty="0" err="1"/>
              <a:t>conda</a:t>
            </a:r>
            <a:r>
              <a:rPr lang="en-US" altLang="zh-CN" dirty="0"/>
              <a:t> install matplotlib</a:t>
            </a:r>
          </a:p>
          <a:p>
            <a:r>
              <a:rPr lang="en-US" altLang="zh-CN" dirty="0" err="1"/>
              <a:t>matplotlib.pyplot.figure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Parts of a Figure(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图形的组成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961071-ED05-9B1C-19C1-3001CCBC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80" y="1772816"/>
            <a:ext cx="4648322" cy="46265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9A7337B-6B05-311A-176C-B172B2253907}"/>
              </a:ext>
            </a:extLst>
          </p:cNvPr>
          <p:cNvSpPr txBox="1"/>
          <p:nvPr/>
        </p:nvSpPr>
        <p:spPr>
          <a:xfrm>
            <a:off x="6670476" y="1986606"/>
            <a:ext cx="5904656" cy="41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整个图表，由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plt.figure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图表标题，由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ax.set_title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Axis - 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ax.xaxis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Axis label - 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ax.set_xlabel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Minor tick label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次刻度标签，由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ax.xaxis.set_minor_formatter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 Axis - 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 Axis label - 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ax.set_ylabel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Major tick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主刻度线，由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ax.yaxis.set_major_locator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Parts of a Figure(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图形的组成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961071-ED05-9B1C-19C1-3001CCBC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772816"/>
            <a:ext cx="4648322" cy="46265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9A7337B-6B05-311A-176C-B172B2253907}"/>
              </a:ext>
            </a:extLst>
          </p:cNvPr>
          <p:cNvSpPr txBox="1"/>
          <p:nvPr/>
        </p:nvSpPr>
        <p:spPr>
          <a:xfrm>
            <a:off x="6814492" y="1772816"/>
            <a:ext cx="6048672" cy="461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Minor tick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次刻度线，由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ax.yaxis.set_minor_locator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Major tick label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主刻度标签，由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ax.yaxis.set_major_formatter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网格线，由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ax.grid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Legend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图例，由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ax.legend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折线图，由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ax.plot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Scatter plot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散点图，由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ax.scatter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Markers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标记符号，由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ax.scatter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Spine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ax.spines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坐标轴，由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fig.subplots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25375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/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690EA61E-0835-A45A-AC6F-D6D615B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772816"/>
            <a:ext cx="914400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是创建数据可视化的</a:t>
            </a:r>
            <a:r>
              <a:rPr lang="zh-CN" altLang="en-US" dirty="0"/>
              <a:t>通道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。一旦将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坐标轴域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放置在图形上，可以使用许多方法向坐标轴添加数据。一个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通常有一对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Axis(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，它们定义了数据坐标系统，并包含了添加注释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标签、标题和图例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"Axes"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（轴域）来指代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包含数据、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轴和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轴、刻度线、标签、标题等的绘图区域。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Axes </a:t>
            </a:r>
            <a:r>
              <a:rPr lang="zh-CN" altLang="en-US" dirty="0">
                <a:solidFill>
                  <a:srgbClr val="FF0000"/>
                </a:solidFill>
              </a:rPr>
              <a:t>是 </a:t>
            </a:r>
            <a:r>
              <a:rPr lang="en-US" altLang="zh-CN" dirty="0">
                <a:solidFill>
                  <a:srgbClr val="FF0000"/>
                </a:solidFill>
              </a:rPr>
              <a:t>Axis</a:t>
            </a:r>
            <a:r>
              <a:rPr lang="zh-CN" altLang="en-US" dirty="0">
                <a:solidFill>
                  <a:srgbClr val="FF0000"/>
                </a:solidFill>
              </a:rPr>
              <a:t>的复数形式</a:t>
            </a:r>
          </a:p>
          <a:p>
            <a:pPr rtl="0">
              <a:lnSpc>
                <a:spcPct val="10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9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/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690EA61E-0835-A45A-AC6F-D6D615B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772816"/>
            <a:ext cx="914400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在前面的图中，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对象是通过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 = fig.subplots()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创建的。图表上的所有其他元素都是通过这个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对象的方法创建的，或者可以从它那里访问。如果我们想改变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轴的标签，我们就调用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ax.set_xlabel('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新标签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，如果我们想画一些数据，就用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ax.plot(x, y)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事实上，在上面的图表中，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唯一不属于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部分的就是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本身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，因此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类确实是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许多功能的真正入口。</a:t>
            </a:r>
          </a:p>
        </p:txBody>
      </p:sp>
    </p:spTree>
    <p:extLst>
      <p:ext uri="{BB962C8B-B14F-4D97-AF65-F5344CB8AC3E}">
        <p14:creationId xmlns:p14="http://schemas.microsoft.com/office/powerpoint/2010/main" val="26057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690EA61E-0835-A45A-AC6F-D6D615B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另一个常用的术语是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"subplot"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（子图），它指的是在一个网格中与其他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对象共同存在的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，即并置在同一个图形内的单个绘图区域。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/>
              <a:t>   (Another term that is often used is "subplot", which refers to an Axes that is in a grid with other Axes objects.)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1158</TotalTime>
  <Words>2110</Words>
  <Application>Microsoft Office PowerPoint</Application>
  <PresentationFormat>自定义</PresentationFormat>
  <Paragraphs>207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Microsoft YaHei UI</vt:lpstr>
      <vt:lpstr>Arial</vt:lpstr>
      <vt:lpstr>Consolas</vt:lpstr>
      <vt:lpstr>黑板 16 x 9</vt:lpstr>
      <vt:lpstr>matplotlib</vt:lpstr>
      <vt:lpstr>Matplotlib介绍</vt:lpstr>
      <vt:lpstr>Figures(图)</vt:lpstr>
      <vt:lpstr>创建Figures(图)</vt:lpstr>
      <vt:lpstr>Parts of a Figure(图形的组成)</vt:lpstr>
      <vt:lpstr>Parts of a Figure(图形的组成)</vt:lpstr>
      <vt:lpstr>Axes和subplots</vt:lpstr>
      <vt:lpstr>Axes和subplots</vt:lpstr>
      <vt:lpstr>subplot</vt:lpstr>
      <vt:lpstr>Matplotlib接收的数据类型</vt:lpstr>
      <vt:lpstr>Matplotlib编码风格</vt:lpstr>
      <vt:lpstr>Matplotlib编码风格</vt:lpstr>
      <vt:lpstr>运行时参数配置</vt:lpstr>
      <vt:lpstr>查看电脑上的字体库</vt:lpstr>
      <vt:lpstr>绘制图形</vt:lpstr>
      <vt:lpstr>颜色和样式</vt:lpstr>
      <vt:lpstr>颜色和样式</vt:lpstr>
      <vt:lpstr>颜色和样式</vt:lpstr>
      <vt:lpstr>多图布局</vt:lpstr>
      <vt:lpstr>设置图例</vt:lpstr>
      <vt:lpstr>折线图</vt:lpstr>
      <vt:lpstr>饼图</vt:lpstr>
      <vt:lpstr>柱状图和条形图</vt:lpstr>
      <vt:lpstr>散点图</vt:lpstr>
      <vt:lpstr>保存图片</vt:lpstr>
      <vt:lpstr>交互模式</vt:lpstr>
      <vt:lpstr>交互模式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127</cp:revision>
  <dcterms:created xsi:type="dcterms:W3CDTF">2024-05-15T09:09:27Z</dcterms:created>
  <dcterms:modified xsi:type="dcterms:W3CDTF">2025-02-07T08:07:43Z</dcterms:modified>
</cp:coreProperties>
</file>