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0" r:id="rId2"/>
    <p:sldId id="326" r:id="rId3"/>
    <p:sldId id="327" r:id="rId4"/>
    <p:sldId id="328" r:id="rId5"/>
    <p:sldId id="329" r:id="rId6"/>
    <p:sldId id="330" r:id="rId7"/>
    <p:sldId id="332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17" r:id="rId29"/>
    <p:sldId id="367" r:id="rId30"/>
    <p:sldId id="368" r:id="rId31"/>
    <p:sldId id="369" r:id="rId32"/>
    <p:sldId id="370" r:id="rId33"/>
    <p:sldId id="3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" initials="CK" lastIdx="1" clrIdx="0">
    <p:extLst>
      <p:ext uri="{19B8F6BF-5375-455C-9EA6-DF929625EA0E}">
        <p15:presenceInfo xmlns:p15="http://schemas.microsoft.com/office/powerpoint/2012/main" userId="Chanda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77091" autoAdjust="0"/>
  </p:normalViewPr>
  <p:slideViewPr>
    <p:cSldViewPr snapToGrid="0">
      <p:cViewPr varScale="1">
        <p:scale>
          <a:sx n="51" d="100"/>
          <a:sy n="51" d="100"/>
        </p:scale>
        <p:origin x="6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12241-C554-4AF2-A9FE-4A7F9C4A4DA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646F85-527B-42C1-924C-27C286491E1A}">
      <dgm:prSet/>
      <dgm:spPr/>
      <dgm:t>
        <a:bodyPr/>
        <a:lstStyle/>
        <a:p>
          <a:r>
            <a:rPr lang="en-US" dirty="0"/>
            <a:t>A system that keeps records of  your changes</a:t>
          </a:r>
        </a:p>
      </dgm:t>
    </dgm:pt>
    <dgm:pt modelId="{68B0013C-96AA-4F4A-BE9A-5512A13BBB3E}" type="parTrans" cxnId="{92B705A0-B6AC-4A68-B68F-5865FCEE698F}">
      <dgm:prSet/>
      <dgm:spPr/>
      <dgm:t>
        <a:bodyPr/>
        <a:lstStyle/>
        <a:p>
          <a:endParaRPr lang="en-US"/>
        </a:p>
      </dgm:t>
    </dgm:pt>
    <dgm:pt modelId="{4C0D5693-09A8-43AB-B579-CCA153DA8B0F}" type="sibTrans" cxnId="{92B705A0-B6AC-4A68-B68F-5865FCEE698F}">
      <dgm:prSet/>
      <dgm:spPr/>
      <dgm:t>
        <a:bodyPr/>
        <a:lstStyle/>
        <a:p>
          <a:endParaRPr lang="en-US"/>
        </a:p>
      </dgm:t>
    </dgm:pt>
    <dgm:pt modelId="{72F7C599-8E5B-4640-9B7E-1D0735ED463F}">
      <dgm:prSet/>
      <dgm:spPr/>
      <dgm:t>
        <a:bodyPr/>
        <a:lstStyle/>
        <a:p>
          <a:r>
            <a:rPr lang="en-US"/>
            <a:t>Allows for collaborative  development</a:t>
          </a:r>
        </a:p>
      </dgm:t>
    </dgm:pt>
    <dgm:pt modelId="{419E89BB-7FFF-4C59-B5A6-86D184136283}" type="parTrans" cxnId="{A6D3E541-C9F6-4903-97F8-1BC07119C8A1}">
      <dgm:prSet/>
      <dgm:spPr/>
      <dgm:t>
        <a:bodyPr/>
        <a:lstStyle/>
        <a:p>
          <a:endParaRPr lang="en-US"/>
        </a:p>
      </dgm:t>
    </dgm:pt>
    <dgm:pt modelId="{315986F1-30FD-4726-94EA-911195B8DFC9}" type="sibTrans" cxnId="{A6D3E541-C9F6-4903-97F8-1BC07119C8A1}">
      <dgm:prSet/>
      <dgm:spPr/>
      <dgm:t>
        <a:bodyPr/>
        <a:lstStyle/>
        <a:p>
          <a:endParaRPr lang="en-US"/>
        </a:p>
      </dgm:t>
    </dgm:pt>
    <dgm:pt modelId="{8370AD56-A788-4FA5-8BBC-D279CF0261B2}">
      <dgm:prSet/>
      <dgm:spPr/>
      <dgm:t>
        <a:bodyPr/>
        <a:lstStyle/>
        <a:p>
          <a:r>
            <a:rPr lang="en-US"/>
            <a:t>Allows you to know who made  what changes and when</a:t>
          </a:r>
        </a:p>
      </dgm:t>
    </dgm:pt>
    <dgm:pt modelId="{12FC34B6-CDA2-4F84-ABCA-9113D33AA6EB}" type="parTrans" cxnId="{E3BD2E9E-63D2-4A0F-AE97-70072756E475}">
      <dgm:prSet/>
      <dgm:spPr/>
      <dgm:t>
        <a:bodyPr/>
        <a:lstStyle/>
        <a:p>
          <a:endParaRPr lang="en-US"/>
        </a:p>
      </dgm:t>
    </dgm:pt>
    <dgm:pt modelId="{0DEB85F4-49B2-4679-9B3E-3220E356D97E}" type="sibTrans" cxnId="{E3BD2E9E-63D2-4A0F-AE97-70072756E475}">
      <dgm:prSet/>
      <dgm:spPr/>
      <dgm:t>
        <a:bodyPr/>
        <a:lstStyle/>
        <a:p>
          <a:endParaRPr lang="en-US"/>
        </a:p>
      </dgm:t>
    </dgm:pt>
    <dgm:pt modelId="{9C9CD505-CFBC-4FB8-BD4B-0FCE1CEE49D0}">
      <dgm:prSet/>
      <dgm:spPr/>
      <dgm:t>
        <a:bodyPr/>
        <a:lstStyle/>
        <a:p>
          <a:r>
            <a:rPr lang="en-US"/>
            <a:t>Allows you to revert any changes  and go back to a previous state</a:t>
          </a:r>
        </a:p>
      </dgm:t>
    </dgm:pt>
    <dgm:pt modelId="{83880ACE-E77C-41DE-80C9-B66CB48584EC}" type="parTrans" cxnId="{4851569B-F9B4-47A5-8149-0C25D0150E52}">
      <dgm:prSet/>
      <dgm:spPr/>
      <dgm:t>
        <a:bodyPr/>
        <a:lstStyle/>
        <a:p>
          <a:endParaRPr lang="en-US"/>
        </a:p>
      </dgm:t>
    </dgm:pt>
    <dgm:pt modelId="{6965D8BE-E60E-4660-B73F-EBF40AB9BC48}" type="sibTrans" cxnId="{4851569B-F9B4-47A5-8149-0C25D0150E52}">
      <dgm:prSet/>
      <dgm:spPr/>
      <dgm:t>
        <a:bodyPr/>
        <a:lstStyle/>
        <a:p>
          <a:endParaRPr lang="en-US"/>
        </a:p>
      </dgm:t>
    </dgm:pt>
    <dgm:pt modelId="{16D802CB-4E04-8345-860E-3916831CF220}" type="pres">
      <dgm:prSet presAssocID="{83F12241-C554-4AF2-A9FE-4A7F9C4A4DA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A68E7F95-CE0B-3A47-93F4-7065683F95E4}" type="pres">
      <dgm:prSet presAssocID="{55646F85-527B-42C1-924C-27C286491E1A}" presName="thickLine" presStyleLbl="alignNode1" presStyleIdx="0" presStyleCnt="4"/>
      <dgm:spPr/>
    </dgm:pt>
    <dgm:pt modelId="{BE32DE21-3E62-2A4C-AA5F-6909801D6FF3}" type="pres">
      <dgm:prSet presAssocID="{55646F85-527B-42C1-924C-27C286491E1A}" presName="horz1" presStyleCnt="0"/>
      <dgm:spPr/>
    </dgm:pt>
    <dgm:pt modelId="{754E159A-E3EB-C84C-A33B-47F7FAA2AD9E}" type="pres">
      <dgm:prSet presAssocID="{55646F85-527B-42C1-924C-27C286491E1A}" presName="tx1" presStyleLbl="revTx" presStyleIdx="0" presStyleCnt="4"/>
      <dgm:spPr/>
      <dgm:t>
        <a:bodyPr/>
        <a:lstStyle/>
        <a:p>
          <a:endParaRPr lang="en-CA"/>
        </a:p>
      </dgm:t>
    </dgm:pt>
    <dgm:pt modelId="{33476075-0030-A14F-B21A-2A980F4A4167}" type="pres">
      <dgm:prSet presAssocID="{55646F85-527B-42C1-924C-27C286491E1A}" presName="vert1" presStyleCnt="0"/>
      <dgm:spPr/>
    </dgm:pt>
    <dgm:pt modelId="{8A50F57E-86E8-4D4F-B4A9-DE7A3E344274}" type="pres">
      <dgm:prSet presAssocID="{72F7C599-8E5B-4640-9B7E-1D0735ED463F}" presName="thickLine" presStyleLbl="alignNode1" presStyleIdx="1" presStyleCnt="4"/>
      <dgm:spPr/>
    </dgm:pt>
    <dgm:pt modelId="{34DBFB5C-2068-8B40-86B0-0BE2B44AFA31}" type="pres">
      <dgm:prSet presAssocID="{72F7C599-8E5B-4640-9B7E-1D0735ED463F}" presName="horz1" presStyleCnt="0"/>
      <dgm:spPr/>
    </dgm:pt>
    <dgm:pt modelId="{2859F609-29A0-834D-B038-74823CCD28E9}" type="pres">
      <dgm:prSet presAssocID="{72F7C599-8E5B-4640-9B7E-1D0735ED463F}" presName="tx1" presStyleLbl="revTx" presStyleIdx="1" presStyleCnt="4"/>
      <dgm:spPr/>
      <dgm:t>
        <a:bodyPr/>
        <a:lstStyle/>
        <a:p>
          <a:endParaRPr lang="en-CA"/>
        </a:p>
      </dgm:t>
    </dgm:pt>
    <dgm:pt modelId="{BBC9A516-2194-B245-B089-BF4ACA646960}" type="pres">
      <dgm:prSet presAssocID="{72F7C599-8E5B-4640-9B7E-1D0735ED463F}" presName="vert1" presStyleCnt="0"/>
      <dgm:spPr/>
    </dgm:pt>
    <dgm:pt modelId="{F53C4077-C25A-AD40-9FCA-095DE429E09B}" type="pres">
      <dgm:prSet presAssocID="{8370AD56-A788-4FA5-8BBC-D279CF0261B2}" presName="thickLine" presStyleLbl="alignNode1" presStyleIdx="2" presStyleCnt="4"/>
      <dgm:spPr/>
    </dgm:pt>
    <dgm:pt modelId="{4F978C1C-C9E0-B640-AAB5-C4CFBE182C73}" type="pres">
      <dgm:prSet presAssocID="{8370AD56-A788-4FA5-8BBC-D279CF0261B2}" presName="horz1" presStyleCnt="0"/>
      <dgm:spPr/>
    </dgm:pt>
    <dgm:pt modelId="{1089B71E-A6F4-3140-B4D7-30C0A0E37057}" type="pres">
      <dgm:prSet presAssocID="{8370AD56-A788-4FA5-8BBC-D279CF0261B2}" presName="tx1" presStyleLbl="revTx" presStyleIdx="2" presStyleCnt="4"/>
      <dgm:spPr/>
      <dgm:t>
        <a:bodyPr/>
        <a:lstStyle/>
        <a:p>
          <a:endParaRPr lang="en-CA"/>
        </a:p>
      </dgm:t>
    </dgm:pt>
    <dgm:pt modelId="{55370C6B-60DA-E040-BA2C-59508917F6FB}" type="pres">
      <dgm:prSet presAssocID="{8370AD56-A788-4FA5-8BBC-D279CF0261B2}" presName="vert1" presStyleCnt="0"/>
      <dgm:spPr/>
    </dgm:pt>
    <dgm:pt modelId="{76CC78C8-14ED-8747-B969-045CE7F8CFB3}" type="pres">
      <dgm:prSet presAssocID="{9C9CD505-CFBC-4FB8-BD4B-0FCE1CEE49D0}" presName="thickLine" presStyleLbl="alignNode1" presStyleIdx="3" presStyleCnt="4"/>
      <dgm:spPr/>
    </dgm:pt>
    <dgm:pt modelId="{5A213A91-F665-8840-8A38-D7EC824C4BB7}" type="pres">
      <dgm:prSet presAssocID="{9C9CD505-CFBC-4FB8-BD4B-0FCE1CEE49D0}" presName="horz1" presStyleCnt="0"/>
      <dgm:spPr/>
    </dgm:pt>
    <dgm:pt modelId="{2FE0CF6B-7EB1-DD49-BB08-3F96466FAF30}" type="pres">
      <dgm:prSet presAssocID="{9C9CD505-CFBC-4FB8-BD4B-0FCE1CEE49D0}" presName="tx1" presStyleLbl="revTx" presStyleIdx="3" presStyleCnt="4"/>
      <dgm:spPr/>
      <dgm:t>
        <a:bodyPr/>
        <a:lstStyle/>
        <a:p>
          <a:endParaRPr lang="en-CA"/>
        </a:p>
      </dgm:t>
    </dgm:pt>
    <dgm:pt modelId="{311ED32E-E288-E144-8343-C4A0A9257EA8}" type="pres">
      <dgm:prSet presAssocID="{9C9CD505-CFBC-4FB8-BD4B-0FCE1CEE49D0}" presName="vert1" presStyleCnt="0"/>
      <dgm:spPr/>
    </dgm:pt>
  </dgm:ptLst>
  <dgm:cxnLst>
    <dgm:cxn modelId="{E3BD2E9E-63D2-4A0F-AE97-70072756E475}" srcId="{83F12241-C554-4AF2-A9FE-4A7F9C4A4DA9}" destId="{8370AD56-A788-4FA5-8BBC-D279CF0261B2}" srcOrd="2" destOrd="0" parTransId="{12FC34B6-CDA2-4F84-ABCA-9113D33AA6EB}" sibTransId="{0DEB85F4-49B2-4679-9B3E-3220E356D97E}"/>
    <dgm:cxn modelId="{4851569B-F9B4-47A5-8149-0C25D0150E52}" srcId="{83F12241-C554-4AF2-A9FE-4A7F9C4A4DA9}" destId="{9C9CD505-CFBC-4FB8-BD4B-0FCE1CEE49D0}" srcOrd="3" destOrd="0" parTransId="{83880ACE-E77C-41DE-80C9-B66CB48584EC}" sibTransId="{6965D8BE-E60E-4660-B73F-EBF40AB9BC48}"/>
    <dgm:cxn modelId="{F6239930-16FE-E84C-9B04-F2417E6C9A99}" type="presOf" srcId="{9C9CD505-CFBC-4FB8-BD4B-0FCE1CEE49D0}" destId="{2FE0CF6B-7EB1-DD49-BB08-3F96466FAF30}" srcOrd="0" destOrd="0" presId="urn:microsoft.com/office/officeart/2008/layout/LinedList"/>
    <dgm:cxn modelId="{92B705A0-B6AC-4A68-B68F-5865FCEE698F}" srcId="{83F12241-C554-4AF2-A9FE-4A7F9C4A4DA9}" destId="{55646F85-527B-42C1-924C-27C286491E1A}" srcOrd="0" destOrd="0" parTransId="{68B0013C-96AA-4F4A-BE9A-5512A13BBB3E}" sibTransId="{4C0D5693-09A8-43AB-B579-CCA153DA8B0F}"/>
    <dgm:cxn modelId="{A6D3E541-C9F6-4903-97F8-1BC07119C8A1}" srcId="{83F12241-C554-4AF2-A9FE-4A7F9C4A4DA9}" destId="{72F7C599-8E5B-4640-9B7E-1D0735ED463F}" srcOrd="1" destOrd="0" parTransId="{419E89BB-7FFF-4C59-B5A6-86D184136283}" sibTransId="{315986F1-30FD-4726-94EA-911195B8DFC9}"/>
    <dgm:cxn modelId="{7DC3E1E8-A235-C449-8009-AEA8548F1E3E}" type="presOf" srcId="{83F12241-C554-4AF2-A9FE-4A7F9C4A4DA9}" destId="{16D802CB-4E04-8345-860E-3916831CF220}" srcOrd="0" destOrd="0" presId="urn:microsoft.com/office/officeart/2008/layout/LinedList"/>
    <dgm:cxn modelId="{D74E455F-FB58-3841-88F8-36109AC4F52C}" type="presOf" srcId="{55646F85-527B-42C1-924C-27C286491E1A}" destId="{754E159A-E3EB-C84C-A33B-47F7FAA2AD9E}" srcOrd="0" destOrd="0" presId="urn:microsoft.com/office/officeart/2008/layout/LinedList"/>
    <dgm:cxn modelId="{ACAC0BE5-FBE4-6041-A05A-72548CD78665}" type="presOf" srcId="{72F7C599-8E5B-4640-9B7E-1D0735ED463F}" destId="{2859F609-29A0-834D-B038-74823CCD28E9}" srcOrd="0" destOrd="0" presId="urn:microsoft.com/office/officeart/2008/layout/LinedList"/>
    <dgm:cxn modelId="{D86EFB47-727E-D04B-A863-3F795526CA4E}" type="presOf" srcId="{8370AD56-A788-4FA5-8BBC-D279CF0261B2}" destId="{1089B71E-A6F4-3140-B4D7-30C0A0E37057}" srcOrd="0" destOrd="0" presId="urn:microsoft.com/office/officeart/2008/layout/LinedList"/>
    <dgm:cxn modelId="{F136B66A-90E4-0245-B591-BD4D4E6E2026}" type="presParOf" srcId="{16D802CB-4E04-8345-860E-3916831CF220}" destId="{A68E7F95-CE0B-3A47-93F4-7065683F95E4}" srcOrd="0" destOrd="0" presId="urn:microsoft.com/office/officeart/2008/layout/LinedList"/>
    <dgm:cxn modelId="{CA1ADA8B-1D52-D345-8BB2-D4DDBB82E0C8}" type="presParOf" srcId="{16D802CB-4E04-8345-860E-3916831CF220}" destId="{BE32DE21-3E62-2A4C-AA5F-6909801D6FF3}" srcOrd="1" destOrd="0" presId="urn:microsoft.com/office/officeart/2008/layout/LinedList"/>
    <dgm:cxn modelId="{862FB535-1D02-624C-9247-5D9D067A7A29}" type="presParOf" srcId="{BE32DE21-3E62-2A4C-AA5F-6909801D6FF3}" destId="{754E159A-E3EB-C84C-A33B-47F7FAA2AD9E}" srcOrd="0" destOrd="0" presId="urn:microsoft.com/office/officeart/2008/layout/LinedList"/>
    <dgm:cxn modelId="{EFF85C83-E4DF-6043-9C59-E3D6FAE45FB9}" type="presParOf" srcId="{BE32DE21-3E62-2A4C-AA5F-6909801D6FF3}" destId="{33476075-0030-A14F-B21A-2A980F4A4167}" srcOrd="1" destOrd="0" presId="urn:microsoft.com/office/officeart/2008/layout/LinedList"/>
    <dgm:cxn modelId="{A484366F-908F-4944-98CE-EFC1D3098E99}" type="presParOf" srcId="{16D802CB-4E04-8345-860E-3916831CF220}" destId="{8A50F57E-86E8-4D4F-B4A9-DE7A3E344274}" srcOrd="2" destOrd="0" presId="urn:microsoft.com/office/officeart/2008/layout/LinedList"/>
    <dgm:cxn modelId="{5F43DE72-D05E-BC43-A896-E0356632733E}" type="presParOf" srcId="{16D802CB-4E04-8345-860E-3916831CF220}" destId="{34DBFB5C-2068-8B40-86B0-0BE2B44AFA31}" srcOrd="3" destOrd="0" presId="urn:microsoft.com/office/officeart/2008/layout/LinedList"/>
    <dgm:cxn modelId="{E071B336-A6B3-8046-8A1E-E7E0ED093163}" type="presParOf" srcId="{34DBFB5C-2068-8B40-86B0-0BE2B44AFA31}" destId="{2859F609-29A0-834D-B038-74823CCD28E9}" srcOrd="0" destOrd="0" presId="urn:microsoft.com/office/officeart/2008/layout/LinedList"/>
    <dgm:cxn modelId="{893F9913-FA8F-654B-8B32-3F25BBC5CB58}" type="presParOf" srcId="{34DBFB5C-2068-8B40-86B0-0BE2B44AFA31}" destId="{BBC9A516-2194-B245-B089-BF4ACA646960}" srcOrd="1" destOrd="0" presId="urn:microsoft.com/office/officeart/2008/layout/LinedList"/>
    <dgm:cxn modelId="{326EE0AF-3330-2040-AC75-AA8EB8474B86}" type="presParOf" srcId="{16D802CB-4E04-8345-860E-3916831CF220}" destId="{F53C4077-C25A-AD40-9FCA-095DE429E09B}" srcOrd="4" destOrd="0" presId="urn:microsoft.com/office/officeart/2008/layout/LinedList"/>
    <dgm:cxn modelId="{19158CC8-D091-5B47-AF66-8367FD46CECB}" type="presParOf" srcId="{16D802CB-4E04-8345-860E-3916831CF220}" destId="{4F978C1C-C9E0-B640-AAB5-C4CFBE182C73}" srcOrd="5" destOrd="0" presId="urn:microsoft.com/office/officeart/2008/layout/LinedList"/>
    <dgm:cxn modelId="{1491870A-7E52-1A4C-B4DB-524208A75D31}" type="presParOf" srcId="{4F978C1C-C9E0-B640-AAB5-C4CFBE182C73}" destId="{1089B71E-A6F4-3140-B4D7-30C0A0E37057}" srcOrd="0" destOrd="0" presId="urn:microsoft.com/office/officeart/2008/layout/LinedList"/>
    <dgm:cxn modelId="{68486A39-2937-9049-A5E9-221561FC266A}" type="presParOf" srcId="{4F978C1C-C9E0-B640-AAB5-C4CFBE182C73}" destId="{55370C6B-60DA-E040-BA2C-59508917F6FB}" srcOrd="1" destOrd="0" presId="urn:microsoft.com/office/officeart/2008/layout/LinedList"/>
    <dgm:cxn modelId="{B4F3946B-79CB-834F-A039-5C46066E9466}" type="presParOf" srcId="{16D802CB-4E04-8345-860E-3916831CF220}" destId="{76CC78C8-14ED-8747-B969-045CE7F8CFB3}" srcOrd="6" destOrd="0" presId="urn:microsoft.com/office/officeart/2008/layout/LinedList"/>
    <dgm:cxn modelId="{A8877C50-E4C5-F34A-912A-959A305FFA76}" type="presParOf" srcId="{16D802CB-4E04-8345-860E-3916831CF220}" destId="{5A213A91-F665-8840-8A38-D7EC824C4BB7}" srcOrd="7" destOrd="0" presId="urn:microsoft.com/office/officeart/2008/layout/LinedList"/>
    <dgm:cxn modelId="{31788A6D-68C5-3C40-8D3D-1C23B326EE37}" type="presParOf" srcId="{5A213A91-F665-8840-8A38-D7EC824C4BB7}" destId="{2FE0CF6B-7EB1-DD49-BB08-3F96466FAF30}" srcOrd="0" destOrd="0" presId="urn:microsoft.com/office/officeart/2008/layout/LinedList"/>
    <dgm:cxn modelId="{6F2CE24D-4A27-1542-A1B3-0345DA446DB7}" type="presParOf" srcId="{5A213A91-F665-8840-8A38-D7EC824C4BB7}" destId="{311ED32E-E288-E144-8343-C4A0A9257E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0E7D2-FDCD-4857-9F21-FE90F99CEE4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DD9CC3-24EE-4240-9000-6E04647DDD94}">
      <dgm:prSet/>
      <dgm:spPr/>
      <dgm:t>
        <a:bodyPr/>
        <a:lstStyle/>
        <a:p>
          <a:r>
            <a:rPr lang="en-US" dirty="0"/>
            <a:t>git</a:t>
          </a:r>
        </a:p>
      </dgm:t>
    </dgm:pt>
    <dgm:pt modelId="{5AC78F01-94B2-4F1C-BD08-234C281CA49D}" type="parTrans" cxnId="{D692951C-8EF0-458C-ADDC-9320F1FB18AF}">
      <dgm:prSet/>
      <dgm:spPr/>
      <dgm:t>
        <a:bodyPr/>
        <a:lstStyle/>
        <a:p>
          <a:endParaRPr lang="en-US"/>
        </a:p>
      </dgm:t>
    </dgm:pt>
    <dgm:pt modelId="{AD9CB604-9628-4C47-B24C-2064B828463F}" type="sibTrans" cxnId="{D692951C-8EF0-458C-ADDC-9320F1FB18AF}">
      <dgm:prSet/>
      <dgm:spPr/>
      <dgm:t>
        <a:bodyPr/>
        <a:lstStyle/>
        <a:p>
          <a:endParaRPr lang="en-US"/>
        </a:p>
      </dgm:t>
    </dgm:pt>
    <dgm:pt modelId="{6552546A-D258-4A50-87C0-9F5C9A55F79A}">
      <dgm:prSet/>
      <dgm:spPr/>
      <dgm:t>
        <a:bodyPr/>
        <a:lstStyle/>
        <a:p>
          <a:r>
            <a:rPr lang="en-US"/>
            <a:t>SVN</a:t>
          </a:r>
        </a:p>
      </dgm:t>
    </dgm:pt>
    <dgm:pt modelId="{4BB9319C-853B-494D-8F7A-045C76C323CC}" type="parTrans" cxnId="{0F5D7C93-FEA2-4A41-B27C-E1767D01C8C1}">
      <dgm:prSet/>
      <dgm:spPr/>
      <dgm:t>
        <a:bodyPr/>
        <a:lstStyle/>
        <a:p>
          <a:endParaRPr lang="en-US"/>
        </a:p>
      </dgm:t>
    </dgm:pt>
    <dgm:pt modelId="{BDACBFF5-1D58-4B7F-BF6E-87F1BAFB4D53}" type="sibTrans" cxnId="{0F5D7C93-FEA2-4A41-B27C-E1767D01C8C1}">
      <dgm:prSet/>
      <dgm:spPr/>
      <dgm:t>
        <a:bodyPr/>
        <a:lstStyle/>
        <a:p>
          <a:endParaRPr lang="en-US"/>
        </a:p>
      </dgm:t>
    </dgm:pt>
    <dgm:pt modelId="{CC9ABC82-35CA-47E6-9765-286AA9BA47AB}">
      <dgm:prSet/>
      <dgm:spPr/>
      <dgm:t>
        <a:bodyPr/>
        <a:lstStyle/>
        <a:p>
          <a:r>
            <a:rPr lang="en-US"/>
            <a:t>Clearcase</a:t>
          </a:r>
        </a:p>
      </dgm:t>
    </dgm:pt>
    <dgm:pt modelId="{D8F690E3-0BEB-4758-A154-8FFC043DBE5B}" type="parTrans" cxnId="{FD16B22F-006B-4EAA-8A7E-0E57503D8667}">
      <dgm:prSet/>
      <dgm:spPr/>
      <dgm:t>
        <a:bodyPr/>
        <a:lstStyle/>
        <a:p>
          <a:endParaRPr lang="en-US"/>
        </a:p>
      </dgm:t>
    </dgm:pt>
    <dgm:pt modelId="{7544EBED-B3B4-45F3-B6C5-22EAECBEC35B}" type="sibTrans" cxnId="{FD16B22F-006B-4EAA-8A7E-0E57503D8667}">
      <dgm:prSet/>
      <dgm:spPr/>
      <dgm:t>
        <a:bodyPr/>
        <a:lstStyle/>
        <a:p>
          <a:endParaRPr lang="en-US"/>
        </a:p>
      </dgm:t>
    </dgm:pt>
    <dgm:pt modelId="{0B38E3CC-996A-4F7E-AC30-C60154803F78}">
      <dgm:prSet/>
      <dgm:spPr/>
      <dgm:t>
        <a:bodyPr/>
        <a:lstStyle/>
        <a:p>
          <a:r>
            <a:rPr lang="en-US"/>
            <a:t>Mercury</a:t>
          </a:r>
        </a:p>
      </dgm:t>
    </dgm:pt>
    <dgm:pt modelId="{23E04172-D59D-4AF1-8A9F-E028C35CCFC6}" type="parTrans" cxnId="{E6F99041-EB5D-4D1E-AAAF-99F145430206}">
      <dgm:prSet/>
      <dgm:spPr/>
      <dgm:t>
        <a:bodyPr/>
        <a:lstStyle/>
        <a:p>
          <a:endParaRPr lang="en-US"/>
        </a:p>
      </dgm:t>
    </dgm:pt>
    <dgm:pt modelId="{C6B60C6E-A858-4923-9461-56A3F6D6B621}" type="sibTrans" cxnId="{E6F99041-EB5D-4D1E-AAAF-99F145430206}">
      <dgm:prSet/>
      <dgm:spPr/>
      <dgm:t>
        <a:bodyPr/>
        <a:lstStyle/>
        <a:p>
          <a:endParaRPr lang="en-US"/>
        </a:p>
      </dgm:t>
    </dgm:pt>
    <dgm:pt modelId="{2D750DAE-BA41-CD42-9F7F-618635B547A6}" type="pres">
      <dgm:prSet presAssocID="{7BF0E7D2-FDCD-4857-9F21-FE90F99CEE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DF715F0-A965-664A-913C-D6E1E0F638EF}" type="pres">
      <dgm:prSet presAssocID="{B2DD9CC3-24EE-4240-9000-6E04647DDD9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592F2C-AB8B-9A40-BC7E-195A532B7DB2}" type="pres">
      <dgm:prSet presAssocID="{AD9CB604-9628-4C47-B24C-2064B828463F}" presName="spacer" presStyleCnt="0"/>
      <dgm:spPr/>
    </dgm:pt>
    <dgm:pt modelId="{3450B143-16F0-4F44-AFA0-62808159833F}" type="pres">
      <dgm:prSet presAssocID="{6552546A-D258-4A50-87C0-9F5C9A55F79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73B9559-A1B3-EC4B-8A9E-450EF97E0CD7}" type="pres">
      <dgm:prSet presAssocID="{BDACBFF5-1D58-4B7F-BF6E-87F1BAFB4D53}" presName="spacer" presStyleCnt="0"/>
      <dgm:spPr/>
    </dgm:pt>
    <dgm:pt modelId="{62F5AACC-132C-A44B-A848-CC91F4DECD12}" type="pres">
      <dgm:prSet presAssocID="{CC9ABC82-35CA-47E6-9765-286AA9BA47A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0653F27-D9CF-A044-BB28-9FE5C60B3F6E}" type="pres">
      <dgm:prSet presAssocID="{7544EBED-B3B4-45F3-B6C5-22EAECBEC35B}" presName="spacer" presStyleCnt="0"/>
      <dgm:spPr/>
    </dgm:pt>
    <dgm:pt modelId="{28EB16AA-4B3A-DA45-AE5F-A2AB4E17F2C3}" type="pres">
      <dgm:prSet presAssocID="{0B38E3CC-996A-4F7E-AC30-C60154803F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41B9E92-479C-9645-94AB-6F3A013A9A4A}" type="presOf" srcId="{B2DD9CC3-24EE-4240-9000-6E04647DDD94}" destId="{5DF715F0-A965-664A-913C-D6E1E0F638EF}" srcOrd="0" destOrd="0" presId="urn:microsoft.com/office/officeart/2005/8/layout/vList2"/>
    <dgm:cxn modelId="{0F5D7C93-FEA2-4A41-B27C-E1767D01C8C1}" srcId="{7BF0E7D2-FDCD-4857-9F21-FE90F99CEE43}" destId="{6552546A-D258-4A50-87C0-9F5C9A55F79A}" srcOrd="1" destOrd="0" parTransId="{4BB9319C-853B-494D-8F7A-045C76C323CC}" sibTransId="{BDACBFF5-1D58-4B7F-BF6E-87F1BAFB4D53}"/>
    <dgm:cxn modelId="{B8D06395-2202-584F-A240-2EAC196F1A37}" type="presOf" srcId="{7BF0E7D2-FDCD-4857-9F21-FE90F99CEE43}" destId="{2D750DAE-BA41-CD42-9F7F-618635B547A6}" srcOrd="0" destOrd="0" presId="urn:microsoft.com/office/officeart/2005/8/layout/vList2"/>
    <dgm:cxn modelId="{F905074A-6E26-9D4D-A2AD-BC1FDE7ED803}" type="presOf" srcId="{CC9ABC82-35CA-47E6-9765-286AA9BA47AB}" destId="{62F5AACC-132C-A44B-A848-CC91F4DECD12}" srcOrd="0" destOrd="0" presId="urn:microsoft.com/office/officeart/2005/8/layout/vList2"/>
    <dgm:cxn modelId="{FD16B22F-006B-4EAA-8A7E-0E57503D8667}" srcId="{7BF0E7D2-FDCD-4857-9F21-FE90F99CEE43}" destId="{CC9ABC82-35CA-47E6-9765-286AA9BA47AB}" srcOrd="2" destOrd="0" parTransId="{D8F690E3-0BEB-4758-A154-8FFC043DBE5B}" sibTransId="{7544EBED-B3B4-45F3-B6C5-22EAECBEC35B}"/>
    <dgm:cxn modelId="{C349D828-42C1-DC4B-8044-9E7D3EA89679}" type="presOf" srcId="{0B38E3CC-996A-4F7E-AC30-C60154803F78}" destId="{28EB16AA-4B3A-DA45-AE5F-A2AB4E17F2C3}" srcOrd="0" destOrd="0" presId="urn:microsoft.com/office/officeart/2005/8/layout/vList2"/>
    <dgm:cxn modelId="{4E8ED747-9746-6149-8D1C-CFD34462E929}" type="presOf" srcId="{6552546A-D258-4A50-87C0-9F5C9A55F79A}" destId="{3450B143-16F0-4F44-AFA0-62808159833F}" srcOrd="0" destOrd="0" presId="urn:microsoft.com/office/officeart/2005/8/layout/vList2"/>
    <dgm:cxn modelId="{E6F99041-EB5D-4D1E-AAAF-99F145430206}" srcId="{7BF0E7D2-FDCD-4857-9F21-FE90F99CEE43}" destId="{0B38E3CC-996A-4F7E-AC30-C60154803F78}" srcOrd="3" destOrd="0" parTransId="{23E04172-D59D-4AF1-8A9F-E028C35CCFC6}" sibTransId="{C6B60C6E-A858-4923-9461-56A3F6D6B621}"/>
    <dgm:cxn modelId="{D692951C-8EF0-458C-ADDC-9320F1FB18AF}" srcId="{7BF0E7D2-FDCD-4857-9F21-FE90F99CEE43}" destId="{B2DD9CC3-24EE-4240-9000-6E04647DDD94}" srcOrd="0" destOrd="0" parTransId="{5AC78F01-94B2-4F1C-BD08-234C281CA49D}" sibTransId="{AD9CB604-9628-4C47-B24C-2064B828463F}"/>
    <dgm:cxn modelId="{A9FF2456-80A1-9343-835E-FA214009913A}" type="presParOf" srcId="{2D750DAE-BA41-CD42-9F7F-618635B547A6}" destId="{5DF715F0-A965-664A-913C-D6E1E0F638EF}" srcOrd="0" destOrd="0" presId="urn:microsoft.com/office/officeart/2005/8/layout/vList2"/>
    <dgm:cxn modelId="{9CFCCB92-4814-4940-9EE2-46E351D23C50}" type="presParOf" srcId="{2D750DAE-BA41-CD42-9F7F-618635B547A6}" destId="{76592F2C-AB8B-9A40-BC7E-195A532B7DB2}" srcOrd="1" destOrd="0" presId="urn:microsoft.com/office/officeart/2005/8/layout/vList2"/>
    <dgm:cxn modelId="{5AC25A8F-930B-EB44-AAF5-D217585EB926}" type="presParOf" srcId="{2D750DAE-BA41-CD42-9F7F-618635B547A6}" destId="{3450B143-16F0-4F44-AFA0-62808159833F}" srcOrd="2" destOrd="0" presId="urn:microsoft.com/office/officeart/2005/8/layout/vList2"/>
    <dgm:cxn modelId="{258A72AC-2F44-C947-9968-7A6B7631C85E}" type="presParOf" srcId="{2D750DAE-BA41-CD42-9F7F-618635B547A6}" destId="{B73B9559-A1B3-EC4B-8A9E-450EF97E0CD7}" srcOrd="3" destOrd="0" presId="urn:microsoft.com/office/officeart/2005/8/layout/vList2"/>
    <dgm:cxn modelId="{37D9E7B9-3FDE-CD40-9844-52B74EA3DA2D}" type="presParOf" srcId="{2D750DAE-BA41-CD42-9F7F-618635B547A6}" destId="{62F5AACC-132C-A44B-A848-CC91F4DECD12}" srcOrd="4" destOrd="0" presId="urn:microsoft.com/office/officeart/2005/8/layout/vList2"/>
    <dgm:cxn modelId="{A161FBF7-2AC1-7840-90FC-5AF78DE70A17}" type="presParOf" srcId="{2D750DAE-BA41-CD42-9F7F-618635B547A6}" destId="{D0653F27-D9CF-A044-BB28-9FE5C60B3F6E}" srcOrd="5" destOrd="0" presId="urn:microsoft.com/office/officeart/2005/8/layout/vList2"/>
    <dgm:cxn modelId="{A3B2649A-C320-6043-B34B-31FC90A91359}" type="presParOf" srcId="{2D750DAE-BA41-CD42-9F7F-618635B547A6}" destId="{28EB16AA-4B3A-DA45-AE5F-A2AB4E17F2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CD365-0BF7-4FA9-B273-F9AAE2158FE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7FE338-D1B7-4D50-85E5-204337D2F3D6}">
      <dgm:prSet/>
      <dgm:spPr/>
      <dgm:t>
        <a:bodyPr/>
        <a:lstStyle/>
        <a:p>
          <a:r>
            <a:rPr lang="en-US"/>
            <a:t>Distributed version control</a:t>
          </a:r>
        </a:p>
      </dgm:t>
    </dgm:pt>
    <dgm:pt modelId="{92321179-F6FD-4987-9A4E-8EF7A40760D3}" type="parTrans" cxnId="{B13A937E-3FC6-494C-BC8E-6A1E5233DCE3}">
      <dgm:prSet/>
      <dgm:spPr/>
      <dgm:t>
        <a:bodyPr/>
        <a:lstStyle/>
        <a:p>
          <a:endParaRPr lang="en-US"/>
        </a:p>
      </dgm:t>
    </dgm:pt>
    <dgm:pt modelId="{EBE2AA85-CA3A-4DE5-A016-6CE1553AC01A}" type="sibTrans" cxnId="{B13A937E-3FC6-494C-BC8E-6A1E5233DCE3}">
      <dgm:prSet/>
      <dgm:spPr/>
      <dgm:t>
        <a:bodyPr/>
        <a:lstStyle/>
        <a:p>
          <a:endParaRPr lang="en-US"/>
        </a:p>
      </dgm:t>
    </dgm:pt>
    <dgm:pt modelId="{DC94E85D-1719-4A78-B7B9-8FA4ABCB138F}">
      <dgm:prSet/>
      <dgm:spPr/>
      <dgm:t>
        <a:bodyPr/>
        <a:lstStyle/>
        <a:p>
          <a:r>
            <a:rPr lang="en-US"/>
            <a:t>Users keep entire code and  history on their location  machines</a:t>
          </a:r>
        </a:p>
      </dgm:t>
    </dgm:pt>
    <dgm:pt modelId="{FD779959-0259-4852-9372-280C063D5490}" type="parTrans" cxnId="{1D3AAE53-E5E0-4817-88F4-897367B37C14}">
      <dgm:prSet/>
      <dgm:spPr/>
      <dgm:t>
        <a:bodyPr/>
        <a:lstStyle/>
        <a:p>
          <a:endParaRPr lang="en-US"/>
        </a:p>
      </dgm:t>
    </dgm:pt>
    <dgm:pt modelId="{C27FADCC-097C-428A-889C-A700BBB15F5B}" type="sibTrans" cxnId="{1D3AAE53-E5E0-4817-88F4-897367B37C14}">
      <dgm:prSet/>
      <dgm:spPr/>
      <dgm:t>
        <a:bodyPr/>
        <a:lstStyle/>
        <a:p>
          <a:endParaRPr lang="en-US"/>
        </a:p>
      </dgm:t>
    </dgm:pt>
    <dgm:pt modelId="{00E729B8-2413-46FB-84E2-A209C4A5E412}">
      <dgm:prSet/>
      <dgm:spPr/>
      <dgm:t>
        <a:bodyPr/>
        <a:lstStyle/>
        <a:p>
          <a:r>
            <a:rPr lang="en-US"/>
            <a:t>Users can make any changes  without internet access</a:t>
          </a:r>
        </a:p>
      </dgm:t>
    </dgm:pt>
    <dgm:pt modelId="{9F5F1C33-4827-45B6-B3E7-1730A06141E8}" type="parTrans" cxnId="{2093622A-73F4-4769-AD66-0B2EB8A8B049}">
      <dgm:prSet/>
      <dgm:spPr/>
      <dgm:t>
        <a:bodyPr/>
        <a:lstStyle/>
        <a:p>
          <a:endParaRPr lang="en-US"/>
        </a:p>
      </dgm:t>
    </dgm:pt>
    <dgm:pt modelId="{8684F4E9-6926-45E6-B085-51873FE0CC8F}" type="sibTrans" cxnId="{2093622A-73F4-4769-AD66-0B2EB8A8B049}">
      <dgm:prSet/>
      <dgm:spPr/>
      <dgm:t>
        <a:bodyPr/>
        <a:lstStyle/>
        <a:p>
          <a:endParaRPr lang="en-US"/>
        </a:p>
      </dgm:t>
    </dgm:pt>
    <dgm:pt modelId="{0052361C-9452-44C4-977A-887E96130DCC}">
      <dgm:prSet/>
      <dgm:spPr/>
      <dgm:t>
        <a:bodyPr/>
        <a:lstStyle/>
        <a:p>
          <a:r>
            <a:rPr lang="en-US"/>
            <a:t>(Except pushing and pulling  changes from a remote server)</a:t>
          </a:r>
        </a:p>
      </dgm:t>
    </dgm:pt>
    <dgm:pt modelId="{A3FB5CC0-4C67-41DC-9664-549D101D25E5}" type="parTrans" cxnId="{370E3B7B-FA8A-4BEC-9124-83821B426998}">
      <dgm:prSet/>
      <dgm:spPr/>
      <dgm:t>
        <a:bodyPr/>
        <a:lstStyle/>
        <a:p>
          <a:endParaRPr lang="en-US"/>
        </a:p>
      </dgm:t>
    </dgm:pt>
    <dgm:pt modelId="{8B6254CE-D305-4A5C-AC7B-65CAACA7BBCB}" type="sibTrans" cxnId="{370E3B7B-FA8A-4BEC-9124-83821B426998}">
      <dgm:prSet/>
      <dgm:spPr/>
      <dgm:t>
        <a:bodyPr/>
        <a:lstStyle/>
        <a:p>
          <a:endParaRPr lang="en-US"/>
        </a:p>
      </dgm:t>
    </dgm:pt>
    <dgm:pt modelId="{8A68059F-71E2-4FAC-9A76-68C080816C73}">
      <dgm:prSet/>
      <dgm:spPr/>
      <dgm:t>
        <a:bodyPr/>
        <a:lstStyle/>
        <a:p>
          <a:r>
            <a:rPr lang="en-US"/>
            <a:t>Created by Author of Linux</a:t>
          </a:r>
        </a:p>
      </dgm:t>
    </dgm:pt>
    <dgm:pt modelId="{8D1A4B5B-051A-45C8-B671-4A8798C0A90D}" type="sibTrans" cxnId="{30EC5A25-D9C7-476C-AD89-F1100C47CAA6}">
      <dgm:prSet/>
      <dgm:spPr/>
      <dgm:t>
        <a:bodyPr/>
        <a:lstStyle/>
        <a:p>
          <a:endParaRPr lang="en-US"/>
        </a:p>
      </dgm:t>
    </dgm:pt>
    <dgm:pt modelId="{5A4B87CB-3E35-4548-B6D2-238313E38963}" type="parTrans" cxnId="{30EC5A25-D9C7-476C-AD89-F1100C47CAA6}">
      <dgm:prSet/>
      <dgm:spPr/>
      <dgm:t>
        <a:bodyPr/>
        <a:lstStyle/>
        <a:p>
          <a:endParaRPr lang="en-US"/>
        </a:p>
      </dgm:t>
    </dgm:pt>
    <dgm:pt modelId="{1A2C6D42-ACB1-CC4A-B230-6D9C07C2C83A}" type="pres">
      <dgm:prSet presAssocID="{DE5CD365-0BF7-4FA9-B273-F9AAE2158F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275A794-7C61-8B44-965C-6172F73E8D5B}" type="pres">
      <dgm:prSet presAssocID="{8A68059F-71E2-4FAC-9A76-68C080816C7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3A0E2CF-1CB1-914B-A2DE-C50B6721F250}" type="pres">
      <dgm:prSet presAssocID="{8D1A4B5B-051A-45C8-B671-4A8798C0A90D}" presName="spacer" presStyleCnt="0"/>
      <dgm:spPr/>
    </dgm:pt>
    <dgm:pt modelId="{30A6ACBC-0B1B-2C45-8DE8-2C1745AE5879}" type="pres">
      <dgm:prSet presAssocID="{1C7FE338-D1B7-4D50-85E5-204337D2F3D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741649-636B-1346-86C2-1687A3D2ABCA}" type="pres">
      <dgm:prSet presAssocID="{EBE2AA85-CA3A-4DE5-A016-6CE1553AC01A}" presName="spacer" presStyleCnt="0"/>
      <dgm:spPr/>
    </dgm:pt>
    <dgm:pt modelId="{38E7F3D9-63B8-AF4F-98F4-10B7836202D4}" type="pres">
      <dgm:prSet presAssocID="{DC94E85D-1719-4A78-B7B9-8FA4ABCB138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2DE603-4E20-5145-952D-850013EC7AF9}" type="pres">
      <dgm:prSet presAssocID="{C27FADCC-097C-428A-889C-A700BBB15F5B}" presName="spacer" presStyleCnt="0"/>
      <dgm:spPr/>
    </dgm:pt>
    <dgm:pt modelId="{83D9BD64-A258-C14F-8463-4357676F164E}" type="pres">
      <dgm:prSet presAssocID="{00E729B8-2413-46FB-84E2-A209C4A5E41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576C4A8-A633-774B-8CA9-DB8503CB05A1}" type="pres">
      <dgm:prSet presAssocID="{8684F4E9-6926-45E6-B085-51873FE0CC8F}" presName="spacer" presStyleCnt="0"/>
      <dgm:spPr/>
    </dgm:pt>
    <dgm:pt modelId="{9DA61BB0-9472-5D48-BD21-C6FC31F13509}" type="pres">
      <dgm:prSet presAssocID="{0052361C-9452-44C4-977A-887E96130DC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12AF7F8-F4A6-EC43-9C1A-9D7A2A01F0F9}" type="presOf" srcId="{8A68059F-71E2-4FAC-9A76-68C080816C73}" destId="{8275A794-7C61-8B44-965C-6172F73E8D5B}" srcOrd="0" destOrd="0" presId="urn:microsoft.com/office/officeart/2005/8/layout/vList2"/>
    <dgm:cxn modelId="{2093622A-73F4-4769-AD66-0B2EB8A8B049}" srcId="{DE5CD365-0BF7-4FA9-B273-F9AAE2158FE6}" destId="{00E729B8-2413-46FB-84E2-A209C4A5E412}" srcOrd="3" destOrd="0" parTransId="{9F5F1C33-4827-45B6-B3E7-1730A06141E8}" sibTransId="{8684F4E9-6926-45E6-B085-51873FE0CC8F}"/>
    <dgm:cxn modelId="{370E3B7B-FA8A-4BEC-9124-83821B426998}" srcId="{DE5CD365-0BF7-4FA9-B273-F9AAE2158FE6}" destId="{0052361C-9452-44C4-977A-887E96130DCC}" srcOrd="4" destOrd="0" parTransId="{A3FB5CC0-4C67-41DC-9664-549D101D25E5}" sibTransId="{8B6254CE-D305-4A5C-AC7B-65CAACA7BBCB}"/>
    <dgm:cxn modelId="{693C89F1-6661-D047-A762-1E7300CACDAA}" type="presOf" srcId="{00E729B8-2413-46FB-84E2-A209C4A5E412}" destId="{83D9BD64-A258-C14F-8463-4357676F164E}" srcOrd="0" destOrd="0" presId="urn:microsoft.com/office/officeart/2005/8/layout/vList2"/>
    <dgm:cxn modelId="{DB88AB13-B4D0-BE49-86C6-6C6EF5019C26}" type="presOf" srcId="{DC94E85D-1719-4A78-B7B9-8FA4ABCB138F}" destId="{38E7F3D9-63B8-AF4F-98F4-10B7836202D4}" srcOrd="0" destOrd="0" presId="urn:microsoft.com/office/officeart/2005/8/layout/vList2"/>
    <dgm:cxn modelId="{B13A937E-3FC6-494C-BC8E-6A1E5233DCE3}" srcId="{DE5CD365-0BF7-4FA9-B273-F9AAE2158FE6}" destId="{1C7FE338-D1B7-4D50-85E5-204337D2F3D6}" srcOrd="1" destOrd="0" parTransId="{92321179-F6FD-4987-9A4E-8EF7A40760D3}" sibTransId="{EBE2AA85-CA3A-4DE5-A016-6CE1553AC01A}"/>
    <dgm:cxn modelId="{30EC5A25-D9C7-476C-AD89-F1100C47CAA6}" srcId="{DE5CD365-0BF7-4FA9-B273-F9AAE2158FE6}" destId="{8A68059F-71E2-4FAC-9A76-68C080816C73}" srcOrd="0" destOrd="0" parTransId="{5A4B87CB-3E35-4548-B6D2-238313E38963}" sibTransId="{8D1A4B5B-051A-45C8-B671-4A8798C0A90D}"/>
    <dgm:cxn modelId="{39E32325-44A4-FC44-8C1E-6E3DB8DFD0CE}" type="presOf" srcId="{DE5CD365-0BF7-4FA9-B273-F9AAE2158FE6}" destId="{1A2C6D42-ACB1-CC4A-B230-6D9C07C2C83A}" srcOrd="0" destOrd="0" presId="urn:microsoft.com/office/officeart/2005/8/layout/vList2"/>
    <dgm:cxn modelId="{1D3AAE53-E5E0-4817-88F4-897367B37C14}" srcId="{DE5CD365-0BF7-4FA9-B273-F9AAE2158FE6}" destId="{DC94E85D-1719-4A78-B7B9-8FA4ABCB138F}" srcOrd="2" destOrd="0" parTransId="{FD779959-0259-4852-9372-280C063D5490}" sibTransId="{C27FADCC-097C-428A-889C-A700BBB15F5B}"/>
    <dgm:cxn modelId="{082151DA-4EEA-2A4C-826E-E28AB2D8E9AE}" type="presOf" srcId="{0052361C-9452-44C4-977A-887E96130DCC}" destId="{9DA61BB0-9472-5D48-BD21-C6FC31F13509}" srcOrd="0" destOrd="0" presId="urn:microsoft.com/office/officeart/2005/8/layout/vList2"/>
    <dgm:cxn modelId="{5BBB91DE-3531-8740-B585-3E427ACFC92D}" type="presOf" srcId="{1C7FE338-D1B7-4D50-85E5-204337D2F3D6}" destId="{30A6ACBC-0B1B-2C45-8DE8-2C1745AE5879}" srcOrd="0" destOrd="0" presId="urn:microsoft.com/office/officeart/2005/8/layout/vList2"/>
    <dgm:cxn modelId="{0ACC4781-D394-2546-AEDB-679FC665F5DD}" type="presParOf" srcId="{1A2C6D42-ACB1-CC4A-B230-6D9C07C2C83A}" destId="{8275A794-7C61-8B44-965C-6172F73E8D5B}" srcOrd="0" destOrd="0" presId="urn:microsoft.com/office/officeart/2005/8/layout/vList2"/>
    <dgm:cxn modelId="{0E11CE4F-5CD2-924B-A886-AFE102968007}" type="presParOf" srcId="{1A2C6D42-ACB1-CC4A-B230-6D9C07C2C83A}" destId="{73A0E2CF-1CB1-914B-A2DE-C50B6721F250}" srcOrd="1" destOrd="0" presId="urn:microsoft.com/office/officeart/2005/8/layout/vList2"/>
    <dgm:cxn modelId="{354D63AB-546D-B04E-9B7A-E84A5F875CD2}" type="presParOf" srcId="{1A2C6D42-ACB1-CC4A-B230-6D9C07C2C83A}" destId="{30A6ACBC-0B1B-2C45-8DE8-2C1745AE5879}" srcOrd="2" destOrd="0" presId="urn:microsoft.com/office/officeart/2005/8/layout/vList2"/>
    <dgm:cxn modelId="{38111055-A1A1-F847-8450-DFAE5C3B400A}" type="presParOf" srcId="{1A2C6D42-ACB1-CC4A-B230-6D9C07C2C83A}" destId="{8A741649-636B-1346-86C2-1687A3D2ABCA}" srcOrd="3" destOrd="0" presId="urn:microsoft.com/office/officeart/2005/8/layout/vList2"/>
    <dgm:cxn modelId="{9A533FC1-9B09-C34B-A8CC-67E59E6B2C37}" type="presParOf" srcId="{1A2C6D42-ACB1-CC4A-B230-6D9C07C2C83A}" destId="{38E7F3D9-63B8-AF4F-98F4-10B7836202D4}" srcOrd="4" destOrd="0" presId="urn:microsoft.com/office/officeart/2005/8/layout/vList2"/>
    <dgm:cxn modelId="{5D71A8E8-B52F-B84E-BC4B-769E0C9095FD}" type="presParOf" srcId="{1A2C6D42-ACB1-CC4A-B230-6D9C07C2C83A}" destId="{0B2DE603-4E20-5145-952D-850013EC7AF9}" srcOrd="5" destOrd="0" presId="urn:microsoft.com/office/officeart/2005/8/layout/vList2"/>
    <dgm:cxn modelId="{52A1DCEE-B1E7-AA49-8D37-C3510C39FE1E}" type="presParOf" srcId="{1A2C6D42-ACB1-CC4A-B230-6D9C07C2C83A}" destId="{83D9BD64-A258-C14F-8463-4357676F164E}" srcOrd="6" destOrd="0" presId="urn:microsoft.com/office/officeart/2005/8/layout/vList2"/>
    <dgm:cxn modelId="{D3D8D274-3864-0547-80D8-08292CAD1BCF}" type="presParOf" srcId="{1A2C6D42-ACB1-CC4A-B230-6D9C07C2C83A}" destId="{6576C4A8-A633-774B-8CA9-DB8503CB05A1}" srcOrd="7" destOrd="0" presId="urn:microsoft.com/office/officeart/2005/8/layout/vList2"/>
    <dgm:cxn modelId="{FC63DDB0-CEE0-D142-A1BD-4B54E7FC833D}" type="presParOf" srcId="{1A2C6D42-ACB1-CC4A-B230-6D9C07C2C83A}" destId="{9DA61BB0-9472-5D48-BD21-C6FC31F1350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D16BD-1966-48AC-A8A2-4E06B7242A1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868632-5A11-4BB9-806C-1A27D7B28657}">
      <dgm:prSet/>
      <dgm:spPr/>
      <dgm:t>
        <a:bodyPr/>
        <a:lstStyle/>
        <a:p>
          <a:r>
            <a:rPr lang="en-US" dirty="0"/>
            <a:t>Is a Cloud Provider for git services</a:t>
          </a:r>
        </a:p>
      </dgm:t>
    </dgm:pt>
    <dgm:pt modelId="{365BD42D-3209-4C17-BB24-0D0AC6552758}" type="parTrans" cxnId="{EE081C69-DA08-44EA-9688-780C9E692A6D}">
      <dgm:prSet/>
      <dgm:spPr/>
      <dgm:t>
        <a:bodyPr/>
        <a:lstStyle/>
        <a:p>
          <a:endParaRPr lang="en-US"/>
        </a:p>
      </dgm:t>
    </dgm:pt>
    <dgm:pt modelId="{DAB19CE0-7E0F-474A-B1AB-07CFEF8BC37C}" type="sibTrans" cxnId="{EE081C69-DA08-44EA-9688-780C9E692A6D}">
      <dgm:prSet/>
      <dgm:spPr/>
      <dgm:t>
        <a:bodyPr/>
        <a:lstStyle/>
        <a:p>
          <a:endParaRPr lang="en-US"/>
        </a:p>
      </dgm:t>
    </dgm:pt>
    <dgm:pt modelId="{8568CEDA-746F-483A-AACD-721228954A22}">
      <dgm:prSet/>
      <dgm:spPr/>
      <dgm:t>
        <a:bodyPr/>
        <a:lstStyle/>
        <a:p>
          <a:r>
            <a:rPr lang="en-US"/>
            <a:t>Other vendors such as: bitbucket, gitorious etc</a:t>
          </a:r>
        </a:p>
      </dgm:t>
    </dgm:pt>
    <dgm:pt modelId="{0AAC203E-19C1-46A3-A97D-2C077E05ECF2}" type="parTrans" cxnId="{1CEBA975-7E69-472C-92EE-8FDB997E8974}">
      <dgm:prSet/>
      <dgm:spPr/>
      <dgm:t>
        <a:bodyPr/>
        <a:lstStyle/>
        <a:p>
          <a:endParaRPr lang="en-US"/>
        </a:p>
      </dgm:t>
    </dgm:pt>
    <dgm:pt modelId="{EE9B283E-556E-4787-A02C-6BD64B742E79}" type="sibTrans" cxnId="{1CEBA975-7E69-472C-92EE-8FDB997E8974}">
      <dgm:prSet/>
      <dgm:spPr/>
      <dgm:t>
        <a:bodyPr/>
        <a:lstStyle/>
        <a:p>
          <a:endParaRPr lang="en-US"/>
        </a:p>
      </dgm:t>
    </dgm:pt>
    <dgm:pt modelId="{8963C97E-CB66-4FB8-9FF3-B453F4CC1B7D}" type="pres">
      <dgm:prSet presAssocID="{494D16BD-1966-48AC-A8A2-4E06B7242A1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11FF8AE-876D-4949-952F-3233B5C1DAC8}" type="pres">
      <dgm:prSet presAssocID="{E7868632-5A11-4BB9-806C-1A27D7B28657}" presName="compNode" presStyleCnt="0"/>
      <dgm:spPr/>
    </dgm:pt>
    <dgm:pt modelId="{E1EC1AE2-0E44-4432-903E-1D77285F2E1E}" type="pres">
      <dgm:prSet presAssocID="{E7868632-5A11-4BB9-806C-1A27D7B28657}" presName="bgRect" presStyleLbl="bgShp" presStyleIdx="0" presStyleCnt="2"/>
      <dgm:spPr/>
    </dgm:pt>
    <dgm:pt modelId="{B0BD025A-E5FB-4B08-8613-6AA9BA5C53DC}" type="pres">
      <dgm:prSet presAssocID="{E7868632-5A11-4BB9-806C-1A27D7B28657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70F5112-4196-485F-B34C-28833D081EDD}" type="pres">
      <dgm:prSet presAssocID="{E7868632-5A11-4BB9-806C-1A27D7B28657}" presName="spaceRect" presStyleCnt="0"/>
      <dgm:spPr/>
    </dgm:pt>
    <dgm:pt modelId="{412B0DBE-56FE-42F0-B1C5-21F3F82ACB42}" type="pres">
      <dgm:prSet presAssocID="{E7868632-5A11-4BB9-806C-1A27D7B28657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  <dgm:pt modelId="{B6D374C1-7E43-4511-B737-D88FBD5C828C}" type="pres">
      <dgm:prSet presAssocID="{DAB19CE0-7E0F-474A-B1AB-07CFEF8BC37C}" presName="sibTrans" presStyleCnt="0"/>
      <dgm:spPr/>
    </dgm:pt>
    <dgm:pt modelId="{317D7D61-9EA1-4DA5-A7DD-31980D07A206}" type="pres">
      <dgm:prSet presAssocID="{8568CEDA-746F-483A-AACD-721228954A22}" presName="compNode" presStyleCnt="0"/>
      <dgm:spPr/>
    </dgm:pt>
    <dgm:pt modelId="{5242DB66-B7FC-4E10-88DE-3D998B3B1C80}" type="pres">
      <dgm:prSet presAssocID="{8568CEDA-746F-483A-AACD-721228954A22}" presName="bgRect" presStyleLbl="bgShp" presStyleIdx="1" presStyleCnt="2"/>
      <dgm:spPr/>
    </dgm:pt>
    <dgm:pt modelId="{6D5252E5-2BE0-46DE-BE3D-9D748B50CC81}" type="pres">
      <dgm:prSet presAssocID="{8568CEDA-746F-483A-AACD-721228954A2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9D776D-99B6-4DA3-AD29-D6E2063F7813}" type="pres">
      <dgm:prSet presAssocID="{8568CEDA-746F-483A-AACD-721228954A22}" presName="spaceRect" presStyleCnt="0"/>
      <dgm:spPr/>
    </dgm:pt>
    <dgm:pt modelId="{9C54195B-9AA3-45E1-AFBB-2EBA4167C439}" type="pres">
      <dgm:prSet presAssocID="{8568CEDA-746F-483A-AACD-721228954A2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</dgm:ptLst>
  <dgm:cxnLst>
    <dgm:cxn modelId="{824AAA5B-29E4-43A8-8BEC-7B6081881EC1}" type="presOf" srcId="{494D16BD-1966-48AC-A8A2-4E06B7242A16}" destId="{8963C97E-CB66-4FB8-9FF3-B453F4CC1B7D}" srcOrd="0" destOrd="0" presId="urn:microsoft.com/office/officeart/2018/2/layout/IconVerticalSolidList"/>
    <dgm:cxn modelId="{7110CB2E-548D-4B37-9934-8E769F7F60F6}" type="presOf" srcId="{E7868632-5A11-4BB9-806C-1A27D7B28657}" destId="{412B0DBE-56FE-42F0-B1C5-21F3F82ACB42}" srcOrd="0" destOrd="0" presId="urn:microsoft.com/office/officeart/2018/2/layout/IconVerticalSolidList"/>
    <dgm:cxn modelId="{51ECF5BD-091F-47BB-A88E-9D1CDCB5271C}" type="presOf" srcId="{8568CEDA-746F-483A-AACD-721228954A22}" destId="{9C54195B-9AA3-45E1-AFBB-2EBA4167C439}" srcOrd="0" destOrd="0" presId="urn:microsoft.com/office/officeart/2018/2/layout/IconVerticalSolidList"/>
    <dgm:cxn modelId="{1CEBA975-7E69-472C-92EE-8FDB997E8974}" srcId="{494D16BD-1966-48AC-A8A2-4E06B7242A16}" destId="{8568CEDA-746F-483A-AACD-721228954A22}" srcOrd="1" destOrd="0" parTransId="{0AAC203E-19C1-46A3-A97D-2C077E05ECF2}" sibTransId="{EE9B283E-556E-4787-A02C-6BD64B742E79}"/>
    <dgm:cxn modelId="{EE081C69-DA08-44EA-9688-780C9E692A6D}" srcId="{494D16BD-1966-48AC-A8A2-4E06B7242A16}" destId="{E7868632-5A11-4BB9-806C-1A27D7B28657}" srcOrd="0" destOrd="0" parTransId="{365BD42D-3209-4C17-BB24-0D0AC6552758}" sibTransId="{DAB19CE0-7E0F-474A-B1AB-07CFEF8BC37C}"/>
    <dgm:cxn modelId="{CFCEA376-5CCF-4FAA-AC1C-55111D42257A}" type="presParOf" srcId="{8963C97E-CB66-4FB8-9FF3-B453F4CC1B7D}" destId="{311FF8AE-876D-4949-952F-3233B5C1DAC8}" srcOrd="0" destOrd="0" presId="urn:microsoft.com/office/officeart/2018/2/layout/IconVerticalSolidList"/>
    <dgm:cxn modelId="{8912D763-1D17-4507-BF12-40E3DBA2F041}" type="presParOf" srcId="{311FF8AE-876D-4949-952F-3233B5C1DAC8}" destId="{E1EC1AE2-0E44-4432-903E-1D77285F2E1E}" srcOrd="0" destOrd="0" presId="urn:microsoft.com/office/officeart/2018/2/layout/IconVerticalSolidList"/>
    <dgm:cxn modelId="{8B218E39-926E-40C6-B470-FA1041AA9EB4}" type="presParOf" srcId="{311FF8AE-876D-4949-952F-3233B5C1DAC8}" destId="{B0BD025A-E5FB-4B08-8613-6AA9BA5C53DC}" srcOrd="1" destOrd="0" presId="urn:microsoft.com/office/officeart/2018/2/layout/IconVerticalSolidList"/>
    <dgm:cxn modelId="{E2D7FCA9-E851-4B1C-A087-BEBD7921B21A}" type="presParOf" srcId="{311FF8AE-876D-4949-952F-3233B5C1DAC8}" destId="{D70F5112-4196-485F-B34C-28833D081EDD}" srcOrd="2" destOrd="0" presId="urn:microsoft.com/office/officeart/2018/2/layout/IconVerticalSolidList"/>
    <dgm:cxn modelId="{D0CDD443-4B3E-4722-AD14-C648BF5124F7}" type="presParOf" srcId="{311FF8AE-876D-4949-952F-3233B5C1DAC8}" destId="{412B0DBE-56FE-42F0-B1C5-21F3F82ACB42}" srcOrd="3" destOrd="0" presId="urn:microsoft.com/office/officeart/2018/2/layout/IconVerticalSolidList"/>
    <dgm:cxn modelId="{0C1FAC45-2D29-4592-B63F-A66599D3136E}" type="presParOf" srcId="{8963C97E-CB66-4FB8-9FF3-B453F4CC1B7D}" destId="{B6D374C1-7E43-4511-B737-D88FBD5C828C}" srcOrd="1" destOrd="0" presId="urn:microsoft.com/office/officeart/2018/2/layout/IconVerticalSolidList"/>
    <dgm:cxn modelId="{8A02EFCD-1306-4841-876D-5E5A19412CF0}" type="presParOf" srcId="{8963C97E-CB66-4FB8-9FF3-B453F4CC1B7D}" destId="{317D7D61-9EA1-4DA5-A7DD-31980D07A206}" srcOrd="2" destOrd="0" presId="urn:microsoft.com/office/officeart/2018/2/layout/IconVerticalSolidList"/>
    <dgm:cxn modelId="{64191453-FEE5-4473-8D77-79D53E366C90}" type="presParOf" srcId="{317D7D61-9EA1-4DA5-A7DD-31980D07A206}" destId="{5242DB66-B7FC-4E10-88DE-3D998B3B1C80}" srcOrd="0" destOrd="0" presId="urn:microsoft.com/office/officeart/2018/2/layout/IconVerticalSolidList"/>
    <dgm:cxn modelId="{61992EA3-63F3-4B5E-9B74-08C6550B1E67}" type="presParOf" srcId="{317D7D61-9EA1-4DA5-A7DD-31980D07A206}" destId="{6D5252E5-2BE0-46DE-BE3D-9D748B50CC81}" srcOrd="1" destOrd="0" presId="urn:microsoft.com/office/officeart/2018/2/layout/IconVerticalSolidList"/>
    <dgm:cxn modelId="{485ACE98-D77B-442A-BDEF-2805D8ACFE9F}" type="presParOf" srcId="{317D7D61-9EA1-4DA5-A7DD-31980D07A206}" destId="{619D776D-99B6-4DA3-AD29-D6E2063F7813}" srcOrd="2" destOrd="0" presId="urn:microsoft.com/office/officeart/2018/2/layout/IconVerticalSolidList"/>
    <dgm:cxn modelId="{30D5DEB7-C461-4316-B008-7277348EED46}" type="presParOf" srcId="{317D7D61-9EA1-4DA5-A7DD-31980D07A206}" destId="{9C54195B-9AA3-45E1-AFBB-2EBA4167C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2ED3C-8EE9-4CE0-9C20-C0EAFFE4622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E5ECF7-0F9F-4E33-BEF2-3922BA49C97A}">
      <dgm:prSet/>
      <dgm:spPr/>
      <dgm:t>
        <a:bodyPr/>
        <a:lstStyle/>
        <a:p>
          <a:r>
            <a:rPr lang="en-US" dirty="0"/>
            <a:t>Often shortened to ‘repo’.</a:t>
          </a:r>
        </a:p>
      </dgm:t>
    </dgm:pt>
    <dgm:pt modelId="{72E80E40-8E71-43B7-83ED-1F06E72B1776}" type="parTrans" cxnId="{CDA1F9C7-E600-4D06-8B53-41DC429B49E2}">
      <dgm:prSet/>
      <dgm:spPr/>
      <dgm:t>
        <a:bodyPr/>
        <a:lstStyle/>
        <a:p>
          <a:endParaRPr lang="en-US"/>
        </a:p>
      </dgm:t>
    </dgm:pt>
    <dgm:pt modelId="{C5914812-A833-476C-820A-96FA135A7947}" type="sibTrans" cxnId="{CDA1F9C7-E600-4D06-8B53-41DC429B49E2}">
      <dgm:prSet/>
      <dgm:spPr/>
      <dgm:t>
        <a:bodyPr/>
        <a:lstStyle/>
        <a:p>
          <a:endParaRPr lang="en-US"/>
        </a:p>
      </dgm:t>
    </dgm:pt>
    <dgm:pt modelId="{B9641E8F-7A0D-464B-AB8D-93BA7B36ECF8}">
      <dgm:prSet/>
      <dgm:spPr/>
      <dgm:t>
        <a:bodyPr/>
        <a:lstStyle/>
        <a:p>
          <a:r>
            <a:rPr lang="en-US" dirty="0"/>
            <a:t>A collection of all the files and  the history of those files.</a:t>
          </a:r>
        </a:p>
      </dgm:t>
    </dgm:pt>
    <dgm:pt modelId="{96C93284-86B6-45ED-9416-E0F714B7DFA9}" type="parTrans" cxnId="{E3245E16-4945-442E-B612-9E7813311027}">
      <dgm:prSet/>
      <dgm:spPr/>
      <dgm:t>
        <a:bodyPr/>
        <a:lstStyle/>
        <a:p>
          <a:endParaRPr lang="en-US"/>
        </a:p>
      </dgm:t>
    </dgm:pt>
    <dgm:pt modelId="{E15A79B9-ECA7-4F08-9380-D8920CFF1E51}" type="sibTrans" cxnId="{E3245E16-4945-442E-B612-9E7813311027}">
      <dgm:prSet/>
      <dgm:spPr/>
      <dgm:t>
        <a:bodyPr/>
        <a:lstStyle/>
        <a:p>
          <a:endParaRPr lang="en-US"/>
        </a:p>
      </dgm:t>
    </dgm:pt>
    <dgm:pt modelId="{BCF7FE7F-1BDA-4BA8-B9D5-91B0967FA35D}">
      <dgm:prSet/>
      <dgm:spPr/>
      <dgm:t>
        <a:bodyPr/>
        <a:lstStyle/>
        <a:p>
          <a:r>
            <a:rPr lang="en-US" dirty="0"/>
            <a:t>Consists of all your commits.</a:t>
          </a:r>
        </a:p>
      </dgm:t>
    </dgm:pt>
    <dgm:pt modelId="{712CCDBA-1206-48EE-94AF-2B4062BD58EE}" type="parTrans" cxnId="{AEBBB0D1-E586-4A09-B55C-078D90FFE00D}">
      <dgm:prSet/>
      <dgm:spPr/>
      <dgm:t>
        <a:bodyPr/>
        <a:lstStyle/>
        <a:p>
          <a:endParaRPr lang="en-US"/>
        </a:p>
      </dgm:t>
    </dgm:pt>
    <dgm:pt modelId="{ACA5157A-0D60-47DD-A65E-07254EE64DA4}" type="sibTrans" cxnId="{AEBBB0D1-E586-4A09-B55C-078D90FFE00D}">
      <dgm:prSet/>
      <dgm:spPr/>
      <dgm:t>
        <a:bodyPr/>
        <a:lstStyle/>
        <a:p>
          <a:endParaRPr lang="en-US"/>
        </a:p>
      </dgm:t>
    </dgm:pt>
    <dgm:pt modelId="{1B9B66C6-FE54-4DD8-9017-35A265C0DDBD}">
      <dgm:prSet/>
      <dgm:spPr/>
      <dgm:t>
        <a:bodyPr/>
        <a:lstStyle/>
        <a:p>
          <a:r>
            <a:rPr lang="en-US" dirty="0"/>
            <a:t>Place where all your hard work is  stored.</a:t>
          </a:r>
        </a:p>
      </dgm:t>
    </dgm:pt>
    <dgm:pt modelId="{8D8C4800-61B4-4FB0-8B4F-D2767CE7099E}" type="parTrans" cxnId="{A8126EC0-2365-4961-BE74-B18CE26A38CE}">
      <dgm:prSet/>
      <dgm:spPr/>
      <dgm:t>
        <a:bodyPr/>
        <a:lstStyle/>
        <a:p>
          <a:endParaRPr lang="en-US"/>
        </a:p>
      </dgm:t>
    </dgm:pt>
    <dgm:pt modelId="{3D3D59A7-7CE1-4C50-90A5-8A1BD179B836}" type="sibTrans" cxnId="{A8126EC0-2365-4961-BE74-B18CE26A38CE}">
      <dgm:prSet/>
      <dgm:spPr/>
      <dgm:t>
        <a:bodyPr/>
        <a:lstStyle/>
        <a:p>
          <a:endParaRPr lang="en-US"/>
        </a:p>
      </dgm:t>
    </dgm:pt>
    <dgm:pt modelId="{C5B4D956-793E-D240-A79F-EE5AF55532B7}" type="pres">
      <dgm:prSet presAssocID="{B9A2ED3C-8EE9-4CE0-9C20-C0EAFFE462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AE4DCB23-6E55-6C44-A011-430B6B293223}" type="pres">
      <dgm:prSet presAssocID="{99E5ECF7-0F9F-4E33-BEF2-3922BA49C97A}" presName="thickLine" presStyleLbl="alignNode1" presStyleIdx="0" presStyleCnt="4"/>
      <dgm:spPr/>
    </dgm:pt>
    <dgm:pt modelId="{53A77940-94A7-924E-B927-F408F5E05F54}" type="pres">
      <dgm:prSet presAssocID="{99E5ECF7-0F9F-4E33-BEF2-3922BA49C97A}" presName="horz1" presStyleCnt="0"/>
      <dgm:spPr/>
    </dgm:pt>
    <dgm:pt modelId="{F399DFCE-8682-E74E-A615-8939A88EB61C}" type="pres">
      <dgm:prSet presAssocID="{99E5ECF7-0F9F-4E33-BEF2-3922BA49C97A}" presName="tx1" presStyleLbl="revTx" presStyleIdx="0" presStyleCnt="4"/>
      <dgm:spPr/>
      <dgm:t>
        <a:bodyPr/>
        <a:lstStyle/>
        <a:p>
          <a:endParaRPr lang="en-CA"/>
        </a:p>
      </dgm:t>
    </dgm:pt>
    <dgm:pt modelId="{3B42662A-D0DC-884D-A742-822BEBC9BFB9}" type="pres">
      <dgm:prSet presAssocID="{99E5ECF7-0F9F-4E33-BEF2-3922BA49C97A}" presName="vert1" presStyleCnt="0"/>
      <dgm:spPr/>
    </dgm:pt>
    <dgm:pt modelId="{212AA714-4BF9-9141-9440-FC34C6642791}" type="pres">
      <dgm:prSet presAssocID="{B9641E8F-7A0D-464B-AB8D-93BA7B36ECF8}" presName="thickLine" presStyleLbl="alignNode1" presStyleIdx="1" presStyleCnt="4"/>
      <dgm:spPr/>
    </dgm:pt>
    <dgm:pt modelId="{2AF410F8-DD41-3745-8DB2-B76CE0969AF4}" type="pres">
      <dgm:prSet presAssocID="{B9641E8F-7A0D-464B-AB8D-93BA7B36ECF8}" presName="horz1" presStyleCnt="0"/>
      <dgm:spPr/>
    </dgm:pt>
    <dgm:pt modelId="{FDBBA334-2696-984E-8918-1B1CF0E7FBC0}" type="pres">
      <dgm:prSet presAssocID="{B9641E8F-7A0D-464B-AB8D-93BA7B36ECF8}" presName="tx1" presStyleLbl="revTx" presStyleIdx="1" presStyleCnt="4"/>
      <dgm:spPr/>
      <dgm:t>
        <a:bodyPr/>
        <a:lstStyle/>
        <a:p>
          <a:endParaRPr lang="en-CA"/>
        </a:p>
      </dgm:t>
    </dgm:pt>
    <dgm:pt modelId="{60ED255A-4579-B843-A43D-F0AAE209A092}" type="pres">
      <dgm:prSet presAssocID="{B9641E8F-7A0D-464B-AB8D-93BA7B36ECF8}" presName="vert1" presStyleCnt="0"/>
      <dgm:spPr/>
    </dgm:pt>
    <dgm:pt modelId="{2826B18D-98F0-BF40-9E93-E09B6FD07D2A}" type="pres">
      <dgm:prSet presAssocID="{BCF7FE7F-1BDA-4BA8-B9D5-91B0967FA35D}" presName="thickLine" presStyleLbl="alignNode1" presStyleIdx="2" presStyleCnt="4"/>
      <dgm:spPr/>
    </dgm:pt>
    <dgm:pt modelId="{35526771-8696-9A40-A3CF-117E0726776F}" type="pres">
      <dgm:prSet presAssocID="{BCF7FE7F-1BDA-4BA8-B9D5-91B0967FA35D}" presName="horz1" presStyleCnt="0"/>
      <dgm:spPr/>
    </dgm:pt>
    <dgm:pt modelId="{6EDAF220-9162-CE43-B892-4C764E8A14F3}" type="pres">
      <dgm:prSet presAssocID="{BCF7FE7F-1BDA-4BA8-B9D5-91B0967FA35D}" presName="tx1" presStyleLbl="revTx" presStyleIdx="2" presStyleCnt="4"/>
      <dgm:spPr/>
      <dgm:t>
        <a:bodyPr/>
        <a:lstStyle/>
        <a:p>
          <a:endParaRPr lang="en-CA"/>
        </a:p>
      </dgm:t>
    </dgm:pt>
    <dgm:pt modelId="{CF1B9DEA-FB93-C949-98D0-D51A6568561B}" type="pres">
      <dgm:prSet presAssocID="{BCF7FE7F-1BDA-4BA8-B9D5-91B0967FA35D}" presName="vert1" presStyleCnt="0"/>
      <dgm:spPr/>
    </dgm:pt>
    <dgm:pt modelId="{4B5A9F0F-4A2B-074C-8818-77496CD44282}" type="pres">
      <dgm:prSet presAssocID="{1B9B66C6-FE54-4DD8-9017-35A265C0DDBD}" presName="thickLine" presStyleLbl="alignNode1" presStyleIdx="3" presStyleCnt="4"/>
      <dgm:spPr/>
    </dgm:pt>
    <dgm:pt modelId="{EDE5682D-AF4D-9647-AF5E-BB06F23B633E}" type="pres">
      <dgm:prSet presAssocID="{1B9B66C6-FE54-4DD8-9017-35A265C0DDBD}" presName="horz1" presStyleCnt="0"/>
      <dgm:spPr/>
    </dgm:pt>
    <dgm:pt modelId="{2353BEA2-2545-F84D-AD66-5DD0EC0D5B9C}" type="pres">
      <dgm:prSet presAssocID="{1B9B66C6-FE54-4DD8-9017-35A265C0DDBD}" presName="tx1" presStyleLbl="revTx" presStyleIdx="3" presStyleCnt="4"/>
      <dgm:spPr/>
      <dgm:t>
        <a:bodyPr/>
        <a:lstStyle/>
        <a:p>
          <a:endParaRPr lang="en-CA"/>
        </a:p>
      </dgm:t>
    </dgm:pt>
    <dgm:pt modelId="{4DAC3B26-CEC9-FA46-8FFA-7DDC7DD66675}" type="pres">
      <dgm:prSet presAssocID="{1B9B66C6-FE54-4DD8-9017-35A265C0DDBD}" presName="vert1" presStyleCnt="0"/>
      <dgm:spPr/>
    </dgm:pt>
  </dgm:ptLst>
  <dgm:cxnLst>
    <dgm:cxn modelId="{E6068EA6-1BA8-0C4C-8B96-9565465F57B7}" type="presOf" srcId="{99E5ECF7-0F9F-4E33-BEF2-3922BA49C97A}" destId="{F399DFCE-8682-E74E-A615-8939A88EB61C}" srcOrd="0" destOrd="0" presId="urn:microsoft.com/office/officeart/2008/layout/LinedList"/>
    <dgm:cxn modelId="{E3245E16-4945-442E-B612-9E7813311027}" srcId="{B9A2ED3C-8EE9-4CE0-9C20-C0EAFFE4622D}" destId="{B9641E8F-7A0D-464B-AB8D-93BA7B36ECF8}" srcOrd="1" destOrd="0" parTransId="{96C93284-86B6-45ED-9416-E0F714B7DFA9}" sibTransId="{E15A79B9-ECA7-4F08-9380-D8920CFF1E51}"/>
    <dgm:cxn modelId="{DB2EDADE-5766-8243-A251-F50A71E86501}" type="presOf" srcId="{B9641E8F-7A0D-464B-AB8D-93BA7B36ECF8}" destId="{FDBBA334-2696-984E-8918-1B1CF0E7FBC0}" srcOrd="0" destOrd="0" presId="urn:microsoft.com/office/officeart/2008/layout/LinedList"/>
    <dgm:cxn modelId="{6A7962C8-72C1-2A44-8834-32BCB2741926}" type="presOf" srcId="{BCF7FE7F-1BDA-4BA8-B9D5-91B0967FA35D}" destId="{6EDAF220-9162-CE43-B892-4C764E8A14F3}" srcOrd="0" destOrd="0" presId="urn:microsoft.com/office/officeart/2008/layout/LinedList"/>
    <dgm:cxn modelId="{AEBBB0D1-E586-4A09-B55C-078D90FFE00D}" srcId="{B9A2ED3C-8EE9-4CE0-9C20-C0EAFFE4622D}" destId="{BCF7FE7F-1BDA-4BA8-B9D5-91B0967FA35D}" srcOrd="2" destOrd="0" parTransId="{712CCDBA-1206-48EE-94AF-2B4062BD58EE}" sibTransId="{ACA5157A-0D60-47DD-A65E-07254EE64DA4}"/>
    <dgm:cxn modelId="{A8126EC0-2365-4961-BE74-B18CE26A38CE}" srcId="{B9A2ED3C-8EE9-4CE0-9C20-C0EAFFE4622D}" destId="{1B9B66C6-FE54-4DD8-9017-35A265C0DDBD}" srcOrd="3" destOrd="0" parTransId="{8D8C4800-61B4-4FB0-8B4F-D2767CE7099E}" sibTransId="{3D3D59A7-7CE1-4C50-90A5-8A1BD179B836}"/>
    <dgm:cxn modelId="{1A606EA7-12F9-564A-9CBF-88793EB93C69}" type="presOf" srcId="{1B9B66C6-FE54-4DD8-9017-35A265C0DDBD}" destId="{2353BEA2-2545-F84D-AD66-5DD0EC0D5B9C}" srcOrd="0" destOrd="0" presId="urn:microsoft.com/office/officeart/2008/layout/LinedList"/>
    <dgm:cxn modelId="{CDA1F9C7-E600-4D06-8B53-41DC429B49E2}" srcId="{B9A2ED3C-8EE9-4CE0-9C20-C0EAFFE4622D}" destId="{99E5ECF7-0F9F-4E33-BEF2-3922BA49C97A}" srcOrd="0" destOrd="0" parTransId="{72E80E40-8E71-43B7-83ED-1F06E72B1776}" sibTransId="{C5914812-A833-476C-820A-96FA135A7947}"/>
    <dgm:cxn modelId="{C129A5F7-8958-7B40-9382-2477E1C4AB87}" type="presOf" srcId="{B9A2ED3C-8EE9-4CE0-9C20-C0EAFFE4622D}" destId="{C5B4D956-793E-D240-A79F-EE5AF55532B7}" srcOrd="0" destOrd="0" presId="urn:microsoft.com/office/officeart/2008/layout/LinedList"/>
    <dgm:cxn modelId="{253CF0B5-07CF-7648-B00D-6B7C18C97DCB}" type="presParOf" srcId="{C5B4D956-793E-D240-A79F-EE5AF55532B7}" destId="{AE4DCB23-6E55-6C44-A011-430B6B293223}" srcOrd="0" destOrd="0" presId="urn:microsoft.com/office/officeart/2008/layout/LinedList"/>
    <dgm:cxn modelId="{5819835B-D55C-8B42-AE8A-043BFF4CCE0D}" type="presParOf" srcId="{C5B4D956-793E-D240-A79F-EE5AF55532B7}" destId="{53A77940-94A7-924E-B927-F408F5E05F54}" srcOrd="1" destOrd="0" presId="urn:microsoft.com/office/officeart/2008/layout/LinedList"/>
    <dgm:cxn modelId="{26B95B63-A2F1-B949-A400-E72CBB65F9A1}" type="presParOf" srcId="{53A77940-94A7-924E-B927-F408F5E05F54}" destId="{F399DFCE-8682-E74E-A615-8939A88EB61C}" srcOrd="0" destOrd="0" presId="urn:microsoft.com/office/officeart/2008/layout/LinedList"/>
    <dgm:cxn modelId="{05ED66D1-3943-AA4A-8362-6DA8F0955F0F}" type="presParOf" srcId="{53A77940-94A7-924E-B927-F408F5E05F54}" destId="{3B42662A-D0DC-884D-A742-822BEBC9BFB9}" srcOrd="1" destOrd="0" presId="urn:microsoft.com/office/officeart/2008/layout/LinedList"/>
    <dgm:cxn modelId="{53B60120-CEF0-D347-8639-37AA9E3A75F4}" type="presParOf" srcId="{C5B4D956-793E-D240-A79F-EE5AF55532B7}" destId="{212AA714-4BF9-9141-9440-FC34C6642791}" srcOrd="2" destOrd="0" presId="urn:microsoft.com/office/officeart/2008/layout/LinedList"/>
    <dgm:cxn modelId="{A6D3D969-EEE5-F441-9C28-57F40081041A}" type="presParOf" srcId="{C5B4D956-793E-D240-A79F-EE5AF55532B7}" destId="{2AF410F8-DD41-3745-8DB2-B76CE0969AF4}" srcOrd="3" destOrd="0" presId="urn:microsoft.com/office/officeart/2008/layout/LinedList"/>
    <dgm:cxn modelId="{78638236-4B8F-794E-89C9-49D611399B1A}" type="presParOf" srcId="{2AF410F8-DD41-3745-8DB2-B76CE0969AF4}" destId="{FDBBA334-2696-984E-8918-1B1CF0E7FBC0}" srcOrd="0" destOrd="0" presId="urn:microsoft.com/office/officeart/2008/layout/LinedList"/>
    <dgm:cxn modelId="{95DB381E-3A18-B849-8998-7B224ACBCE56}" type="presParOf" srcId="{2AF410F8-DD41-3745-8DB2-B76CE0969AF4}" destId="{60ED255A-4579-B843-A43D-F0AAE209A092}" srcOrd="1" destOrd="0" presId="urn:microsoft.com/office/officeart/2008/layout/LinedList"/>
    <dgm:cxn modelId="{1C11AB0A-2F74-4840-93BA-DD590C8B2F8E}" type="presParOf" srcId="{C5B4D956-793E-D240-A79F-EE5AF55532B7}" destId="{2826B18D-98F0-BF40-9E93-E09B6FD07D2A}" srcOrd="4" destOrd="0" presId="urn:microsoft.com/office/officeart/2008/layout/LinedList"/>
    <dgm:cxn modelId="{A2FA8EE0-1F3E-0D47-B2ED-1B67692D4055}" type="presParOf" srcId="{C5B4D956-793E-D240-A79F-EE5AF55532B7}" destId="{35526771-8696-9A40-A3CF-117E0726776F}" srcOrd="5" destOrd="0" presId="urn:microsoft.com/office/officeart/2008/layout/LinedList"/>
    <dgm:cxn modelId="{D302B191-D726-6342-A448-C0CBDB012D10}" type="presParOf" srcId="{35526771-8696-9A40-A3CF-117E0726776F}" destId="{6EDAF220-9162-CE43-B892-4C764E8A14F3}" srcOrd="0" destOrd="0" presId="urn:microsoft.com/office/officeart/2008/layout/LinedList"/>
    <dgm:cxn modelId="{AC4DAB3F-E38E-CF4A-A3D8-24B0886846AB}" type="presParOf" srcId="{35526771-8696-9A40-A3CF-117E0726776F}" destId="{CF1B9DEA-FB93-C949-98D0-D51A6568561B}" srcOrd="1" destOrd="0" presId="urn:microsoft.com/office/officeart/2008/layout/LinedList"/>
    <dgm:cxn modelId="{684E2C09-3987-DF4C-B218-B5F0F906E2AA}" type="presParOf" srcId="{C5B4D956-793E-D240-A79F-EE5AF55532B7}" destId="{4B5A9F0F-4A2B-074C-8818-77496CD44282}" srcOrd="6" destOrd="0" presId="urn:microsoft.com/office/officeart/2008/layout/LinedList"/>
    <dgm:cxn modelId="{35E92BA4-D5B4-5A4F-BC52-35325D0A09F0}" type="presParOf" srcId="{C5B4D956-793E-D240-A79F-EE5AF55532B7}" destId="{EDE5682D-AF4D-9647-AF5E-BB06F23B633E}" srcOrd="7" destOrd="0" presId="urn:microsoft.com/office/officeart/2008/layout/LinedList"/>
    <dgm:cxn modelId="{BF93B4FE-9CD4-E44A-B63D-536288775FEC}" type="presParOf" srcId="{EDE5682D-AF4D-9647-AF5E-BB06F23B633E}" destId="{2353BEA2-2545-F84D-AD66-5DD0EC0D5B9C}" srcOrd="0" destOrd="0" presId="urn:microsoft.com/office/officeart/2008/layout/LinedList"/>
    <dgm:cxn modelId="{5F443C7B-178E-8342-8B3A-3504CDB40BCB}" type="presParOf" srcId="{EDE5682D-AF4D-9647-AF5E-BB06F23B633E}" destId="{4DAC3B26-CEC9-FA46-8FFA-7DDC7DD666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C3CBA1-AF13-45AB-BBF7-9A212917E51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DF449D-4C6C-4968-85B0-828D0406FBF2}">
      <dgm:prSet/>
      <dgm:spPr/>
      <dgm:t>
        <a:bodyPr/>
        <a:lstStyle/>
        <a:p>
          <a:r>
            <a:rPr lang="en-US"/>
            <a:t>On Local box</a:t>
          </a:r>
        </a:p>
      </dgm:t>
    </dgm:pt>
    <dgm:pt modelId="{2DE99925-458F-40DC-81F8-E1E9F4757534}" type="parTrans" cxnId="{3D5BC58F-A70E-4011-AD5F-28773BC3CCE5}">
      <dgm:prSet/>
      <dgm:spPr/>
      <dgm:t>
        <a:bodyPr/>
        <a:lstStyle/>
        <a:p>
          <a:endParaRPr lang="en-US"/>
        </a:p>
      </dgm:t>
    </dgm:pt>
    <dgm:pt modelId="{314BBB4F-F89D-4A80-BB4A-C00331E328DC}" type="sibTrans" cxnId="{3D5BC58F-A70E-4011-AD5F-28773BC3CCE5}">
      <dgm:prSet/>
      <dgm:spPr/>
      <dgm:t>
        <a:bodyPr/>
        <a:lstStyle/>
        <a:p>
          <a:endParaRPr lang="en-US"/>
        </a:p>
      </dgm:t>
    </dgm:pt>
    <dgm:pt modelId="{B716AD40-9701-49FF-84D2-0F7DC2016D88}">
      <dgm:prSet/>
      <dgm:spPr/>
      <dgm:t>
        <a:bodyPr/>
        <a:lstStyle/>
        <a:p>
          <a:r>
            <a:rPr lang="en-US" dirty="0"/>
            <a:t>git add</a:t>
          </a:r>
        </a:p>
      </dgm:t>
    </dgm:pt>
    <dgm:pt modelId="{CD40DE19-722C-4DD7-89AE-87A792709D67}" type="parTrans" cxnId="{2C8D94FE-7206-4B15-AA08-0DF0FBB559D6}">
      <dgm:prSet/>
      <dgm:spPr/>
      <dgm:t>
        <a:bodyPr/>
        <a:lstStyle/>
        <a:p>
          <a:endParaRPr lang="en-US"/>
        </a:p>
      </dgm:t>
    </dgm:pt>
    <dgm:pt modelId="{214AD23D-7A44-45FD-9BA9-F6D793931D95}" type="sibTrans" cxnId="{2C8D94FE-7206-4B15-AA08-0DF0FBB559D6}">
      <dgm:prSet/>
      <dgm:spPr/>
      <dgm:t>
        <a:bodyPr/>
        <a:lstStyle/>
        <a:p>
          <a:endParaRPr lang="en-US"/>
        </a:p>
      </dgm:t>
    </dgm:pt>
    <dgm:pt modelId="{6B2744F1-F6AB-427C-B9DB-9B87A2972983}">
      <dgm:prSet/>
      <dgm:spPr/>
      <dgm:t>
        <a:bodyPr/>
        <a:lstStyle/>
        <a:p>
          <a:r>
            <a:rPr lang="en-US" dirty="0"/>
            <a:t>git status</a:t>
          </a:r>
        </a:p>
      </dgm:t>
    </dgm:pt>
    <dgm:pt modelId="{52A20859-7563-455C-81EC-F399378A12D4}" type="parTrans" cxnId="{E1EB848F-55DD-4336-A5E6-9E48905AA1BE}">
      <dgm:prSet/>
      <dgm:spPr/>
      <dgm:t>
        <a:bodyPr/>
        <a:lstStyle/>
        <a:p>
          <a:endParaRPr lang="en-US"/>
        </a:p>
      </dgm:t>
    </dgm:pt>
    <dgm:pt modelId="{503B8480-7A7C-4DA9-BF36-0FFBA5D5E581}" type="sibTrans" cxnId="{E1EB848F-55DD-4336-A5E6-9E48905AA1BE}">
      <dgm:prSet/>
      <dgm:spPr/>
      <dgm:t>
        <a:bodyPr/>
        <a:lstStyle/>
        <a:p>
          <a:endParaRPr lang="en-US"/>
        </a:p>
      </dgm:t>
    </dgm:pt>
    <dgm:pt modelId="{C7067DBA-3256-46E9-8C18-7E436A531782}">
      <dgm:prSet/>
      <dgm:spPr/>
      <dgm:t>
        <a:bodyPr/>
        <a:lstStyle/>
        <a:p>
          <a:r>
            <a:rPr lang="en-US" dirty="0"/>
            <a:t>git commit</a:t>
          </a:r>
        </a:p>
      </dgm:t>
    </dgm:pt>
    <dgm:pt modelId="{04D861C5-2ED9-4069-8E04-E8658038404B}" type="parTrans" cxnId="{87D16492-E52D-4286-8E06-859A446D2EFC}">
      <dgm:prSet/>
      <dgm:spPr/>
      <dgm:t>
        <a:bodyPr/>
        <a:lstStyle/>
        <a:p>
          <a:endParaRPr lang="en-US"/>
        </a:p>
      </dgm:t>
    </dgm:pt>
    <dgm:pt modelId="{475B3391-7678-4A92-921A-3FFFFF3258BD}" type="sibTrans" cxnId="{87D16492-E52D-4286-8E06-859A446D2EFC}">
      <dgm:prSet/>
      <dgm:spPr/>
      <dgm:t>
        <a:bodyPr/>
        <a:lstStyle/>
        <a:p>
          <a:endParaRPr lang="en-US"/>
        </a:p>
      </dgm:t>
    </dgm:pt>
    <dgm:pt modelId="{8C3F91C7-F28D-4306-AEE6-DAF60FAEAD37}">
      <dgm:prSet/>
      <dgm:spPr/>
      <dgm:t>
        <a:bodyPr/>
        <a:lstStyle/>
        <a:p>
          <a:r>
            <a:rPr lang="en-US" dirty="0"/>
            <a:t>git push </a:t>
          </a:r>
        </a:p>
      </dgm:t>
    </dgm:pt>
    <dgm:pt modelId="{6CA47355-C314-4289-B956-672DE7F6B443}" type="parTrans" cxnId="{7BE6F8FA-B336-43D4-8CE0-3738604EF324}">
      <dgm:prSet/>
      <dgm:spPr/>
      <dgm:t>
        <a:bodyPr/>
        <a:lstStyle/>
        <a:p>
          <a:endParaRPr lang="en-US"/>
        </a:p>
      </dgm:t>
    </dgm:pt>
    <dgm:pt modelId="{52C87DED-CE46-4060-B160-95366E0455EF}" type="sibTrans" cxnId="{7BE6F8FA-B336-43D4-8CE0-3738604EF324}">
      <dgm:prSet/>
      <dgm:spPr/>
      <dgm:t>
        <a:bodyPr/>
        <a:lstStyle/>
        <a:p>
          <a:endParaRPr lang="en-US"/>
        </a:p>
      </dgm:t>
    </dgm:pt>
    <dgm:pt modelId="{E349BE08-F779-449C-B583-872A3F16E828}">
      <dgm:prSet/>
      <dgm:spPr/>
      <dgm:t>
        <a:bodyPr/>
        <a:lstStyle/>
        <a:p>
          <a:r>
            <a:rPr lang="en-US"/>
            <a:t>On AWS</a:t>
          </a:r>
        </a:p>
      </dgm:t>
    </dgm:pt>
    <dgm:pt modelId="{154003D6-91F4-48C0-8A10-DA96396B7C47}" type="parTrans" cxnId="{0DA21B3F-0904-4DC9-8068-E35485C0EB74}">
      <dgm:prSet/>
      <dgm:spPr/>
      <dgm:t>
        <a:bodyPr/>
        <a:lstStyle/>
        <a:p>
          <a:endParaRPr lang="en-US"/>
        </a:p>
      </dgm:t>
    </dgm:pt>
    <dgm:pt modelId="{58FE68A6-5FBC-40A4-9821-D51375E58CA2}" type="sibTrans" cxnId="{0DA21B3F-0904-4DC9-8068-E35485C0EB74}">
      <dgm:prSet/>
      <dgm:spPr/>
      <dgm:t>
        <a:bodyPr/>
        <a:lstStyle/>
        <a:p>
          <a:endParaRPr lang="en-US"/>
        </a:p>
      </dgm:t>
    </dgm:pt>
    <dgm:pt modelId="{6D09FA24-6427-40A3-93C4-B9C647ABA65D}">
      <dgm:prSet/>
      <dgm:spPr/>
      <dgm:t>
        <a:bodyPr/>
        <a:lstStyle/>
        <a:p>
          <a:r>
            <a:rPr lang="en-US" dirty="0"/>
            <a:t>git clone</a:t>
          </a:r>
        </a:p>
      </dgm:t>
    </dgm:pt>
    <dgm:pt modelId="{CBA6A618-393D-4C61-B48C-0B83EED9EA52}" type="parTrans" cxnId="{E5AC8D03-33EB-4964-9A18-5CC694090F54}">
      <dgm:prSet/>
      <dgm:spPr/>
      <dgm:t>
        <a:bodyPr/>
        <a:lstStyle/>
        <a:p>
          <a:endParaRPr lang="en-US"/>
        </a:p>
      </dgm:t>
    </dgm:pt>
    <dgm:pt modelId="{D84ED68B-F65E-402A-AB39-30DED9D0554B}" type="sibTrans" cxnId="{E5AC8D03-33EB-4964-9A18-5CC694090F54}">
      <dgm:prSet/>
      <dgm:spPr/>
      <dgm:t>
        <a:bodyPr/>
        <a:lstStyle/>
        <a:p>
          <a:endParaRPr lang="en-US"/>
        </a:p>
      </dgm:t>
    </dgm:pt>
    <dgm:pt modelId="{E5877B8A-F878-4A9F-A970-B532B36B1ED0}">
      <dgm:prSet/>
      <dgm:spPr/>
      <dgm:t>
        <a:bodyPr/>
        <a:lstStyle/>
        <a:p>
          <a:r>
            <a:rPr lang="en-US" dirty="0"/>
            <a:t>git pull</a:t>
          </a:r>
        </a:p>
      </dgm:t>
    </dgm:pt>
    <dgm:pt modelId="{072B522F-9DB7-4C16-988D-FD8363EAC620}" type="parTrans" cxnId="{F1D353D3-A994-4C0B-805F-680945C7779A}">
      <dgm:prSet/>
      <dgm:spPr/>
      <dgm:t>
        <a:bodyPr/>
        <a:lstStyle/>
        <a:p>
          <a:endParaRPr lang="en-US"/>
        </a:p>
      </dgm:t>
    </dgm:pt>
    <dgm:pt modelId="{7B226525-6381-463B-A3B5-9F3BE0617B79}" type="sibTrans" cxnId="{F1D353D3-A994-4C0B-805F-680945C7779A}">
      <dgm:prSet/>
      <dgm:spPr/>
      <dgm:t>
        <a:bodyPr/>
        <a:lstStyle/>
        <a:p>
          <a:endParaRPr lang="en-US"/>
        </a:p>
      </dgm:t>
    </dgm:pt>
    <dgm:pt modelId="{3291D0FC-8744-BC49-BAF4-45F35D9FA7F4}" type="pres">
      <dgm:prSet presAssocID="{ECC3CBA1-AF13-45AB-BBF7-9A212917E5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859075A-FD17-904C-9BDE-E23B4F371152}" type="pres">
      <dgm:prSet presAssocID="{81DF449D-4C6C-4968-85B0-828D0406FBF2}" presName="parentLin" presStyleCnt="0"/>
      <dgm:spPr/>
    </dgm:pt>
    <dgm:pt modelId="{FC168E1D-E450-EF45-AE5A-D0E9E4BB3C67}" type="pres">
      <dgm:prSet presAssocID="{81DF449D-4C6C-4968-85B0-828D0406FBF2}" presName="parentLeftMargin" presStyleLbl="node1" presStyleIdx="0" presStyleCnt="2"/>
      <dgm:spPr/>
      <dgm:t>
        <a:bodyPr/>
        <a:lstStyle/>
        <a:p>
          <a:endParaRPr lang="en-CA"/>
        </a:p>
      </dgm:t>
    </dgm:pt>
    <dgm:pt modelId="{078A3A11-A4AE-A544-B92E-4D98CA1FB31E}" type="pres">
      <dgm:prSet presAssocID="{81DF449D-4C6C-4968-85B0-828D0406FB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14168C9-DE3B-E44C-8C0B-0EF0BBEC920B}" type="pres">
      <dgm:prSet presAssocID="{81DF449D-4C6C-4968-85B0-828D0406FBF2}" presName="negativeSpace" presStyleCnt="0"/>
      <dgm:spPr/>
    </dgm:pt>
    <dgm:pt modelId="{843C88D5-AEF1-7F48-9C63-764025D833CA}" type="pres">
      <dgm:prSet presAssocID="{81DF449D-4C6C-4968-85B0-828D0406FBF2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E82A2FB-7CF0-0441-8B72-0CAC2966BA14}" type="pres">
      <dgm:prSet presAssocID="{314BBB4F-F89D-4A80-BB4A-C00331E328DC}" presName="spaceBetweenRectangles" presStyleCnt="0"/>
      <dgm:spPr/>
    </dgm:pt>
    <dgm:pt modelId="{404D8F62-C80A-2048-8A8C-110F82E70850}" type="pres">
      <dgm:prSet presAssocID="{E349BE08-F779-449C-B583-872A3F16E828}" presName="parentLin" presStyleCnt="0"/>
      <dgm:spPr/>
    </dgm:pt>
    <dgm:pt modelId="{9BFA4FCC-0488-BC44-9D67-66DDFD0B416F}" type="pres">
      <dgm:prSet presAssocID="{E349BE08-F779-449C-B583-872A3F16E828}" presName="parentLeftMargin" presStyleLbl="node1" presStyleIdx="0" presStyleCnt="2"/>
      <dgm:spPr/>
      <dgm:t>
        <a:bodyPr/>
        <a:lstStyle/>
        <a:p>
          <a:endParaRPr lang="en-CA"/>
        </a:p>
      </dgm:t>
    </dgm:pt>
    <dgm:pt modelId="{0A99E780-381D-7B47-ABAD-8B65D9E89518}" type="pres">
      <dgm:prSet presAssocID="{E349BE08-F779-449C-B583-872A3F16E8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214D19-49F6-7B4E-BA39-828A269590F5}" type="pres">
      <dgm:prSet presAssocID="{E349BE08-F779-449C-B583-872A3F16E828}" presName="negativeSpace" presStyleCnt="0"/>
      <dgm:spPr/>
    </dgm:pt>
    <dgm:pt modelId="{2F35CA62-6BB3-9C41-A99D-67EA5DCB4DE3}" type="pres">
      <dgm:prSet presAssocID="{E349BE08-F779-449C-B583-872A3F16E82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4C3AD40-B10E-684B-B866-1B3969004778}" type="presOf" srcId="{C7067DBA-3256-46E9-8C18-7E436A531782}" destId="{843C88D5-AEF1-7F48-9C63-764025D833CA}" srcOrd="0" destOrd="2" presId="urn:microsoft.com/office/officeart/2005/8/layout/list1"/>
    <dgm:cxn modelId="{B98B2056-3EC9-E94D-9003-1C7E07A9D95C}" type="presOf" srcId="{81DF449D-4C6C-4968-85B0-828D0406FBF2}" destId="{FC168E1D-E450-EF45-AE5A-D0E9E4BB3C67}" srcOrd="0" destOrd="0" presId="urn:microsoft.com/office/officeart/2005/8/layout/list1"/>
    <dgm:cxn modelId="{99696EA6-BDCB-5F46-A8F3-6469E1FECF1E}" type="presOf" srcId="{6D09FA24-6427-40A3-93C4-B9C647ABA65D}" destId="{2F35CA62-6BB3-9C41-A99D-67EA5DCB4DE3}" srcOrd="0" destOrd="0" presId="urn:microsoft.com/office/officeart/2005/8/layout/list1"/>
    <dgm:cxn modelId="{87D16492-E52D-4286-8E06-859A446D2EFC}" srcId="{81DF449D-4C6C-4968-85B0-828D0406FBF2}" destId="{C7067DBA-3256-46E9-8C18-7E436A531782}" srcOrd="2" destOrd="0" parTransId="{04D861C5-2ED9-4069-8E04-E8658038404B}" sibTransId="{475B3391-7678-4A92-921A-3FFFFF3258BD}"/>
    <dgm:cxn modelId="{22C12054-1E6A-4E44-B23A-9B72A5721064}" type="presOf" srcId="{8C3F91C7-F28D-4306-AEE6-DAF60FAEAD37}" destId="{843C88D5-AEF1-7F48-9C63-764025D833CA}" srcOrd="0" destOrd="3" presId="urn:microsoft.com/office/officeart/2005/8/layout/list1"/>
    <dgm:cxn modelId="{96B523FC-A63E-5B47-B7D0-6E4AFC4247BD}" type="presOf" srcId="{B716AD40-9701-49FF-84D2-0F7DC2016D88}" destId="{843C88D5-AEF1-7F48-9C63-764025D833CA}" srcOrd="0" destOrd="0" presId="urn:microsoft.com/office/officeart/2005/8/layout/list1"/>
    <dgm:cxn modelId="{E1EB848F-55DD-4336-A5E6-9E48905AA1BE}" srcId="{81DF449D-4C6C-4968-85B0-828D0406FBF2}" destId="{6B2744F1-F6AB-427C-B9DB-9B87A2972983}" srcOrd="1" destOrd="0" parTransId="{52A20859-7563-455C-81EC-F399378A12D4}" sibTransId="{503B8480-7A7C-4DA9-BF36-0FFBA5D5E581}"/>
    <dgm:cxn modelId="{6CE90A2F-8939-E940-9C29-F7476727766E}" type="presOf" srcId="{E349BE08-F779-449C-B583-872A3F16E828}" destId="{9BFA4FCC-0488-BC44-9D67-66DDFD0B416F}" srcOrd="0" destOrd="0" presId="urn:microsoft.com/office/officeart/2005/8/layout/list1"/>
    <dgm:cxn modelId="{3D5BC58F-A70E-4011-AD5F-28773BC3CCE5}" srcId="{ECC3CBA1-AF13-45AB-BBF7-9A212917E511}" destId="{81DF449D-4C6C-4968-85B0-828D0406FBF2}" srcOrd="0" destOrd="0" parTransId="{2DE99925-458F-40DC-81F8-E1E9F4757534}" sibTransId="{314BBB4F-F89D-4A80-BB4A-C00331E328DC}"/>
    <dgm:cxn modelId="{ABD2CA83-8F48-7B42-8B35-90B6F385B6AD}" type="presOf" srcId="{E5877B8A-F878-4A9F-A970-B532B36B1ED0}" destId="{2F35CA62-6BB3-9C41-A99D-67EA5DCB4DE3}" srcOrd="0" destOrd="1" presId="urn:microsoft.com/office/officeart/2005/8/layout/list1"/>
    <dgm:cxn modelId="{0ED7C3E4-3C4A-FD40-922D-779C708F7FA5}" type="presOf" srcId="{6B2744F1-F6AB-427C-B9DB-9B87A2972983}" destId="{843C88D5-AEF1-7F48-9C63-764025D833CA}" srcOrd="0" destOrd="1" presId="urn:microsoft.com/office/officeart/2005/8/layout/list1"/>
    <dgm:cxn modelId="{7BE6F8FA-B336-43D4-8CE0-3738604EF324}" srcId="{81DF449D-4C6C-4968-85B0-828D0406FBF2}" destId="{8C3F91C7-F28D-4306-AEE6-DAF60FAEAD37}" srcOrd="3" destOrd="0" parTransId="{6CA47355-C314-4289-B956-672DE7F6B443}" sibTransId="{52C87DED-CE46-4060-B160-95366E0455EF}"/>
    <dgm:cxn modelId="{F1D353D3-A994-4C0B-805F-680945C7779A}" srcId="{E349BE08-F779-449C-B583-872A3F16E828}" destId="{E5877B8A-F878-4A9F-A970-B532B36B1ED0}" srcOrd="1" destOrd="0" parTransId="{072B522F-9DB7-4C16-988D-FD8363EAC620}" sibTransId="{7B226525-6381-463B-A3B5-9F3BE0617B79}"/>
    <dgm:cxn modelId="{CB24A757-4694-E141-BEAF-881E94CA9A84}" type="presOf" srcId="{ECC3CBA1-AF13-45AB-BBF7-9A212917E511}" destId="{3291D0FC-8744-BC49-BAF4-45F35D9FA7F4}" srcOrd="0" destOrd="0" presId="urn:microsoft.com/office/officeart/2005/8/layout/list1"/>
    <dgm:cxn modelId="{0DA21B3F-0904-4DC9-8068-E35485C0EB74}" srcId="{ECC3CBA1-AF13-45AB-BBF7-9A212917E511}" destId="{E349BE08-F779-449C-B583-872A3F16E828}" srcOrd="1" destOrd="0" parTransId="{154003D6-91F4-48C0-8A10-DA96396B7C47}" sibTransId="{58FE68A6-5FBC-40A4-9821-D51375E58CA2}"/>
    <dgm:cxn modelId="{E5AC8D03-33EB-4964-9A18-5CC694090F54}" srcId="{E349BE08-F779-449C-B583-872A3F16E828}" destId="{6D09FA24-6427-40A3-93C4-B9C647ABA65D}" srcOrd="0" destOrd="0" parTransId="{CBA6A618-393D-4C61-B48C-0B83EED9EA52}" sibTransId="{D84ED68B-F65E-402A-AB39-30DED9D0554B}"/>
    <dgm:cxn modelId="{FDB4C033-1ECA-8D47-9350-8242911713BB}" type="presOf" srcId="{E349BE08-F779-449C-B583-872A3F16E828}" destId="{0A99E780-381D-7B47-ABAD-8B65D9E89518}" srcOrd="1" destOrd="0" presId="urn:microsoft.com/office/officeart/2005/8/layout/list1"/>
    <dgm:cxn modelId="{421A8989-5386-B14B-B667-A2BD9DC0AB9C}" type="presOf" srcId="{81DF449D-4C6C-4968-85B0-828D0406FBF2}" destId="{078A3A11-A4AE-A544-B92E-4D98CA1FB31E}" srcOrd="1" destOrd="0" presId="urn:microsoft.com/office/officeart/2005/8/layout/list1"/>
    <dgm:cxn modelId="{2C8D94FE-7206-4B15-AA08-0DF0FBB559D6}" srcId="{81DF449D-4C6C-4968-85B0-828D0406FBF2}" destId="{B716AD40-9701-49FF-84D2-0F7DC2016D88}" srcOrd="0" destOrd="0" parTransId="{CD40DE19-722C-4DD7-89AE-87A792709D67}" sibTransId="{214AD23D-7A44-45FD-9BA9-F6D793931D95}"/>
    <dgm:cxn modelId="{23529676-0C54-9A4B-879E-DA89C1663513}" type="presParOf" srcId="{3291D0FC-8744-BC49-BAF4-45F35D9FA7F4}" destId="{7859075A-FD17-904C-9BDE-E23B4F371152}" srcOrd="0" destOrd="0" presId="urn:microsoft.com/office/officeart/2005/8/layout/list1"/>
    <dgm:cxn modelId="{52F6661D-4946-5740-B3F7-294B2604B12F}" type="presParOf" srcId="{7859075A-FD17-904C-9BDE-E23B4F371152}" destId="{FC168E1D-E450-EF45-AE5A-D0E9E4BB3C67}" srcOrd="0" destOrd="0" presId="urn:microsoft.com/office/officeart/2005/8/layout/list1"/>
    <dgm:cxn modelId="{A1A4945E-CE64-2D41-BDE4-00D6F2ADAFEC}" type="presParOf" srcId="{7859075A-FD17-904C-9BDE-E23B4F371152}" destId="{078A3A11-A4AE-A544-B92E-4D98CA1FB31E}" srcOrd="1" destOrd="0" presId="urn:microsoft.com/office/officeart/2005/8/layout/list1"/>
    <dgm:cxn modelId="{74CA2AEF-11A9-7F40-BDA1-EC49739E30C6}" type="presParOf" srcId="{3291D0FC-8744-BC49-BAF4-45F35D9FA7F4}" destId="{814168C9-DE3B-E44C-8C0B-0EF0BBEC920B}" srcOrd="1" destOrd="0" presId="urn:microsoft.com/office/officeart/2005/8/layout/list1"/>
    <dgm:cxn modelId="{237C0E4C-665C-DB48-83AE-B3870EF0B0F3}" type="presParOf" srcId="{3291D0FC-8744-BC49-BAF4-45F35D9FA7F4}" destId="{843C88D5-AEF1-7F48-9C63-764025D833CA}" srcOrd="2" destOrd="0" presId="urn:microsoft.com/office/officeart/2005/8/layout/list1"/>
    <dgm:cxn modelId="{06EAC2CA-9810-7C4C-9E1E-6065077C5C57}" type="presParOf" srcId="{3291D0FC-8744-BC49-BAF4-45F35D9FA7F4}" destId="{6E82A2FB-7CF0-0441-8B72-0CAC2966BA14}" srcOrd="3" destOrd="0" presId="urn:microsoft.com/office/officeart/2005/8/layout/list1"/>
    <dgm:cxn modelId="{8353C047-FA57-574D-88AF-AE6800602A88}" type="presParOf" srcId="{3291D0FC-8744-BC49-BAF4-45F35D9FA7F4}" destId="{404D8F62-C80A-2048-8A8C-110F82E70850}" srcOrd="4" destOrd="0" presId="urn:microsoft.com/office/officeart/2005/8/layout/list1"/>
    <dgm:cxn modelId="{BA9B0DA0-83AF-0A4A-B8BB-C34B7C78CBD5}" type="presParOf" srcId="{404D8F62-C80A-2048-8A8C-110F82E70850}" destId="{9BFA4FCC-0488-BC44-9D67-66DDFD0B416F}" srcOrd="0" destOrd="0" presId="urn:microsoft.com/office/officeart/2005/8/layout/list1"/>
    <dgm:cxn modelId="{CC43C9D3-B7C6-674B-8088-618CA162AD77}" type="presParOf" srcId="{404D8F62-C80A-2048-8A8C-110F82E70850}" destId="{0A99E780-381D-7B47-ABAD-8B65D9E89518}" srcOrd="1" destOrd="0" presId="urn:microsoft.com/office/officeart/2005/8/layout/list1"/>
    <dgm:cxn modelId="{D18DAB50-26A9-DF49-A4B6-A51AC0F71EBD}" type="presParOf" srcId="{3291D0FC-8744-BC49-BAF4-45F35D9FA7F4}" destId="{89214D19-49F6-7B4E-BA39-828A269590F5}" srcOrd="5" destOrd="0" presId="urn:microsoft.com/office/officeart/2005/8/layout/list1"/>
    <dgm:cxn modelId="{361E1239-012C-7E49-831E-1C820E16E7B0}" type="presParOf" srcId="{3291D0FC-8744-BC49-BAF4-45F35D9FA7F4}" destId="{2F35CA62-6BB3-9C41-A99D-67EA5DCB4DE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7BE037-580C-4038-9E40-2B1F084AA53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D2CB29-8295-4461-A16B-F7C938F06923}">
      <dgm:prSet/>
      <dgm:spPr/>
      <dgm:t>
        <a:bodyPr/>
        <a:lstStyle/>
        <a:p>
          <a:r>
            <a:rPr lang="en-US" dirty="0"/>
            <a:t>Create your own repo on </a:t>
          </a:r>
          <a:r>
            <a:rPr lang="en-US" dirty="0" err="1"/>
            <a:t>github</a:t>
          </a:r>
          <a:endParaRPr lang="en-US" dirty="0"/>
        </a:p>
      </dgm:t>
    </dgm:pt>
    <dgm:pt modelId="{ADFA6129-C98E-451C-8284-622F855F1743}" type="parTrans" cxnId="{013E4DCF-7664-437E-B219-EE7C264D195A}">
      <dgm:prSet/>
      <dgm:spPr/>
      <dgm:t>
        <a:bodyPr/>
        <a:lstStyle/>
        <a:p>
          <a:endParaRPr lang="en-US"/>
        </a:p>
      </dgm:t>
    </dgm:pt>
    <dgm:pt modelId="{E30F5C3F-645B-49E9-8524-1F22FD18D172}" type="sibTrans" cxnId="{013E4DCF-7664-437E-B219-EE7C264D195A}">
      <dgm:prSet/>
      <dgm:spPr/>
      <dgm:t>
        <a:bodyPr/>
        <a:lstStyle/>
        <a:p>
          <a:endParaRPr lang="en-US"/>
        </a:p>
      </dgm:t>
    </dgm:pt>
    <dgm:pt modelId="{372302A1-B3E3-41C1-A3B8-560509E3F372}">
      <dgm:prSet/>
      <dgm:spPr/>
      <dgm:t>
        <a:bodyPr/>
        <a:lstStyle/>
        <a:p>
          <a:r>
            <a:rPr lang="en-US" dirty="0"/>
            <a:t>Push the first code (any random file) from your PC</a:t>
          </a:r>
        </a:p>
      </dgm:t>
    </dgm:pt>
    <dgm:pt modelId="{C96315DB-58A9-4804-B9CE-9D04C9E7FF59}" type="parTrans" cxnId="{55B99331-C887-476F-A8CA-8CCF0F836888}">
      <dgm:prSet/>
      <dgm:spPr/>
      <dgm:t>
        <a:bodyPr/>
        <a:lstStyle/>
        <a:p>
          <a:endParaRPr lang="en-US"/>
        </a:p>
      </dgm:t>
    </dgm:pt>
    <dgm:pt modelId="{73E11BA7-7802-4841-8836-8D5D653269DC}" type="sibTrans" cxnId="{55B99331-C887-476F-A8CA-8CCF0F836888}">
      <dgm:prSet/>
      <dgm:spPr/>
      <dgm:t>
        <a:bodyPr/>
        <a:lstStyle/>
        <a:p>
          <a:endParaRPr lang="en-US"/>
        </a:p>
      </dgm:t>
    </dgm:pt>
    <dgm:pt modelId="{06EA5E70-ADA6-49B8-8713-88DD1DAEE762}">
      <dgm:prSet/>
      <dgm:spPr/>
      <dgm:t>
        <a:bodyPr/>
        <a:lstStyle/>
        <a:p>
          <a:r>
            <a:rPr lang="en-US" dirty="0"/>
            <a:t>Push it to the </a:t>
          </a:r>
          <a:r>
            <a:rPr lang="en-US" dirty="0" err="1"/>
            <a:t>github</a:t>
          </a:r>
          <a:r>
            <a:rPr lang="en-US" dirty="0"/>
            <a:t> from PC</a:t>
          </a:r>
        </a:p>
      </dgm:t>
    </dgm:pt>
    <dgm:pt modelId="{73547256-EA8B-4ECB-BD04-8B43806DFA9E}" type="parTrans" cxnId="{BEAB87ED-C3FF-4E54-B4C6-CEBE9AAF5BA1}">
      <dgm:prSet/>
      <dgm:spPr/>
      <dgm:t>
        <a:bodyPr/>
        <a:lstStyle/>
        <a:p>
          <a:endParaRPr lang="en-US"/>
        </a:p>
      </dgm:t>
    </dgm:pt>
    <dgm:pt modelId="{8DABAB53-6317-4509-9F77-6F330D2E04F5}" type="sibTrans" cxnId="{BEAB87ED-C3FF-4E54-B4C6-CEBE9AAF5BA1}">
      <dgm:prSet/>
      <dgm:spPr/>
      <dgm:t>
        <a:bodyPr/>
        <a:lstStyle/>
        <a:p>
          <a:endParaRPr lang="en-US"/>
        </a:p>
      </dgm:t>
    </dgm:pt>
    <dgm:pt modelId="{0052B240-1057-4F77-B24D-27BF9AB09FC5}">
      <dgm:prSet/>
      <dgm:spPr/>
      <dgm:t>
        <a:bodyPr/>
        <a:lstStyle/>
        <a:p>
          <a:r>
            <a:rPr lang="en-US"/>
            <a:t>Pull it to AWS</a:t>
          </a:r>
        </a:p>
      </dgm:t>
    </dgm:pt>
    <dgm:pt modelId="{139B1DE5-EA27-4F03-8823-CFF6879CAC4B}" type="parTrans" cxnId="{0778ACF4-6466-4688-B7F1-7FAA035FD11D}">
      <dgm:prSet/>
      <dgm:spPr/>
      <dgm:t>
        <a:bodyPr/>
        <a:lstStyle/>
        <a:p>
          <a:endParaRPr lang="en-US"/>
        </a:p>
      </dgm:t>
    </dgm:pt>
    <dgm:pt modelId="{196B7878-26F1-4F80-858E-6B34AEEF5583}" type="sibTrans" cxnId="{0778ACF4-6466-4688-B7F1-7FAA035FD11D}">
      <dgm:prSet/>
      <dgm:spPr/>
      <dgm:t>
        <a:bodyPr/>
        <a:lstStyle/>
        <a:p>
          <a:endParaRPr lang="en-US"/>
        </a:p>
      </dgm:t>
    </dgm:pt>
    <dgm:pt modelId="{453A728A-FB30-1441-B99B-AB702A3F2478}" type="pres">
      <dgm:prSet presAssocID="{987BE037-580C-4038-9E40-2B1F084AA53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EE27F7B-F863-BC41-914A-0951B5159257}" type="pres">
      <dgm:prSet presAssocID="{15D2CB29-8295-4461-A16B-F7C938F069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95C879D-DAAA-6344-8B34-D8A44F6EB7B9}" type="pres">
      <dgm:prSet presAssocID="{E30F5C3F-645B-49E9-8524-1F22FD18D172}" presName="sibTrans" presStyleLbl="sibTrans1D1" presStyleIdx="0" presStyleCnt="3"/>
      <dgm:spPr/>
      <dgm:t>
        <a:bodyPr/>
        <a:lstStyle/>
        <a:p>
          <a:endParaRPr lang="en-CA"/>
        </a:p>
      </dgm:t>
    </dgm:pt>
    <dgm:pt modelId="{388179AF-2185-3440-900A-6AECA184F02F}" type="pres">
      <dgm:prSet presAssocID="{E30F5C3F-645B-49E9-8524-1F22FD18D172}" presName="connectorText" presStyleLbl="sibTrans1D1" presStyleIdx="0" presStyleCnt="3"/>
      <dgm:spPr/>
      <dgm:t>
        <a:bodyPr/>
        <a:lstStyle/>
        <a:p>
          <a:endParaRPr lang="en-CA"/>
        </a:p>
      </dgm:t>
    </dgm:pt>
    <dgm:pt modelId="{6320B1FD-636F-CA48-BCEA-83AC8598135C}" type="pres">
      <dgm:prSet presAssocID="{372302A1-B3E3-41C1-A3B8-560509E3F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15BA3C4-4B02-DF4D-B57E-FAFC9D9F30C3}" type="pres">
      <dgm:prSet presAssocID="{73E11BA7-7802-4841-8836-8D5D653269DC}" presName="sibTrans" presStyleLbl="sibTrans1D1" presStyleIdx="1" presStyleCnt="3"/>
      <dgm:spPr/>
      <dgm:t>
        <a:bodyPr/>
        <a:lstStyle/>
        <a:p>
          <a:endParaRPr lang="en-CA"/>
        </a:p>
      </dgm:t>
    </dgm:pt>
    <dgm:pt modelId="{075532FB-9D58-2E4C-95BE-42CF307706FD}" type="pres">
      <dgm:prSet presAssocID="{73E11BA7-7802-4841-8836-8D5D653269DC}" presName="connectorText" presStyleLbl="sibTrans1D1" presStyleIdx="1" presStyleCnt="3"/>
      <dgm:spPr/>
      <dgm:t>
        <a:bodyPr/>
        <a:lstStyle/>
        <a:p>
          <a:endParaRPr lang="en-CA"/>
        </a:p>
      </dgm:t>
    </dgm:pt>
    <dgm:pt modelId="{780656A2-0342-BC41-B2A5-8294C7845D52}" type="pres">
      <dgm:prSet presAssocID="{06EA5E70-ADA6-49B8-8713-88DD1DAEE76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3D1E65-372E-3A4D-8802-D1CB80289372}" type="pres">
      <dgm:prSet presAssocID="{8DABAB53-6317-4509-9F77-6F330D2E04F5}" presName="sibTrans" presStyleLbl="sibTrans1D1" presStyleIdx="2" presStyleCnt="3"/>
      <dgm:spPr/>
      <dgm:t>
        <a:bodyPr/>
        <a:lstStyle/>
        <a:p>
          <a:endParaRPr lang="en-CA"/>
        </a:p>
      </dgm:t>
    </dgm:pt>
    <dgm:pt modelId="{E527A5CB-47A7-3B47-82F4-BC827FDCC914}" type="pres">
      <dgm:prSet presAssocID="{8DABAB53-6317-4509-9F77-6F330D2E04F5}" presName="connectorText" presStyleLbl="sibTrans1D1" presStyleIdx="2" presStyleCnt="3"/>
      <dgm:spPr/>
      <dgm:t>
        <a:bodyPr/>
        <a:lstStyle/>
        <a:p>
          <a:endParaRPr lang="en-CA"/>
        </a:p>
      </dgm:t>
    </dgm:pt>
    <dgm:pt modelId="{02A84FDD-5334-B44F-8539-91B6E7E53F8D}" type="pres">
      <dgm:prSet presAssocID="{0052B240-1057-4F77-B24D-27BF9AB09FC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D70256A-000B-3842-806E-E3E4539F6978}" type="presOf" srcId="{8DABAB53-6317-4509-9F77-6F330D2E04F5}" destId="{E527A5CB-47A7-3B47-82F4-BC827FDCC914}" srcOrd="1" destOrd="0" presId="urn:microsoft.com/office/officeart/2016/7/layout/RepeatingBendingProcessNew"/>
    <dgm:cxn modelId="{19ACFF70-A27E-CE40-979C-05430ADEEF90}" type="presOf" srcId="{E30F5C3F-645B-49E9-8524-1F22FD18D172}" destId="{B95C879D-DAAA-6344-8B34-D8A44F6EB7B9}" srcOrd="0" destOrd="0" presId="urn:microsoft.com/office/officeart/2016/7/layout/RepeatingBendingProcessNew"/>
    <dgm:cxn modelId="{41986855-D879-F94D-9309-C58E5949AF36}" type="presOf" srcId="{E30F5C3F-645B-49E9-8524-1F22FD18D172}" destId="{388179AF-2185-3440-900A-6AECA184F02F}" srcOrd="1" destOrd="0" presId="urn:microsoft.com/office/officeart/2016/7/layout/RepeatingBendingProcessNew"/>
    <dgm:cxn modelId="{D8DE7FA2-9B64-7B47-816E-602E5757D35F}" type="presOf" srcId="{06EA5E70-ADA6-49B8-8713-88DD1DAEE762}" destId="{780656A2-0342-BC41-B2A5-8294C7845D52}" srcOrd="0" destOrd="0" presId="urn:microsoft.com/office/officeart/2016/7/layout/RepeatingBendingProcessNew"/>
    <dgm:cxn modelId="{6886178E-C4CA-8048-BB6E-50872E7E411D}" type="presOf" srcId="{0052B240-1057-4F77-B24D-27BF9AB09FC5}" destId="{02A84FDD-5334-B44F-8539-91B6E7E53F8D}" srcOrd="0" destOrd="0" presId="urn:microsoft.com/office/officeart/2016/7/layout/RepeatingBendingProcessNew"/>
    <dgm:cxn modelId="{05DDAD7E-D807-D04E-9732-A38025F7F714}" type="presOf" srcId="{372302A1-B3E3-41C1-A3B8-560509E3F372}" destId="{6320B1FD-636F-CA48-BCEA-83AC8598135C}" srcOrd="0" destOrd="0" presId="urn:microsoft.com/office/officeart/2016/7/layout/RepeatingBendingProcessNew"/>
    <dgm:cxn modelId="{0778ACF4-6466-4688-B7F1-7FAA035FD11D}" srcId="{987BE037-580C-4038-9E40-2B1F084AA536}" destId="{0052B240-1057-4F77-B24D-27BF9AB09FC5}" srcOrd="3" destOrd="0" parTransId="{139B1DE5-EA27-4F03-8823-CFF6879CAC4B}" sibTransId="{196B7878-26F1-4F80-858E-6B34AEEF5583}"/>
    <dgm:cxn modelId="{55B99331-C887-476F-A8CA-8CCF0F836888}" srcId="{987BE037-580C-4038-9E40-2B1F084AA536}" destId="{372302A1-B3E3-41C1-A3B8-560509E3F372}" srcOrd="1" destOrd="0" parTransId="{C96315DB-58A9-4804-B9CE-9D04C9E7FF59}" sibTransId="{73E11BA7-7802-4841-8836-8D5D653269DC}"/>
    <dgm:cxn modelId="{B35CECBF-C1AE-7949-91F6-68F65FC32362}" type="presOf" srcId="{15D2CB29-8295-4461-A16B-F7C938F06923}" destId="{7EE27F7B-F863-BC41-914A-0951B5159257}" srcOrd="0" destOrd="0" presId="urn:microsoft.com/office/officeart/2016/7/layout/RepeatingBendingProcessNew"/>
    <dgm:cxn modelId="{BEAB87ED-C3FF-4E54-B4C6-CEBE9AAF5BA1}" srcId="{987BE037-580C-4038-9E40-2B1F084AA536}" destId="{06EA5E70-ADA6-49B8-8713-88DD1DAEE762}" srcOrd="2" destOrd="0" parTransId="{73547256-EA8B-4ECB-BD04-8B43806DFA9E}" sibTransId="{8DABAB53-6317-4509-9F77-6F330D2E04F5}"/>
    <dgm:cxn modelId="{013E4DCF-7664-437E-B219-EE7C264D195A}" srcId="{987BE037-580C-4038-9E40-2B1F084AA536}" destId="{15D2CB29-8295-4461-A16B-F7C938F06923}" srcOrd="0" destOrd="0" parTransId="{ADFA6129-C98E-451C-8284-622F855F1743}" sibTransId="{E30F5C3F-645B-49E9-8524-1F22FD18D172}"/>
    <dgm:cxn modelId="{EFC0D669-9C3F-DE4C-96C9-04477B07296D}" type="presOf" srcId="{73E11BA7-7802-4841-8836-8D5D653269DC}" destId="{715BA3C4-4B02-DF4D-B57E-FAFC9D9F30C3}" srcOrd="0" destOrd="0" presId="urn:microsoft.com/office/officeart/2016/7/layout/RepeatingBendingProcessNew"/>
    <dgm:cxn modelId="{36B88FED-2DCD-1547-B240-37F7676F9E6E}" type="presOf" srcId="{987BE037-580C-4038-9E40-2B1F084AA536}" destId="{453A728A-FB30-1441-B99B-AB702A3F2478}" srcOrd="0" destOrd="0" presId="urn:microsoft.com/office/officeart/2016/7/layout/RepeatingBendingProcessNew"/>
    <dgm:cxn modelId="{C26FD84C-68E7-884D-B9DA-C044DAF1B6A5}" type="presOf" srcId="{73E11BA7-7802-4841-8836-8D5D653269DC}" destId="{075532FB-9D58-2E4C-95BE-42CF307706FD}" srcOrd="1" destOrd="0" presId="urn:microsoft.com/office/officeart/2016/7/layout/RepeatingBendingProcessNew"/>
    <dgm:cxn modelId="{A3130EDF-FCC3-684A-AE15-2BAA12B0FA13}" type="presOf" srcId="{8DABAB53-6317-4509-9F77-6F330D2E04F5}" destId="{EC3D1E65-372E-3A4D-8802-D1CB80289372}" srcOrd="0" destOrd="0" presId="urn:microsoft.com/office/officeart/2016/7/layout/RepeatingBendingProcessNew"/>
    <dgm:cxn modelId="{4D5CBCE2-6719-B245-B985-8353DAA6ED14}" type="presParOf" srcId="{453A728A-FB30-1441-B99B-AB702A3F2478}" destId="{7EE27F7B-F863-BC41-914A-0951B5159257}" srcOrd="0" destOrd="0" presId="urn:microsoft.com/office/officeart/2016/7/layout/RepeatingBendingProcessNew"/>
    <dgm:cxn modelId="{4CFDFACD-39E4-1C47-8A80-71D667F5480D}" type="presParOf" srcId="{453A728A-FB30-1441-B99B-AB702A3F2478}" destId="{B95C879D-DAAA-6344-8B34-D8A44F6EB7B9}" srcOrd="1" destOrd="0" presId="urn:microsoft.com/office/officeart/2016/7/layout/RepeatingBendingProcessNew"/>
    <dgm:cxn modelId="{5AF0A6DB-F0EF-3043-9D46-62579B4FD651}" type="presParOf" srcId="{B95C879D-DAAA-6344-8B34-D8A44F6EB7B9}" destId="{388179AF-2185-3440-900A-6AECA184F02F}" srcOrd="0" destOrd="0" presId="urn:microsoft.com/office/officeart/2016/7/layout/RepeatingBendingProcessNew"/>
    <dgm:cxn modelId="{0BF11A83-8B12-BB45-8CB1-6EA9D5A62A0C}" type="presParOf" srcId="{453A728A-FB30-1441-B99B-AB702A3F2478}" destId="{6320B1FD-636F-CA48-BCEA-83AC8598135C}" srcOrd="2" destOrd="0" presId="urn:microsoft.com/office/officeart/2016/7/layout/RepeatingBendingProcessNew"/>
    <dgm:cxn modelId="{91390158-1B5B-C442-AE72-978AAF20ADD7}" type="presParOf" srcId="{453A728A-FB30-1441-B99B-AB702A3F2478}" destId="{715BA3C4-4B02-DF4D-B57E-FAFC9D9F30C3}" srcOrd="3" destOrd="0" presId="urn:microsoft.com/office/officeart/2016/7/layout/RepeatingBendingProcessNew"/>
    <dgm:cxn modelId="{08248CFB-3FE8-8F40-82B2-F97ADF86627B}" type="presParOf" srcId="{715BA3C4-4B02-DF4D-B57E-FAFC9D9F30C3}" destId="{075532FB-9D58-2E4C-95BE-42CF307706FD}" srcOrd="0" destOrd="0" presId="urn:microsoft.com/office/officeart/2016/7/layout/RepeatingBendingProcessNew"/>
    <dgm:cxn modelId="{49C3E549-3CD5-494E-B90B-168835C62F2C}" type="presParOf" srcId="{453A728A-FB30-1441-B99B-AB702A3F2478}" destId="{780656A2-0342-BC41-B2A5-8294C7845D52}" srcOrd="4" destOrd="0" presId="urn:microsoft.com/office/officeart/2016/7/layout/RepeatingBendingProcessNew"/>
    <dgm:cxn modelId="{C848FD0D-B0CD-674C-8560-294AFB2E8D3D}" type="presParOf" srcId="{453A728A-FB30-1441-B99B-AB702A3F2478}" destId="{EC3D1E65-372E-3A4D-8802-D1CB80289372}" srcOrd="5" destOrd="0" presId="urn:microsoft.com/office/officeart/2016/7/layout/RepeatingBendingProcessNew"/>
    <dgm:cxn modelId="{7DFC62B7-80FF-2A49-BED6-105AB76D259F}" type="presParOf" srcId="{EC3D1E65-372E-3A4D-8802-D1CB80289372}" destId="{E527A5CB-47A7-3B47-82F4-BC827FDCC914}" srcOrd="0" destOrd="0" presId="urn:microsoft.com/office/officeart/2016/7/layout/RepeatingBendingProcessNew"/>
    <dgm:cxn modelId="{3CCCC5BD-CCAC-EA4C-B5C1-3E30E7938F1A}" type="presParOf" srcId="{453A728A-FB30-1441-B99B-AB702A3F2478}" destId="{02A84FDD-5334-B44F-8539-91B6E7E53F8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E7F95-CE0B-3A47-93F4-7065683F95E4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159A-E3EB-C84C-A33B-47F7FAA2AD9E}">
      <dsp:nvSpPr>
        <dsp:cNvPr id="0" name=""/>
        <dsp:cNvSpPr/>
      </dsp:nvSpPr>
      <dsp:spPr>
        <a:xfrm>
          <a:off x="0" y="0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 system that keeps records of  your changes</a:t>
          </a:r>
        </a:p>
      </dsp:txBody>
      <dsp:txXfrm>
        <a:off x="0" y="0"/>
        <a:ext cx="8596312" cy="970359"/>
      </dsp:txXfrm>
    </dsp:sp>
    <dsp:sp modelId="{8A50F57E-86E8-4D4F-B4A9-DE7A3E344274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9F609-29A0-834D-B038-74823CCD28E9}">
      <dsp:nvSpPr>
        <dsp:cNvPr id="0" name=""/>
        <dsp:cNvSpPr/>
      </dsp:nvSpPr>
      <dsp:spPr>
        <a:xfrm>
          <a:off x="0" y="970359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Allows for collaborative  development</a:t>
          </a:r>
        </a:p>
      </dsp:txBody>
      <dsp:txXfrm>
        <a:off x="0" y="970359"/>
        <a:ext cx="8596312" cy="970359"/>
      </dsp:txXfrm>
    </dsp:sp>
    <dsp:sp modelId="{F53C4077-C25A-AD40-9FCA-095DE429E09B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B71E-A6F4-3140-B4D7-30C0A0E37057}">
      <dsp:nvSpPr>
        <dsp:cNvPr id="0" name=""/>
        <dsp:cNvSpPr/>
      </dsp:nvSpPr>
      <dsp:spPr>
        <a:xfrm>
          <a:off x="0" y="1940718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Allows you to know who made  what changes and when</a:t>
          </a:r>
        </a:p>
      </dsp:txBody>
      <dsp:txXfrm>
        <a:off x="0" y="1940718"/>
        <a:ext cx="8596312" cy="970359"/>
      </dsp:txXfrm>
    </dsp:sp>
    <dsp:sp modelId="{76CC78C8-14ED-8747-B969-045CE7F8CFB3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0CF6B-7EB1-DD49-BB08-3F96466FAF30}">
      <dsp:nvSpPr>
        <dsp:cNvPr id="0" name=""/>
        <dsp:cNvSpPr/>
      </dsp:nvSpPr>
      <dsp:spPr>
        <a:xfrm>
          <a:off x="0" y="2911077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Allows you to revert any changes  and go back to a previous state</a:t>
          </a:r>
        </a:p>
      </dsp:txBody>
      <dsp:txXfrm>
        <a:off x="0" y="2911077"/>
        <a:ext cx="8596312" cy="970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715F0-A965-664A-913C-D6E1E0F638EF}">
      <dsp:nvSpPr>
        <dsp:cNvPr id="0" name=""/>
        <dsp:cNvSpPr/>
      </dsp:nvSpPr>
      <dsp:spPr>
        <a:xfrm>
          <a:off x="0" y="6254"/>
          <a:ext cx="6692813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git</a:t>
          </a:r>
        </a:p>
      </dsp:txBody>
      <dsp:txXfrm>
        <a:off x="53859" y="60113"/>
        <a:ext cx="6585095" cy="995592"/>
      </dsp:txXfrm>
    </dsp:sp>
    <dsp:sp modelId="{3450B143-16F0-4F44-AFA0-62808159833F}">
      <dsp:nvSpPr>
        <dsp:cNvPr id="0" name=""/>
        <dsp:cNvSpPr/>
      </dsp:nvSpPr>
      <dsp:spPr>
        <a:xfrm>
          <a:off x="0" y="1242044"/>
          <a:ext cx="6692813" cy="110331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SVN</a:t>
          </a:r>
        </a:p>
      </dsp:txBody>
      <dsp:txXfrm>
        <a:off x="53859" y="1295903"/>
        <a:ext cx="6585095" cy="995592"/>
      </dsp:txXfrm>
    </dsp:sp>
    <dsp:sp modelId="{62F5AACC-132C-A44B-A848-CC91F4DECD12}">
      <dsp:nvSpPr>
        <dsp:cNvPr id="0" name=""/>
        <dsp:cNvSpPr/>
      </dsp:nvSpPr>
      <dsp:spPr>
        <a:xfrm>
          <a:off x="0" y="2477834"/>
          <a:ext cx="6692813" cy="110331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Clearcase</a:t>
          </a:r>
        </a:p>
      </dsp:txBody>
      <dsp:txXfrm>
        <a:off x="53859" y="2531693"/>
        <a:ext cx="6585095" cy="995592"/>
      </dsp:txXfrm>
    </dsp:sp>
    <dsp:sp modelId="{28EB16AA-4B3A-DA45-AE5F-A2AB4E17F2C3}">
      <dsp:nvSpPr>
        <dsp:cNvPr id="0" name=""/>
        <dsp:cNvSpPr/>
      </dsp:nvSpPr>
      <dsp:spPr>
        <a:xfrm>
          <a:off x="0" y="3713625"/>
          <a:ext cx="6692813" cy="110331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Mercury</a:t>
          </a:r>
        </a:p>
      </dsp:txBody>
      <dsp:txXfrm>
        <a:off x="53859" y="3767484"/>
        <a:ext cx="6585095" cy="995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5A794-7C61-8B44-965C-6172F73E8D5B}">
      <dsp:nvSpPr>
        <dsp:cNvPr id="0" name=""/>
        <dsp:cNvSpPr/>
      </dsp:nvSpPr>
      <dsp:spPr>
        <a:xfrm>
          <a:off x="0" y="99991"/>
          <a:ext cx="6692813" cy="8739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Created by Author of Linux</a:t>
          </a:r>
        </a:p>
      </dsp:txBody>
      <dsp:txXfrm>
        <a:off x="42663" y="142654"/>
        <a:ext cx="6607487" cy="788627"/>
      </dsp:txXfrm>
    </dsp:sp>
    <dsp:sp modelId="{30A6ACBC-0B1B-2C45-8DE8-2C1745AE5879}">
      <dsp:nvSpPr>
        <dsp:cNvPr id="0" name=""/>
        <dsp:cNvSpPr/>
      </dsp:nvSpPr>
      <dsp:spPr>
        <a:xfrm>
          <a:off x="0" y="1037304"/>
          <a:ext cx="6692813" cy="873953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Distributed version control</a:t>
          </a:r>
        </a:p>
      </dsp:txBody>
      <dsp:txXfrm>
        <a:off x="42663" y="1079967"/>
        <a:ext cx="6607487" cy="788627"/>
      </dsp:txXfrm>
    </dsp:sp>
    <dsp:sp modelId="{38E7F3D9-63B8-AF4F-98F4-10B7836202D4}">
      <dsp:nvSpPr>
        <dsp:cNvPr id="0" name=""/>
        <dsp:cNvSpPr/>
      </dsp:nvSpPr>
      <dsp:spPr>
        <a:xfrm>
          <a:off x="0" y="1974618"/>
          <a:ext cx="6692813" cy="873953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Users keep entire code and  history on their location  machines</a:t>
          </a:r>
        </a:p>
      </dsp:txBody>
      <dsp:txXfrm>
        <a:off x="42663" y="2017281"/>
        <a:ext cx="6607487" cy="788627"/>
      </dsp:txXfrm>
    </dsp:sp>
    <dsp:sp modelId="{83D9BD64-A258-C14F-8463-4357676F164E}">
      <dsp:nvSpPr>
        <dsp:cNvPr id="0" name=""/>
        <dsp:cNvSpPr/>
      </dsp:nvSpPr>
      <dsp:spPr>
        <a:xfrm>
          <a:off x="0" y="2911931"/>
          <a:ext cx="6692813" cy="873953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Users can make any changes  without internet access</a:t>
          </a:r>
        </a:p>
      </dsp:txBody>
      <dsp:txXfrm>
        <a:off x="42663" y="2954594"/>
        <a:ext cx="6607487" cy="788627"/>
      </dsp:txXfrm>
    </dsp:sp>
    <dsp:sp modelId="{9DA61BB0-9472-5D48-BD21-C6FC31F13509}">
      <dsp:nvSpPr>
        <dsp:cNvPr id="0" name=""/>
        <dsp:cNvSpPr/>
      </dsp:nvSpPr>
      <dsp:spPr>
        <a:xfrm>
          <a:off x="0" y="3849245"/>
          <a:ext cx="6692813" cy="873953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(Except pushing and pulling  changes from a remote server)</a:t>
          </a:r>
        </a:p>
      </dsp:txBody>
      <dsp:txXfrm>
        <a:off x="42663" y="3891908"/>
        <a:ext cx="6607487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1AE2-0E44-4432-903E-1D77285F2E1E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D025A-E5FB-4B08-8613-6AA9BA5C53DC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B0DBE-56FE-42F0-B1C5-21F3F82ACB42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Is a Cloud Provider for git services</a:t>
          </a:r>
        </a:p>
      </dsp:txBody>
      <dsp:txXfrm>
        <a:off x="1671235" y="783768"/>
        <a:ext cx="5021578" cy="1446957"/>
      </dsp:txXfrm>
    </dsp:sp>
    <dsp:sp modelId="{5242DB66-B7FC-4E10-88DE-3D998B3B1C80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5252E5-2BE0-46DE-BE3D-9D748B50CC81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54195B-9AA3-45E1-AFBB-2EBA4167C439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Other vendors such as: bitbucket, gitorious etc</a:t>
          </a:r>
        </a:p>
      </dsp:txBody>
      <dsp:txXfrm>
        <a:off x="1671235" y="2592464"/>
        <a:ext cx="5021578" cy="1446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DCB23-6E55-6C44-A011-430B6B293223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9DFCE-8682-E74E-A615-8939A88EB61C}">
      <dsp:nvSpPr>
        <dsp:cNvPr id="0" name=""/>
        <dsp:cNvSpPr/>
      </dsp:nvSpPr>
      <dsp:spPr>
        <a:xfrm>
          <a:off x="0" y="0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Often shortened to ‘repo’.</a:t>
          </a:r>
        </a:p>
      </dsp:txBody>
      <dsp:txXfrm>
        <a:off x="0" y="0"/>
        <a:ext cx="8596312" cy="970359"/>
      </dsp:txXfrm>
    </dsp:sp>
    <dsp:sp modelId="{212AA714-4BF9-9141-9440-FC34C6642791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BA334-2696-984E-8918-1B1CF0E7FBC0}">
      <dsp:nvSpPr>
        <dsp:cNvPr id="0" name=""/>
        <dsp:cNvSpPr/>
      </dsp:nvSpPr>
      <dsp:spPr>
        <a:xfrm>
          <a:off x="0" y="970359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 collection of all the files and  the history of those files.</a:t>
          </a:r>
        </a:p>
      </dsp:txBody>
      <dsp:txXfrm>
        <a:off x="0" y="970359"/>
        <a:ext cx="8596312" cy="970359"/>
      </dsp:txXfrm>
    </dsp:sp>
    <dsp:sp modelId="{2826B18D-98F0-BF40-9E93-E09B6FD07D2A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AF220-9162-CE43-B892-4C764E8A14F3}">
      <dsp:nvSpPr>
        <dsp:cNvPr id="0" name=""/>
        <dsp:cNvSpPr/>
      </dsp:nvSpPr>
      <dsp:spPr>
        <a:xfrm>
          <a:off x="0" y="1940718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Consists of all your commits.</a:t>
          </a:r>
        </a:p>
      </dsp:txBody>
      <dsp:txXfrm>
        <a:off x="0" y="1940718"/>
        <a:ext cx="8596312" cy="970359"/>
      </dsp:txXfrm>
    </dsp:sp>
    <dsp:sp modelId="{4B5A9F0F-4A2B-074C-8818-77496CD44282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3BEA2-2545-F84D-AD66-5DD0EC0D5B9C}">
      <dsp:nvSpPr>
        <dsp:cNvPr id="0" name=""/>
        <dsp:cNvSpPr/>
      </dsp:nvSpPr>
      <dsp:spPr>
        <a:xfrm>
          <a:off x="0" y="2911077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Place where all your hard work is  stored.</a:t>
          </a:r>
        </a:p>
      </dsp:txBody>
      <dsp:txXfrm>
        <a:off x="0" y="2911077"/>
        <a:ext cx="8596312" cy="970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88D5-AEF1-7F48-9C63-764025D833CA}">
      <dsp:nvSpPr>
        <dsp:cNvPr id="0" name=""/>
        <dsp:cNvSpPr/>
      </dsp:nvSpPr>
      <dsp:spPr>
        <a:xfrm>
          <a:off x="0" y="474951"/>
          <a:ext cx="70385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68" tIns="562356" rIns="54626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add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status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commit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push </a:t>
          </a:r>
        </a:p>
      </dsp:txBody>
      <dsp:txXfrm>
        <a:off x="0" y="474951"/>
        <a:ext cx="7038533" cy="2466450"/>
      </dsp:txXfrm>
    </dsp:sp>
    <dsp:sp modelId="{078A3A11-A4AE-A544-B92E-4D98CA1FB31E}">
      <dsp:nvSpPr>
        <dsp:cNvPr id="0" name=""/>
        <dsp:cNvSpPr/>
      </dsp:nvSpPr>
      <dsp:spPr>
        <a:xfrm>
          <a:off x="351926" y="76431"/>
          <a:ext cx="4926973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28" tIns="0" rIns="18622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On Local box</a:t>
          </a:r>
        </a:p>
      </dsp:txBody>
      <dsp:txXfrm>
        <a:off x="390834" y="115339"/>
        <a:ext cx="4849157" cy="719224"/>
      </dsp:txXfrm>
    </dsp:sp>
    <dsp:sp modelId="{2F35CA62-6BB3-9C41-A99D-67EA5DCB4DE3}">
      <dsp:nvSpPr>
        <dsp:cNvPr id="0" name=""/>
        <dsp:cNvSpPr/>
      </dsp:nvSpPr>
      <dsp:spPr>
        <a:xfrm>
          <a:off x="0" y="3485721"/>
          <a:ext cx="7038533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268" tIns="562356" rIns="54626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clone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git pull</a:t>
          </a:r>
        </a:p>
      </dsp:txBody>
      <dsp:txXfrm>
        <a:off x="0" y="3485721"/>
        <a:ext cx="7038533" cy="1573424"/>
      </dsp:txXfrm>
    </dsp:sp>
    <dsp:sp modelId="{0A99E780-381D-7B47-ABAD-8B65D9E89518}">
      <dsp:nvSpPr>
        <dsp:cNvPr id="0" name=""/>
        <dsp:cNvSpPr/>
      </dsp:nvSpPr>
      <dsp:spPr>
        <a:xfrm>
          <a:off x="351926" y="3087201"/>
          <a:ext cx="4926973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228" tIns="0" rIns="18622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On AWS</a:t>
          </a:r>
        </a:p>
      </dsp:txBody>
      <dsp:txXfrm>
        <a:off x="390834" y="3126109"/>
        <a:ext cx="4849157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C879D-DAAA-6344-8B34-D8A44F6EB7B9}">
      <dsp:nvSpPr>
        <dsp:cNvPr id="0" name=""/>
        <dsp:cNvSpPr/>
      </dsp:nvSpPr>
      <dsp:spPr>
        <a:xfrm>
          <a:off x="3154131" y="1382825"/>
          <a:ext cx="6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92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3455" y="1424917"/>
        <a:ext cx="36276" cy="7255"/>
      </dsp:txXfrm>
    </dsp:sp>
    <dsp:sp modelId="{7EE27F7B-F863-BC41-914A-0951B5159257}">
      <dsp:nvSpPr>
        <dsp:cNvPr id="0" name=""/>
        <dsp:cNvSpPr/>
      </dsp:nvSpPr>
      <dsp:spPr>
        <a:xfrm>
          <a:off x="1477" y="482209"/>
          <a:ext cx="3154453" cy="1892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1" tIns="162249" rIns="154571" bIns="162249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Create your own repo on </a:t>
          </a:r>
          <a:r>
            <a:rPr lang="en-US" sz="3000" kern="1200" dirty="0" err="1"/>
            <a:t>github</a:t>
          </a:r>
          <a:endParaRPr lang="en-US" sz="3000" kern="1200" dirty="0"/>
        </a:p>
      </dsp:txBody>
      <dsp:txXfrm>
        <a:off x="1477" y="482209"/>
        <a:ext cx="3154453" cy="1892672"/>
      </dsp:txXfrm>
    </dsp:sp>
    <dsp:sp modelId="{715BA3C4-4B02-DF4D-B57E-FAFC9D9F30C3}">
      <dsp:nvSpPr>
        <dsp:cNvPr id="0" name=""/>
        <dsp:cNvSpPr/>
      </dsp:nvSpPr>
      <dsp:spPr>
        <a:xfrm>
          <a:off x="1578704" y="2373081"/>
          <a:ext cx="3879978" cy="694924"/>
        </a:xfrm>
        <a:custGeom>
          <a:avLst/>
          <a:gdLst/>
          <a:ahLst/>
          <a:cxnLst/>
          <a:rect l="0" t="0" r="0" b="0"/>
          <a:pathLst>
            <a:path>
              <a:moveTo>
                <a:pt x="3879978" y="0"/>
              </a:moveTo>
              <a:lnTo>
                <a:pt x="3879978" y="364562"/>
              </a:lnTo>
              <a:lnTo>
                <a:pt x="0" y="364562"/>
              </a:lnTo>
              <a:lnTo>
                <a:pt x="0" y="69492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0012" y="2716915"/>
        <a:ext cx="197361" cy="7255"/>
      </dsp:txXfrm>
    </dsp:sp>
    <dsp:sp modelId="{6320B1FD-636F-CA48-BCEA-83AC8598135C}">
      <dsp:nvSpPr>
        <dsp:cNvPr id="0" name=""/>
        <dsp:cNvSpPr/>
      </dsp:nvSpPr>
      <dsp:spPr>
        <a:xfrm>
          <a:off x="3881455" y="482209"/>
          <a:ext cx="3154453" cy="18926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1" tIns="162249" rIns="154571" bIns="162249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Push the first code (any random file) from your PC</a:t>
          </a:r>
        </a:p>
      </dsp:txBody>
      <dsp:txXfrm>
        <a:off x="3881455" y="482209"/>
        <a:ext cx="3154453" cy="1892672"/>
      </dsp:txXfrm>
    </dsp:sp>
    <dsp:sp modelId="{EC3D1E65-372E-3A4D-8802-D1CB80289372}">
      <dsp:nvSpPr>
        <dsp:cNvPr id="0" name=""/>
        <dsp:cNvSpPr/>
      </dsp:nvSpPr>
      <dsp:spPr>
        <a:xfrm>
          <a:off x="3154131" y="4001021"/>
          <a:ext cx="6949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92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83455" y="4043114"/>
        <a:ext cx="36276" cy="7255"/>
      </dsp:txXfrm>
    </dsp:sp>
    <dsp:sp modelId="{780656A2-0342-BC41-B2A5-8294C7845D52}">
      <dsp:nvSpPr>
        <dsp:cNvPr id="0" name=""/>
        <dsp:cNvSpPr/>
      </dsp:nvSpPr>
      <dsp:spPr>
        <a:xfrm>
          <a:off x="1477" y="3100405"/>
          <a:ext cx="3154453" cy="18926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1" tIns="162249" rIns="154571" bIns="162249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Push it to the </a:t>
          </a:r>
          <a:r>
            <a:rPr lang="en-US" sz="3000" kern="1200" dirty="0" err="1"/>
            <a:t>github</a:t>
          </a:r>
          <a:r>
            <a:rPr lang="en-US" sz="3000" kern="1200" dirty="0"/>
            <a:t> from PC</a:t>
          </a:r>
        </a:p>
      </dsp:txBody>
      <dsp:txXfrm>
        <a:off x="1477" y="3100405"/>
        <a:ext cx="3154453" cy="1892672"/>
      </dsp:txXfrm>
    </dsp:sp>
    <dsp:sp modelId="{02A84FDD-5334-B44F-8539-91B6E7E53F8D}">
      <dsp:nvSpPr>
        <dsp:cNvPr id="0" name=""/>
        <dsp:cNvSpPr/>
      </dsp:nvSpPr>
      <dsp:spPr>
        <a:xfrm>
          <a:off x="3881455" y="3100405"/>
          <a:ext cx="3154453" cy="1892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1" tIns="162249" rIns="154571" bIns="162249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Pull it to AWS</a:t>
          </a:r>
        </a:p>
      </dsp:txBody>
      <dsp:txXfrm>
        <a:off x="3881455" y="3100405"/>
        <a:ext cx="3154453" cy="189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A548-C83A-0D4B-B086-5515F890300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1FB4-299F-E74B-BA80-77B4B13A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Echo “Hello World” &gt; Test.txt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81FB4-299F-E74B-BA80-77B4B13A9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BE450-3068-DF42-B000-8A972173FD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60A39C-0CB0-48FE-85C7-F90F98CC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C3223-A550-4EDE-BD50-2DEDEB85C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59604D-5C54-497A-A3F9-6E971DFE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EDECDC-9187-487E-B647-D505174C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A0906F-3B92-401C-BA42-DEC66273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8561A-B20C-4AA3-AB15-C9D7B06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A0D261-2C1C-4E43-BC06-EE6A8FCF2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6AF676-E20A-4416-B252-E2F7241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DBB76-507F-4D18-82EF-E238B559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C2835-B6FF-4B3D-8E53-3806E935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DB25F8-2746-43D0-B2A1-E90614D00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95564E-22A2-4F12-9062-70E1F5118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D4C3E2-3D09-4071-A062-006FB12A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EABCF7-8ABF-47DC-944F-82939AAF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8556D2-61D5-42D2-ADFC-D097D73E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s Lef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19030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514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F2BA8F-BD9C-4903-8DE6-A41F6ACA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05003B-F7AF-4BC4-866E-6FB3422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A8DD2F-DAA0-4CA7-A012-7D6E3669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D14320-C958-4C20-855B-62D6A092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B16AB9-D03A-4615-9C94-BF7FFACE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8362B-68A8-49D2-A666-2268552C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8E5359-15BC-484C-AA44-FE2C4FE6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34BCE6-7E47-4C75-9E9F-FACD8143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14E02F-5D50-4DC6-A348-26735EFC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912388-397F-4019-AFA9-2C57EE70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53FD7-B2EE-432C-B246-EFA92C7F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4F2868-7057-42AB-B549-2E539001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D64C8A-D4FD-4759-AAC3-A857F236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D13C93-4007-458A-BE32-55FE7B4D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8D3761-2493-4CDF-998A-CD0FACBB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7E9BAC-34A7-4BEB-A3DC-5DE012A7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EC2A8E-7F63-4BB0-A8F2-E27A3965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263A07-DB6F-434A-ADE8-B694757A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EEC00F7-5D23-4C65-8F90-0511D6BF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445565-A34D-46D3-AEBE-E169FEC11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A04608-5071-4B9A-B6C2-258B74A8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54B3F36-1B87-4EC9-A5F6-2965D74B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5F1EF7D-B813-4D8C-9E9B-37166533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28E885-5FED-4C62-B772-08CA48BA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2C3B7-5C7E-4B64-B2BC-BC8F836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6CF163-94FC-4480-81BB-5EF9B3BF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9304D0-11D4-48D6-A5CA-1F58FE1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A72D23-1B8A-4DCE-955F-DF76A6D1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4907E92-4678-4059-811E-90D2B3EA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7E28F8-6B57-41A3-A734-0E59A7D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4C6C91-4200-4917-AE46-5F72F4C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9CE116-3FD0-4D68-83F1-4D170918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D3E7E1-64EA-468F-A1FB-E1C9B498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E5B34C-E282-4FF8-9ECE-1EAB112A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23E5A2-D049-4F69-9EA6-86B573DF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11D77B-30CC-4D48-954C-27939EE6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A07BFA-849B-4C45-9E56-ACF5572B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D56E82-DE70-4AA4-AE02-D1661D4A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FD5EA70-0F6B-465E-9765-A24F05861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C4E546-2EBF-47D9-ADEE-F8F652219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BC572F-0BC8-44EB-BDF6-C8BFDA37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313C06-8488-4633-9F8D-8955AE5E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FED815-860B-40E6-8CFF-6343991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21C307-90CA-4041-A918-C9320C74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254706-9D85-4CF7-A6BE-A16F16BC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2FC8C-1365-4C52-A5D6-FBB3C30C3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B7A4-1FA6-42BD-A7CD-D4224726BFE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110176-3B5D-413F-AE16-59498EC85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945798-86D2-4779-B121-5133C6E3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7653-2D3A-442C-9ADA-AD957C371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4.jpeg"/><Relationship Id="rId7" Type="http://schemas.openxmlformats.org/officeDocument/2006/relationships/diagramData" Target="../diagrams/data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5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authentication/keeping-your-account-and-data-secure/creating-a-personal-access-token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4.jpeg"/><Relationship Id="rId7" Type="http://schemas.openxmlformats.org/officeDocument/2006/relationships/diagramData" Target="../diagrams/data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6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4.jpeg"/><Relationship Id="rId7" Type="http://schemas.openxmlformats.org/officeDocument/2006/relationships/diagramData" Target="../diagrams/data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7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hyperlink" Target="https://github.com/kchandan/bas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jpeg"/><Relationship Id="rId7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resolving-a-merge-conflict-using-the-command-line" TargetMode="External"/><Relationship Id="rId2" Type="http://schemas.openxmlformats.org/officeDocument/2006/relationships/hyperlink" Target="https://code.visualstudio.com/docs/introvideos/versioncontrol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4.jpeg"/><Relationship Id="rId7" Type="http://schemas.openxmlformats.org/officeDocument/2006/relationships/diagramData" Target="../diagrams/data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.jpeg"/><Relationship Id="rId7" Type="http://schemas.openxmlformats.org/officeDocument/2006/relationships/diagramData" Target="../diagrams/data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3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4.jpeg"/><Relationship Id="rId7" Type="http://schemas.openxmlformats.org/officeDocument/2006/relationships/diagramData" Target="../diagrams/data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diagramDrawing" Target="../diagrams/drawing4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5.jpe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406400" y="3124201"/>
            <a:ext cx="7741920" cy="9505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/>
          <a:p>
            <a:pPr defTabSz="1219170">
              <a:lnSpc>
                <a:spcPts val="3733"/>
              </a:lnSpc>
              <a:spcBef>
                <a:spcPct val="20000"/>
              </a:spcBef>
              <a:defRPr/>
            </a:pPr>
            <a:r>
              <a:rPr lang="en-US" sz="3733" b="1" dirty="0">
                <a:solidFill>
                  <a:schemeClr val="accent5"/>
                </a:solidFill>
                <a:latin typeface="Arial Narrow" pitchFamily="34" charset="0"/>
              </a:rPr>
              <a:t>Git and GitHub</a:t>
            </a:r>
            <a:endParaRPr lang="en-US" sz="3733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1835" y="6412468"/>
            <a:ext cx="185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Open Sans" pitchFamily="34" charset="0"/>
                <a:ea typeface="Open Sans" pitchFamily="34" charset="0"/>
                <a:cs typeface="Open Sans" pitchFamily="34" charset="0"/>
              </a:rPr>
              <a:t>www.cognixia.com</a:t>
            </a:r>
            <a:endParaRPr lang="en-IN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050" name="Picture 2" descr="C:\Users\hatim.gheewala\Desktop\Cognixia Logo with tag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19459"/>
            <a:ext cx="4759616" cy="13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5E3F037-1BA3-BB41-961F-347D7770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979206"/>
            <a:ext cx="406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</a:t>
            </a:r>
            <a:r>
              <a:rPr lang="en-US" sz="2400" dirty="0" err="1">
                <a:solidFill>
                  <a:schemeClr val="bg1"/>
                </a:solidFill>
              </a:rPr>
              <a:t>Concepts:Repositories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B92FBBB9-0CCD-6C4C-88FC-5943D6B62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181363"/>
              </p:ext>
            </p:extLst>
          </p:nvPr>
        </p:nvGraphicFramePr>
        <p:xfrm>
          <a:off x="2125133" y="144504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919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Concepts: Cloning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99151F6-8AEC-124A-8792-FBF29552C8C9}"/>
              </a:ext>
            </a:extLst>
          </p:cNvPr>
          <p:cNvSpPr txBox="1">
            <a:spLocks/>
          </p:cNvSpPr>
          <p:nvPr/>
        </p:nvSpPr>
        <p:spPr>
          <a:xfrm>
            <a:off x="2235199" y="978507"/>
            <a:ext cx="896982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live on a local machine or  on a remote server (GitHub!).</a:t>
            </a:r>
          </a:p>
          <a:p>
            <a:r>
              <a:rPr lang="en-US" dirty="0"/>
              <a:t>The act of copying a repository  from a remote server is called  cloning.</a:t>
            </a:r>
          </a:p>
          <a:p>
            <a:r>
              <a:rPr lang="en-US" dirty="0"/>
              <a:t>Cloning from a remote server  allows teams to work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Work Flow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4">
            <a:extLst>
              <a:ext uri="{FF2B5EF4-FFF2-40B4-BE49-F238E27FC236}">
                <a16:creationId xmlns="" xmlns:a16="http://schemas.microsoft.com/office/drawing/2014/main" id="{06AE7CE5-294E-DE45-B1D9-8D13F9AC4B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22998"/>
            <a:ext cx="10515600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Working example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494478C-F1C5-7A4C-A7ED-0EE9A2EE779A}"/>
              </a:ext>
            </a:extLst>
          </p:cNvPr>
          <p:cNvSpPr txBox="1">
            <a:spLocks/>
          </p:cNvSpPr>
          <p:nvPr/>
        </p:nvSpPr>
        <p:spPr>
          <a:xfrm>
            <a:off x="2015067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or terminal</a:t>
            </a:r>
          </a:p>
          <a:p>
            <a:r>
              <a:rPr lang="en-US" dirty="0"/>
              <a:t>git clone </a:t>
            </a:r>
            <a:r>
              <a:rPr lang="en-CA" dirty="0"/>
              <a:t>https://github.com/becloudready/git-tutorials.git</a:t>
            </a:r>
          </a:p>
          <a:p>
            <a:r>
              <a:rPr lang="en-CA" dirty="0"/>
              <a:t>cd git-tutorials</a:t>
            </a:r>
          </a:p>
          <a:p>
            <a:r>
              <a:rPr lang="en-CA" dirty="0"/>
              <a:t>&lt;Do some changes&gt;</a:t>
            </a:r>
          </a:p>
          <a:p>
            <a:r>
              <a:rPr lang="en-CA" dirty="0"/>
              <a:t>touch &lt;</a:t>
            </a:r>
            <a:r>
              <a:rPr lang="en-CA" dirty="0" err="1"/>
              <a:t>Yourname</a:t>
            </a:r>
            <a:r>
              <a:rPr lang="en-CA" dirty="0"/>
              <a:t>&gt; or create a .txt file</a:t>
            </a:r>
          </a:p>
          <a:p>
            <a:r>
              <a:rPr lang="en-CA" dirty="0"/>
              <a:t>git add &lt;</a:t>
            </a:r>
            <a:r>
              <a:rPr lang="en-CA" dirty="0" err="1"/>
              <a:t>yourname</a:t>
            </a:r>
            <a:r>
              <a:rPr lang="en-CA" dirty="0"/>
              <a:t>&gt;</a:t>
            </a:r>
          </a:p>
          <a:p>
            <a:r>
              <a:rPr lang="en-CA" dirty="0"/>
              <a:t>git commit -m ‘Added my file’</a:t>
            </a:r>
          </a:p>
          <a:p>
            <a:r>
              <a:rPr lang="en-CA" dirty="0"/>
              <a:t>git push origin master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0041" y="5921785"/>
            <a:ext cx="7877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 passwords after 13-Aug-2021: </a:t>
            </a:r>
            <a:r>
              <a:rPr lang="en-US" b="1" dirty="0" smtClean="0">
                <a:hlinkClick r:id="rId8"/>
              </a:rPr>
              <a:t>Creating </a:t>
            </a:r>
            <a:r>
              <a:rPr lang="en-US" b="1" dirty="0">
                <a:hlinkClick r:id="rId8"/>
              </a:rPr>
              <a:t>a personal access token - GitHub Docs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895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Incremental Changes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5F8F0133-A47B-BB4D-883A-14DA16736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72832"/>
              </p:ext>
            </p:extLst>
          </p:nvPr>
        </p:nvGraphicFramePr>
        <p:xfrm>
          <a:off x="2576733" y="1072577"/>
          <a:ext cx="7038533" cy="5135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20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Assignment: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A7BA61A9-B22E-4A47-A942-AF289ED03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343104"/>
              </p:ext>
            </p:extLst>
          </p:nvPr>
        </p:nvGraphicFramePr>
        <p:xfrm>
          <a:off x="3085306" y="902723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872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Push and Pull 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327C34-8E0C-494F-814D-D175DB2D1449}"/>
              </a:ext>
            </a:extLst>
          </p:cNvPr>
          <p:cNvSpPr txBox="1">
            <a:spLocks/>
          </p:cNvSpPr>
          <p:nvPr/>
        </p:nvSpPr>
        <p:spPr>
          <a:xfrm>
            <a:off x="1346200" y="189819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downloading  commits that don’t exist on your  machine from a remote repository  is called pulling changes</a:t>
            </a:r>
          </a:p>
          <a:p>
            <a:r>
              <a:rPr lang="en-US" dirty="0"/>
              <a:t>The process of adding your local  changes to the remote repository  is called pushing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7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Quick Recap 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58F3EEEC-56F0-654D-9AAE-6F7765F56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72484"/>
              </p:ext>
            </p:extLst>
          </p:nvPr>
        </p:nvGraphicFramePr>
        <p:xfrm>
          <a:off x="1179285" y="155340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3291023869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370373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8941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history of the whole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the file into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050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commit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Commit the file to local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24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to remote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4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blame &lt;file-name&gt;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history of changes done on that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70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current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24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checkout –b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branch off existing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03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merge &lt;branch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the branch with existing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823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 all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849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stash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Stash changes to local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847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from remote to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950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5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Complete Git Work Flow: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4">
            <a:extLst>
              <a:ext uri="{FF2B5EF4-FFF2-40B4-BE49-F238E27FC236}">
                <a16:creationId xmlns="" xmlns:a16="http://schemas.microsoft.com/office/drawing/2014/main" id="{53CF0C67-C147-584E-B884-1AF69DF36E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r="1" b="1"/>
          <a:stretch/>
        </p:blipFill>
        <p:spPr>
          <a:xfrm>
            <a:off x="350052" y="2015829"/>
            <a:ext cx="11704320" cy="30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1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Forking is easy: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3C067B-5A2B-A149-AEF5-3B7A5E94D745}"/>
              </a:ext>
            </a:extLst>
          </p:cNvPr>
          <p:cNvSpPr txBox="1"/>
          <p:nvPr/>
        </p:nvSpPr>
        <p:spPr>
          <a:xfrm>
            <a:off x="2496457" y="1291771"/>
            <a:ext cx="27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C9CCC8-C2A1-CD4D-B48B-C19B90E5787C}"/>
              </a:ext>
            </a:extLst>
          </p:cNvPr>
          <p:cNvSpPr txBox="1"/>
          <p:nvPr/>
        </p:nvSpPr>
        <p:spPr>
          <a:xfrm>
            <a:off x="2496457" y="1862693"/>
            <a:ext cx="6450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7"/>
              </a:rPr>
              <a:t>https://github.com/kchandan/bash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Click on the Fork Icon</a:t>
            </a:r>
          </a:p>
        </p:txBody>
      </p:sp>
      <p:pic>
        <p:nvPicPr>
          <p:cNvPr id="15" name="Content Placeholder 8">
            <a:extLst>
              <a:ext uri="{FF2B5EF4-FFF2-40B4-BE49-F238E27FC236}">
                <a16:creationId xmlns="" xmlns:a16="http://schemas.microsoft.com/office/drawing/2014/main" id="{5BEA1575-DA75-BF47-A4A8-227F7FA1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7" y="3725178"/>
            <a:ext cx="10515600" cy="14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0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Version Control System?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100CECB1-F302-8A41-AC9C-C4599ADC2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042059"/>
              </p:ext>
            </p:extLst>
          </p:nvPr>
        </p:nvGraphicFramePr>
        <p:xfrm>
          <a:off x="2125133" y="141271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854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Forking is easy: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3C067B-5A2B-A149-AEF5-3B7A5E94D745}"/>
              </a:ext>
            </a:extLst>
          </p:cNvPr>
          <p:cNvSpPr txBox="1"/>
          <p:nvPr/>
        </p:nvSpPr>
        <p:spPr>
          <a:xfrm>
            <a:off x="2496457" y="1291771"/>
            <a:ext cx="27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C9CCC8-C2A1-CD4D-B48B-C19B90E5787C}"/>
              </a:ext>
            </a:extLst>
          </p:cNvPr>
          <p:cNvSpPr txBox="1"/>
          <p:nvPr/>
        </p:nvSpPr>
        <p:spPr>
          <a:xfrm>
            <a:off x="2496457" y="1862143"/>
            <a:ext cx="860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your </a:t>
            </a:r>
            <a:r>
              <a:rPr lang="en-US" sz="2800" dirty="0" err="1"/>
              <a:t>github</a:t>
            </a:r>
            <a:r>
              <a:rPr lang="en-US" sz="2800" dirty="0"/>
              <a:t> profile where you want to fork it.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E65945F-18F5-E848-8F24-40F1F2E27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28" y="2497142"/>
            <a:ext cx="9247322" cy="35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4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Editor Settings for Git Work Flow: VS Code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9D403B6-2CD6-2E44-88FD-6169EB378176}"/>
              </a:ext>
            </a:extLst>
          </p:cNvPr>
          <p:cNvSpPr txBox="1">
            <a:spLocks/>
          </p:cNvSpPr>
          <p:nvPr/>
        </p:nvSpPr>
        <p:spPr>
          <a:xfrm>
            <a:off x="1781629" y="136434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: </a:t>
            </a:r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/>
              <a:t>Install on Local PC/MAC</a:t>
            </a:r>
          </a:p>
        </p:txBody>
      </p:sp>
    </p:spTree>
    <p:extLst>
      <p:ext uri="{BB962C8B-B14F-4D97-AF65-F5344CB8AC3E}">
        <p14:creationId xmlns:p14="http://schemas.microsoft.com/office/powerpoint/2010/main" val="13726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Editor Settings for Git Work Flow: VS Code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4">
            <a:extLst>
              <a:ext uri="{FF2B5EF4-FFF2-40B4-BE49-F238E27FC236}">
                <a16:creationId xmlns="" xmlns:a16="http://schemas.microsoft.com/office/drawing/2014/main" id="{61A85BF2-02D9-B74B-BE18-1F227B7441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81" y="1464813"/>
            <a:ext cx="7575275" cy="46694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F14FE3-08D0-634E-A184-B5F579FD8B19}"/>
              </a:ext>
            </a:extLst>
          </p:cNvPr>
          <p:cNvSpPr/>
          <p:nvPr/>
        </p:nvSpPr>
        <p:spPr>
          <a:xfrm>
            <a:off x="2473521" y="941593"/>
            <a:ext cx="3632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the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98029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Editor Settings for Git Work Flow: VS Code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F14FE3-08D0-634E-A184-B5F579FD8B19}"/>
              </a:ext>
            </a:extLst>
          </p:cNvPr>
          <p:cNvSpPr/>
          <p:nvPr/>
        </p:nvSpPr>
        <p:spPr>
          <a:xfrm>
            <a:off x="2473521" y="941593"/>
            <a:ext cx="32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Git Plugin of VS Code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="" xmlns:a16="http://schemas.microsoft.com/office/drawing/2014/main" id="{97622821-5F2C-9A40-B74E-4805C42468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95" y="1565069"/>
            <a:ext cx="7244636" cy="435133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="" xmlns:a16="http://schemas.microsoft.com/office/drawing/2014/main" id="{02557DCD-0B21-1849-8E23-C6A243D85FB2}"/>
              </a:ext>
            </a:extLst>
          </p:cNvPr>
          <p:cNvSpPr/>
          <p:nvPr/>
        </p:nvSpPr>
        <p:spPr>
          <a:xfrm>
            <a:off x="1494971" y="2627086"/>
            <a:ext cx="520096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10910E-F399-C34A-9B2D-43EF8B46FCF7}"/>
              </a:ext>
            </a:extLst>
          </p:cNvPr>
          <p:cNvSpPr txBox="1"/>
          <p:nvPr/>
        </p:nvSpPr>
        <p:spPr>
          <a:xfrm>
            <a:off x="217714" y="2525486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Plugin</a:t>
            </a:r>
          </a:p>
        </p:txBody>
      </p:sp>
    </p:spTree>
    <p:extLst>
      <p:ext uri="{BB962C8B-B14F-4D97-AF65-F5344CB8AC3E}">
        <p14:creationId xmlns:p14="http://schemas.microsoft.com/office/powerpoint/2010/main" val="193175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Plugin in Action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4674B7D-E89C-6E42-B758-507D8F3C3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88" y="1476589"/>
            <a:ext cx="4991100" cy="1257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C7965E1-D206-0A4A-9490-EBD625FF6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87" y="3020170"/>
            <a:ext cx="4991099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46C6F3-C914-5246-B69B-FB46C5443524}"/>
              </a:ext>
            </a:extLst>
          </p:cNvPr>
          <p:cNvSpPr/>
          <p:nvPr/>
        </p:nvSpPr>
        <p:spPr>
          <a:xfrm>
            <a:off x="919105" y="1874728"/>
            <a:ext cx="49910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Once to modify any file, it will show up the number of files modified.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Click on + sign to add the file.</a:t>
            </a:r>
          </a:p>
        </p:txBody>
      </p:sp>
    </p:spTree>
    <p:extLst>
      <p:ext uri="{BB962C8B-B14F-4D97-AF65-F5344CB8AC3E}">
        <p14:creationId xmlns:p14="http://schemas.microsoft.com/office/powerpoint/2010/main" val="189938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Plugin in Action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E766B91-F947-C34C-89EF-522609528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41" y="1503932"/>
            <a:ext cx="4925663" cy="24894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E385F92D-F501-0643-8AF5-AF2922120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40" y="4458558"/>
            <a:ext cx="4925664" cy="10795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534BB4E-D04C-C646-BDC5-5F850555A8F0}"/>
              </a:ext>
            </a:extLst>
          </p:cNvPr>
          <p:cNvSpPr txBox="1">
            <a:spLocks/>
          </p:cNvSpPr>
          <p:nvPr/>
        </p:nvSpPr>
        <p:spPr>
          <a:xfrm>
            <a:off x="165413" y="1889095"/>
            <a:ext cx="5930587" cy="11029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Enter the git commit message and click on check mark icon to commit the changes.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5E8BD7A9-63C9-224B-A4ED-D39E3CB9B363}"/>
              </a:ext>
            </a:extLst>
          </p:cNvPr>
          <p:cNvSpPr txBox="1">
            <a:spLocks/>
          </p:cNvSpPr>
          <p:nvPr/>
        </p:nvSpPr>
        <p:spPr>
          <a:xfrm>
            <a:off x="96317" y="4118894"/>
            <a:ext cx="6507683" cy="110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Arial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Once the code is committed, the bottom left corner shows files to be committed, click on the circle icon to trigger pull/push.</a:t>
            </a:r>
          </a:p>
        </p:txBody>
      </p:sp>
    </p:spTree>
    <p:extLst>
      <p:ext uri="{BB962C8B-B14F-4D97-AF65-F5344CB8AC3E}">
        <p14:creationId xmlns:p14="http://schemas.microsoft.com/office/powerpoint/2010/main" val="126282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Plugin in Action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F6D6D4C-7CC5-024C-9470-B39BC80E9BB9}"/>
              </a:ext>
            </a:extLst>
          </p:cNvPr>
          <p:cNvSpPr txBox="1"/>
          <p:nvPr/>
        </p:nvSpPr>
        <p:spPr>
          <a:xfrm>
            <a:off x="1667261" y="1532238"/>
            <a:ext cx="965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will pop up this warning sign. Just click Ok to proceed with pull/push operation.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="" xmlns:a16="http://schemas.microsoft.com/office/drawing/2014/main" id="{1A0307A4-370A-6347-B1EA-E8127B48B3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34" y="2778026"/>
            <a:ext cx="9220316" cy="18456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11EFFF5-B440-B64E-B155-8377BEEDDFAC}"/>
              </a:ext>
            </a:extLst>
          </p:cNvPr>
          <p:cNvSpPr txBox="1"/>
          <p:nvPr/>
        </p:nvSpPr>
        <p:spPr>
          <a:xfrm>
            <a:off x="1776569" y="4915360"/>
            <a:ext cx="965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Once aforesaid operation is finished, go and check </a:t>
            </a:r>
            <a:r>
              <a:rPr lang="en-US" sz="2800" dirty="0" err="1"/>
              <a:t>github</a:t>
            </a:r>
            <a:r>
              <a:rPr lang="en-US" sz="2800" dirty="0"/>
              <a:t> web portal to ensure your changes are pushed.</a:t>
            </a:r>
          </a:p>
        </p:txBody>
      </p:sp>
    </p:spTree>
    <p:extLst>
      <p:ext uri="{BB962C8B-B14F-4D97-AF65-F5344CB8AC3E}">
        <p14:creationId xmlns:p14="http://schemas.microsoft.com/office/powerpoint/2010/main" val="19736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Plugin : More Actions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4">
            <a:extLst>
              <a:ext uri="{FF2B5EF4-FFF2-40B4-BE49-F238E27FC236}">
                <a16:creationId xmlns="" xmlns:a16="http://schemas.microsoft.com/office/drawing/2014/main" id="{6388613F-4345-3A4A-8F45-DD98B12AF2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97" y="1030077"/>
            <a:ext cx="7538205" cy="47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64875-DB3B-8A44-BCB4-6D7D5A9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B51B9-B351-3849-A634-E4B12825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https://code.visualstudio.com/docs/introvideos/versioncontrol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Resolving Git Merge Conflict: </a:t>
            </a:r>
            <a:r>
              <a:rPr lang="en-US" dirty="0">
                <a:hlinkClick r:id="rId3"/>
              </a:rPr>
              <a:t>https://docs.github.com/en/free-pro-team@latest/github/collaborating-with-issues-and-pull-requests/resolving-a-merge-conflict-using-the-command-line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9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- Scenarios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64639" y="1240641"/>
            <a:ext cx="102918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Consider the following scenario involving Git. 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 smtClean="0"/>
              <a:t>Jack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Jill </a:t>
            </a:r>
            <a:r>
              <a:rPr lang="en-US" sz="2000" dirty="0"/>
              <a:t>are both working on a shared project </a:t>
            </a:r>
            <a:r>
              <a:rPr lang="en-US" sz="2000" b="1" dirty="0" err="1"/>
              <a:t>MyProj</a:t>
            </a:r>
            <a:r>
              <a:rPr lang="en-US" sz="2000" dirty="0"/>
              <a:t> that is stored in a remote </a:t>
            </a:r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repo.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Jack </a:t>
            </a:r>
            <a:r>
              <a:rPr lang="en-US" sz="2000" dirty="0"/>
              <a:t>does a clone on the remote </a:t>
            </a:r>
            <a:r>
              <a:rPr lang="en-US" sz="2000" dirty="0" smtClean="0"/>
              <a:t>repo.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</a:t>
            </a:r>
            <a:r>
              <a:rPr lang="en-US" sz="2000" dirty="0"/>
              <a:t>two things does Git create when </a:t>
            </a:r>
            <a:r>
              <a:rPr lang="en-US" sz="2000" dirty="0" smtClean="0"/>
              <a:t>Jack </a:t>
            </a:r>
            <a:r>
              <a:rPr lang="en-US" sz="2000" dirty="0"/>
              <a:t>issues the clone command? 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1772920" y="4220219"/>
            <a:ext cx="95707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When </a:t>
            </a:r>
            <a:r>
              <a:rPr lang="en-US" sz="2000" b="1" dirty="0" smtClean="0">
                <a:solidFill>
                  <a:schemeClr val="accent1"/>
                </a:solidFill>
              </a:rPr>
              <a:t>Jack </a:t>
            </a:r>
            <a:r>
              <a:rPr lang="en-US" sz="2000" b="1" dirty="0">
                <a:solidFill>
                  <a:schemeClr val="accent1"/>
                </a:solidFill>
              </a:rPr>
              <a:t>issues </a:t>
            </a:r>
            <a:r>
              <a:rPr lang="en-US" sz="2000" b="1">
                <a:solidFill>
                  <a:schemeClr val="accent1"/>
                </a:solidFill>
              </a:rPr>
              <a:t>the </a:t>
            </a:r>
            <a:r>
              <a:rPr lang="en-US" sz="2000" b="1" i="1" smtClean="0">
                <a:solidFill>
                  <a:schemeClr val="accent1"/>
                </a:solidFill>
              </a:rPr>
              <a:t>clone </a:t>
            </a:r>
            <a:r>
              <a:rPr lang="en-US" sz="2000" b="1" dirty="0">
                <a:solidFill>
                  <a:schemeClr val="accent1"/>
                </a:solidFill>
              </a:rPr>
              <a:t>command, Git </a:t>
            </a:r>
            <a:r>
              <a:rPr lang="en-US" sz="2000" b="1" dirty="0" smtClean="0">
                <a:solidFill>
                  <a:schemeClr val="accent1"/>
                </a:solidFill>
              </a:rPr>
              <a:t>creates: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a local copy of the </a:t>
            </a:r>
            <a:r>
              <a:rPr lang="en-US" sz="2000" b="1" i="1" dirty="0" err="1">
                <a:solidFill>
                  <a:schemeClr val="accent1"/>
                </a:solidFill>
              </a:rPr>
              <a:t>MyProj</a:t>
            </a:r>
            <a:r>
              <a:rPr lang="en-US" sz="2000" b="1" dirty="0">
                <a:solidFill>
                  <a:schemeClr val="accent1"/>
                </a:solidFill>
              </a:rPr>
              <a:t> repository and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/>
                </a:solidFill>
              </a:rPr>
              <a:t>a </a:t>
            </a:r>
            <a:r>
              <a:rPr lang="en-US" sz="2000" b="1" dirty="0">
                <a:solidFill>
                  <a:schemeClr val="accent1"/>
                </a:solidFill>
              </a:rPr>
              <a:t>working directory that contains the latest snapshot of the project files.</a:t>
            </a:r>
            <a:endParaRPr lang="en-CA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Version Control System?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FBF1ADE4-D3CD-6142-BD6E-283EAB173D8E}"/>
              </a:ext>
            </a:extLst>
          </p:cNvPr>
          <p:cNvGraphicFramePr>
            <a:graphicFrameLocks/>
          </p:cNvGraphicFramePr>
          <p:nvPr/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135E480-37F1-A247-B48B-F80E65E94FCD}"/>
              </a:ext>
            </a:extLst>
          </p:cNvPr>
          <p:cNvSpPr txBox="1">
            <a:spLocks/>
          </p:cNvSpPr>
          <p:nvPr/>
        </p:nvSpPr>
        <p:spPr>
          <a:xfrm>
            <a:off x="1462576" y="1512979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Popular Version Control System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4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624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– Scenario – Step 2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64640" y="1240641"/>
            <a:ext cx="9987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Next, </a:t>
            </a:r>
            <a:r>
              <a:rPr lang="en-US" sz="2000" dirty="0" smtClean="0"/>
              <a:t>Jack </a:t>
            </a:r>
            <a:r>
              <a:rPr lang="en-US" sz="2000" dirty="0"/>
              <a:t>edits the </a:t>
            </a:r>
            <a:r>
              <a:rPr lang="en-US" sz="2000" b="1" dirty="0" err="1"/>
              <a:t>MyProj</a:t>
            </a:r>
            <a:r>
              <a:rPr lang="en-US" sz="2000" dirty="0"/>
              <a:t> file </a:t>
            </a:r>
            <a:r>
              <a:rPr lang="en-US" sz="2000" b="1" dirty="0" err="1" smtClean="0"/>
              <a:t>test.rb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Then</a:t>
            </a:r>
            <a:r>
              <a:rPr lang="en-US" sz="2000" dirty="0"/>
              <a:t>, he </a:t>
            </a:r>
            <a:r>
              <a:rPr lang="en-US" sz="2000" dirty="0" smtClean="0"/>
              <a:t>executes an </a:t>
            </a:r>
            <a:r>
              <a:rPr lang="en-US" sz="2000" b="1" dirty="0"/>
              <a:t>add</a:t>
            </a:r>
            <a:r>
              <a:rPr lang="en-US" sz="2000" dirty="0"/>
              <a:t>, a </a:t>
            </a:r>
            <a:r>
              <a:rPr lang="en-US" sz="2000" b="1" dirty="0"/>
              <a:t>commit </a:t>
            </a:r>
            <a:r>
              <a:rPr lang="en-US" sz="2000" dirty="0"/>
              <a:t>and a </a:t>
            </a:r>
            <a:r>
              <a:rPr lang="en-US" sz="2000" b="1" dirty="0"/>
              <a:t>push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</a:t>
            </a:r>
            <a:r>
              <a:rPr lang="en-US" sz="2000" dirty="0"/>
              <a:t>does Git do when </a:t>
            </a:r>
            <a:r>
              <a:rPr lang="en-US" sz="2000" dirty="0" smtClean="0"/>
              <a:t>Jack </a:t>
            </a:r>
            <a:r>
              <a:rPr lang="en-US" sz="2000" dirty="0"/>
              <a:t>issues these commands? 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1661160" y="3717345"/>
            <a:ext cx="957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chemeClr val="accent1"/>
                </a:solidFill>
              </a:rPr>
              <a:t>add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command </a:t>
            </a:r>
            <a:r>
              <a:rPr lang="en-US" sz="2000" b="1" dirty="0">
                <a:solidFill>
                  <a:schemeClr val="accent1"/>
                </a:solidFill>
              </a:rPr>
              <a:t>“stages” the </a:t>
            </a:r>
            <a:r>
              <a:rPr lang="en-US" sz="2000" b="1" dirty="0" smtClean="0">
                <a:solidFill>
                  <a:schemeClr val="accent1"/>
                </a:solidFill>
              </a:rPr>
              <a:t>file </a:t>
            </a:r>
            <a:r>
              <a:rPr lang="en-US" sz="2000" b="1" dirty="0" err="1" smtClean="0">
                <a:solidFill>
                  <a:schemeClr val="accent1"/>
                </a:solidFill>
              </a:rPr>
              <a:t>test.rb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chemeClr val="accent1"/>
                </a:solidFill>
              </a:rPr>
              <a:t>commit </a:t>
            </a:r>
            <a:r>
              <a:rPr lang="en-US" sz="2000" b="1" dirty="0">
                <a:solidFill>
                  <a:schemeClr val="accent1"/>
                </a:solidFill>
              </a:rPr>
              <a:t>command updates </a:t>
            </a:r>
            <a:r>
              <a:rPr lang="en-US" sz="2000" b="1" dirty="0" smtClean="0">
                <a:solidFill>
                  <a:schemeClr val="accent1"/>
                </a:solidFill>
              </a:rPr>
              <a:t>Jack’s </a:t>
            </a:r>
            <a:r>
              <a:rPr lang="en-US" sz="2000" b="1" dirty="0">
                <a:solidFill>
                  <a:schemeClr val="accent1"/>
                </a:solidFill>
              </a:rPr>
              <a:t>local repository to reflect the changes.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The </a:t>
            </a:r>
            <a:r>
              <a:rPr lang="en-US" sz="2000" b="1" i="1" dirty="0">
                <a:solidFill>
                  <a:schemeClr val="accent1"/>
                </a:solidFill>
              </a:rPr>
              <a:t>push </a:t>
            </a:r>
            <a:r>
              <a:rPr lang="en-US" sz="2000" b="1" dirty="0">
                <a:solidFill>
                  <a:schemeClr val="accent1"/>
                </a:solidFill>
              </a:rPr>
              <a:t>command updates the remote repository to reflect the changes in </a:t>
            </a:r>
            <a:r>
              <a:rPr lang="en-US" sz="2000" b="1" dirty="0" smtClean="0">
                <a:solidFill>
                  <a:schemeClr val="accent1"/>
                </a:solidFill>
              </a:rPr>
              <a:t>Jack’s </a:t>
            </a:r>
            <a:r>
              <a:rPr lang="en-US" sz="2000" b="1" dirty="0">
                <a:solidFill>
                  <a:schemeClr val="accent1"/>
                </a:solidFill>
              </a:rPr>
              <a:t>local repository.</a:t>
            </a:r>
            <a:endParaRPr lang="en-CA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4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– Scenario – Step 3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64640" y="1240641"/>
            <a:ext cx="10535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Next, </a:t>
            </a:r>
            <a:r>
              <a:rPr lang="en-US" sz="2000" dirty="0" smtClean="0"/>
              <a:t>Jill does </a:t>
            </a:r>
            <a:r>
              <a:rPr lang="en-US" sz="2000" dirty="0"/>
              <a:t>a </a:t>
            </a:r>
            <a:r>
              <a:rPr lang="en-US" sz="2000" b="1" dirty="0"/>
              <a:t>clone </a:t>
            </a:r>
            <a:r>
              <a:rPr lang="en-US" sz="2000" dirty="0"/>
              <a:t>on </a:t>
            </a:r>
            <a:r>
              <a:rPr lang="en-US" sz="2000" b="1" dirty="0" err="1"/>
              <a:t>MyProj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Then</a:t>
            </a:r>
            <a:r>
              <a:rPr lang="en-US" sz="2000" dirty="0"/>
              <a:t>, </a:t>
            </a:r>
            <a:r>
              <a:rPr lang="en-US" sz="2000" dirty="0" smtClean="0"/>
              <a:t>Jill and Jack both </a:t>
            </a:r>
            <a:r>
              <a:rPr lang="en-US" sz="2000" dirty="0"/>
              <a:t>edit </a:t>
            </a:r>
            <a:r>
              <a:rPr lang="en-US" sz="2000" b="1" dirty="0" err="1" smtClean="0"/>
              <a:t>test.rb</a:t>
            </a:r>
            <a:r>
              <a:rPr lang="en-US" sz="2000" b="1" dirty="0" smtClean="0"/>
              <a:t> </a:t>
            </a:r>
            <a:r>
              <a:rPr lang="en-US" sz="2000" dirty="0"/>
              <a:t>in parallel.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test.rb</a:t>
            </a:r>
            <a:r>
              <a:rPr lang="en-US" sz="2000" b="1" dirty="0" smtClean="0"/>
              <a:t> </a:t>
            </a:r>
            <a:r>
              <a:rPr lang="en-US" sz="2000" dirty="0"/>
              <a:t>has over 100 lines of code.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Jill edits </a:t>
            </a:r>
            <a:r>
              <a:rPr lang="en-US" sz="2000" dirty="0"/>
              <a:t>a couple lines at the top of the file, and </a:t>
            </a:r>
            <a:r>
              <a:rPr lang="en-US" sz="2000" dirty="0" smtClean="0"/>
              <a:t>Jack edits </a:t>
            </a:r>
            <a:r>
              <a:rPr lang="en-US" sz="2000" dirty="0"/>
              <a:t>a couple lines at the bottom of the file.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Then</a:t>
            </a:r>
            <a:r>
              <a:rPr lang="en-US" sz="2000" dirty="0"/>
              <a:t>, </a:t>
            </a:r>
            <a:r>
              <a:rPr lang="en-US" sz="2000" dirty="0" smtClean="0"/>
              <a:t>Jack does </a:t>
            </a:r>
            <a:r>
              <a:rPr lang="en-US" sz="2000" dirty="0"/>
              <a:t>an </a:t>
            </a:r>
            <a:r>
              <a:rPr lang="en-US" sz="2000" b="1" dirty="0"/>
              <a:t>add/commit/push</a:t>
            </a:r>
            <a:r>
              <a:rPr lang="en-US" sz="2000" dirty="0"/>
              <a:t>. </a:t>
            </a:r>
            <a:r>
              <a:rPr lang="en-US" sz="2000" dirty="0" smtClean="0"/>
              <a:t> Finally</a:t>
            </a:r>
            <a:r>
              <a:rPr lang="en-US" sz="2000" dirty="0"/>
              <a:t>, </a:t>
            </a:r>
            <a:r>
              <a:rPr lang="en-US" sz="2000" dirty="0" smtClean="0"/>
              <a:t>Jill does </a:t>
            </a:r>
            <a:r>
              <a:rPr lang="en-US" sz="2000" dirty="0"/>
              <a:t>a </a:t>
            </a:r>
            <a:r>
              <a:rPr lang="en-US" sz="2000" b="1" dirty="0"/>
              <a:t>add/commit/push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What </a:t>
            </a:r>
            <a:r>
              <a:rPr lang="en-US" sz="2000" dirty="0"/>
              <a:t>does Git do when </a:t>
            </a:r>
            <a:r>
              <a:rPr lang="en-US" sz="2000" dirty="0" smtClean="0"/>
              <a:t>Jill issues </a:t>
            </a:r>
            <a:r>
              <a:rPr lang="en-US" sz="2000" dirty="0"/>
              <a:t>the push command?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1635930" y="4781890"/>
            <a:ext cx="957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When </a:t>
            </a:r>
            <a:r>
              <a:rPr lang="en-US" sz="2000" b="1" dirty="0" smtClean="0">
                <a:solidFill>
                  <a:schemeClr val="accent1"/>
                </a:solidFill>
              </a:rPr>
              <a:t>Jill </a:t>
            </a:r>
            <a:r>
              <a:rPr lang="en-US" sz="2000" b="1" dirty="0">
                <a:solidFill>
                  <a:schemeClr val="accent1"/>
                </a:solidFill>
              </a:rPr>
              <a:t>issues the </a:t>
            </a:r>
            <a:r>
              <a:rPr lang="en-US" sz="2000" b="1" i="1" dirty="0">
                <a:solidFill>
                  <a:schemeClr val="accent1"/>
                </a:solidFill>
              </a:rPr>
              <a:t>push </a:t>
            </a:r>
            <a:r>
              <a:rPr lang="en-US" sz="2000" b="1" dirty="0">
                <a:solidFill>
                  <a:schemeClr val="accent1"/>
                </a:solidFill>
              </a:rPr>
              <a:t>command, Git rejects her </a:t>
            </a:r>
            <a:r>
              <a:rPr lang="en-US" sz="2000" b="1" dirty="0" smtClean="0">
                <a:solidFill>
                  <a:schemeClr val="accent1"/>
                </a:solidFill>
              </a:rPr>
              <a:t>push.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Because </a:t>
            </a:r>
            <a:r>
              <a:rPr lang="en-US" sz="2000" b="1" dirty="0">
                <a:solidFill>
                  <a:schemeClr val="accent1"/>
                </a:solidFill>
              </a:rPr>
              <a:t>the remote branch has changed since the last time </a:t>
            </a:r>
            <a:r>
              <a:rPr lang="en-US" sz="2000" b="1" dirty="0" smtClean="0">
                <a:solidFill>
                  <a:schemeClr val="accent1"/>
                </a:solidFill>
              </a:rPr>
              <a:t>Jill </a:t>
            </a:r>
            <a:r>
              <a:rPr lang="en-US" sz="2000" b="1" dirty="0">
                <a:solidFill>
                  <a:schemeClr val="accent1"/>
                </a:solidFill>
              </a:rPr>
              <a:t>pulled from it.</a:t>
            </a:r>
            <a:endParaRPr lang="en-CA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6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Git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– Scenario – Step 4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863600" y="2124561"/>
            <a:ext cx="9987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Git commands should </a:t>
            </a:r>
            <a:r>
              <a:rPr lang="en-US" sz="2000" dirty="0" smtClean="0"/>
              <a:t>Jill issue </a:t>
            </a:r>
            <a:r>
              <a:rPr lang="en-US" sz="2000" dirty="0"/>
              <a:t>next and what would the result of the command be?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939800" y="2978647"/>
            <a:ext cx="1028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Jill should </a:t>
            </a:r>
            <a:r>
              <a:rPr lang="en-US" sz="2000" b="1" dirty="0">
                <a:solidFill>
                  <a:schemeClr val="accent1"/>
                </a:solidFill>
              </a:rPr>
              <a:t>do a </a:t>
            </a:r>
            <a:r>
              <a:rPr lang="en-US" sz="2000" b="1" i="1" dirty="0">
                <a:solidFill>
                  <a:schemeClr val="accent1"/>
                </a:solidFill>
              </a:rPr>
              <a:t>pull </a:t>
            </a:r>
            <a:r>
              <a:rPr lang="en-US" sz="2000" b="1" dirty="0">
                <a:solidFill>
                  <a:schemeClr val="accent1"/>
                </a:solidFill>
              </a:rPr>
              <a:t>on the remote repository.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That </a:t>
            </a:r>
            <a:r>
              <a:rPr lang="en-US" sz="2000" b="1" dirty="0">
                <a:solidFill>
                  <a:schemeClr val="accent1"/>
                </a:solidFill>
              </a:rPr>
              <a:t>will update her current branch in her local repository as well as her working directory.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The </a:t>
            </a:r>
            <a:r>
              <a:rPr lang="en-US" sz="2000" b="1" dirty="0">
                <a:solidFill>
                  <a:schemeClr val="accent1"/>
                </a:solidFill>
              </a:rPr>
              <a:t>update will both download the changes in the remote repository and merge them into her current branch. </a:t>
            </a:r>
            <a:endParaRPr lang="en-CA" sz="20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9800" y="5388008"/>
            <a:ext cx="957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Then </a:t>
            </a:r>
            <a:r>
              <a:rPr lang="en-US" sz="2000" b="1" dirty="0">
                <a:solidFill>
                  <a:schemeClr val="accent1"/>
                </a:solidFill>
              </a:rPr>
              <a:t>upload the merged changes, she would need to do an </a:t>
            </a:r>
            <a:r>
              <a:rPr lang="en-US" sz="2000" b="1" i="1" dirty="0">
                <a:solidFill>
                  <a:schemeClr val="accent1"/>
                </a:solidFill>
              </a:rPr>
              <a:t>add/commit/push.</a:t>
            </a:r>
            <a:endParaRPr lang="en-CA" sz="2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605FB90-120B-EE44-AF3E-F9CF865B6CA2}"/>
              </a:ext>
            </a:extLst>
          </p:cNvPr>
          <p:cNvSpPr/>
          <p:nvPr/>
        </p:nvSpPr>
        <p:spPr>
          <a:xfrm>
            <a:off x="1617134" y="2479058"/>
            <a:ext cx="8957732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867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152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Git?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5AB86620-3317-8646-97A6-13FB7B756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941014"/>
              </p:ext>
            </p:extLst>
          </p:nvPr>
        </p:nvGraphicFramePr>
        <p:xfrm>
          <a:off x="2749593" y="1031829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2131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GitHub?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D0E958DE-33BD-8549-AF1E-6DC28D757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71738"/>
              </p:ext>
            </p:extLst>
          </p:nvPr>
        </p:nvGraphicFramePr>
        <p:xfrm>
          <a:off x="2965686" y="1031829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301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66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Basic Git </a:t>
            </a:r>
            <a:r>
              <a:rPr lang="en-US" sz="2400" dirty="0" err="1">
                <a:solidFill>
                  <a:schemeClr val="bg1"/>
                </a:solidFill>
              </a:rPr>
              <a:t>WorkFLow</a:t>
            </a:r>
            <a:r>
              <a:rPr lang="en-US" sz="2400" dirty="0">
                <a:solidFill>
                  <a:schemeClr val="bg1"/>
                </a:solidFill>
              </a:rPr>
              <a:t>(Simplified)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Content Placeholder 4">
            <a:extLst>
              <a:ext uri="{FF2B5EF4-FFF2-40B4-BE49-F238E27FC236}">
                <a16:creationId xmlns="" xmlns:a16="http://schemas.microsoft.com/office/drawing/2014/main" id="{84414DC9-C86F-A34C-921E-80A2EBBE6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5" y="1464697"/>
            <a:ext cx="7715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Installation: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4">
            <a:extLst>
              <a:ext uri="{FF2B5EF4-FFF2-40B4-BE49-F238E27FC236}">
                <a16:creationId xmlns="" xmlns:a16="http://schemas.microsoft.com/office/drawing/2014/main" id="{BA88E917-50C4-AD45-A0BF-DD6276DE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75478"/>
              </p:ext>
            </p:extLst>
          </p:nvPr>
        </p:nvGraphicFramePr>
        <p:xfrm>
          <a:off x="2125133" y="1738929"/>
          <a:ext cx="820903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4">
                  <a:extLst>
                    <a:ext uri="{9D8B030D-6E8A-4147-A177-3AD203B41FA5}">
                      <a16:colId xmlns="" xmlns:a16="http://schemas.microsoft.com/office/drawing/2014/main" val="485862141"/>
                    </a:ext>
                  </a:extLst>
                </a:gridCol>
                <a:gridCol w="5979885">
                  <a:extLst>
                    <a:ext uri="{9D8B030D-6E8A-4147-A177-3AD203B41FA5}">
                      <a16:colId xmlns="" xmlns:a16="http://schemas.microsoft.com/office/drawing/2014/main" val="199072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Commands/sites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894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Linux (Debian)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 fontAlgn="base"/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Command: </a:t>
                      </a:r>
                      <a:r>
                        <a:rPr lang="en-US" sz="24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sudo</a:t>
                      </a:r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apt-get install git</a:t>
                      </a:r>
                      <a:endParaRPr lang="en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825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Linux (</a:t>
                      </a:r>
                      <a:r>
                        <a:rPr lang="en-US" sz="24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Redhat</a:t>
                      </a:r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 fontAlgn="base"/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Command: </a:t>
                      </a:r>
                      <a:r>
                        <a:rPr lang="en-US" sz="24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sudo</a:t>
                      </a:r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yum install git</a:t>
                      </a:r>
                      <a:endParaRPr lang="en-US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692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Mac</a:t>
                      </a:r>
                      <a:endParaRPr lang="en-US" sz="24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 fontAlgn="base"/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http://git-</a:t>
                      </a:r>
                      <a:r>
                        <a:rPr lang="en-US" sz="24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scm.com</a:t>
                      </a:r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/download/mac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182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 fontAlgn="base"/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http://git-</a:t>
                      </a:r>
                      <a:r>
                        <a:rPr lang="en-US" sz="24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scm.com</a:t>
                      </a:r>
                      <a:r>
                        <a:rPr lang="en-US" sz="2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/download/win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418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1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Concepts: Snapshots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40A7CE33-F808-194D-94BD-86A518A05687}"/>
              </a:ext>
            </a:extLst>
          </p:cNvPr>
          <p:cNvSpPr txBox="1">
            <a:spLocks/>
          </p:cNvSpPr>
          <p:nvPr/>
        </p:nvSpPr>
        <p:spPr>
          <a:xfrm>
            <a:off x="1669143" y="641615"/>
            <a:ext cx="9951375" cy="553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way git keeps track of your code  history</a:t>
            </a:r>
          </a:p>
          <a:p>
            <a:r>
              <a:rPr lang="en-US" dirty="0"/>
              <a:t>Essentially records what all your files  look like at a given point in time</a:t>
            </a:r>
          </a:p>
          <a:p>
            <a:r>
              <a:rPr lang="en-US" dirty="0"/>
              <a:t>You decide when to take a snapshot,  and of what files</a:t>
            </a:r>
          </a:p>
          <a:p>
            <a:r>
              <a:rPr lang="en-US" dirty="0"/>
              <a:t>Have the ability to go back to visit any  snapshot</a:t>
            </a:r>
          </a:p>
          <a:p>
            <a:r>
              <a:rPr lang="en-US" dirty="0"/>
              <a:t>Your snapshots from later on will stay  around,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arth.patel\Desktop\Master-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4291"/>
            <a:ext cx="12192000" cy="68601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2794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Concepts: Commits</a:t>
            </a:r>
            <a:endParaRPr lang="en-IN" sz="2133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D:\IMAGES\usfl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067" y="6667438"/>
            <a:ext cx="220133" cy="120015"/>
          </a:xfrm>
          <a:prstGeom prst="rect">
            <a:avLst/>
          </a:prstGeom>
          <a:noFill/>
        </p:spPr>
      </p:pic>
      <p:pic>
        <p:nvPicPr>
          <p:cNvPr id="9" name="Picture 8" descr="D:\IMAGES\indiafla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1" y="6661342"/>
            <a:ext cx="215900" cy="13144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6467" y="6539668"/>
            <a:ext cx="608753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</a:rPr>
              <a:t>+91 898-002-4735          (973) 598-3969           44 203-808-4216         +973 1619-8549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8796" y="6439310"/>
            <a:ext cx="180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www.cognixia.com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48" descr="Call Collabera TAC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63154" y="665144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9" descr="Call Collabera TAC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7" y="6657197"/>
            <a:ext cx="238540" cy="1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BF19178E-DBCA-7D45-9A13-B65FCC8057C2}"/>
              </a:ext>
            </a:extLst>
          </p:cNvPr>
          <p:cNvSpPr txBox="1">
            <a:spLocks/>
          </p:cNvSpPr>
          <p:nvPr/>
        </p:nvSpPr>
        <p:spPr>
          <a:xfrm>
            <a:off x="2015067" y="13643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 of creating a snapshot</a:t>
            </a:r>
          </a:p>
          <a:p>
            <a:r>
              <a:rPr lang="en-US" dirty="0"/>
              <a:t>Essentially, a project is made up  of a bunch of commits</a:t>
            </a:r>
          </a:p>
          <a:p>
            <a:r>
              <a:rPr lang="en-US" dirty="0"/>
              <a:t>Commits contain three pieces of  information:</a:t>
            </a:r>
          </a:p>
          <a:p>
            <a:pPr lvl="1"/>
            <a:r>
              <a:rPr lang="en-US" dirty="0"/>
              <a:t>Information about how the files  changed from previously</a:t>
            </a:r>
          </a:p>
          <a:p>
            <a:pPr lvl="1"/>
            <a:r>
              <a:rPr lang="en-US" dirty="0"/>
              <a:t>A reference to the commit that  came before it</a:t>
            </a:r>
          </a:p>
          <a:p>
            <a:r>
              <a:rPr lang="en-US" dirty="0"/>
              <a:t>A hash code name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13455BD-7F41-7C43-B611-796E4D4B6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4322328"/>
            <a:ext cx="11678050" cy="12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1576</Words>
  <Application>Microsoft Office PowerPoint</Application>
  <PresentationFormat>Widescreen</PresentationFormat>
  <Paragraphs>255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Routray</dc:creator>
  <cp:lastModifiedBy>Chitra Velayutham</cp:lastModifiedBy>
  <cp:revision>57</cp:revision>
  <dcterms:created xsi:type="dcterms:W3CDTF">2020-12-31T17:22:05Z</dcterms:created>
  <dcterms:modified xsi:type="dcterms:W3CDTF">2021-11-04T19:45:41Z</dcterms:modified>
</cp:coreProperties>
</file>