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5" autoAdjust="0"/>
    <p:restoredTop sz="94660"/>
  </p:normalViewPr>
  <p:slideViewPr>
    <p:cSldViewPr snapToGrid="0">
      <p:cViewPr varScale="1">
        <p:scale>
          <a:sx n="61" d="100"/>
          <a:sy n="61" d="100"/>
        </p:scale>
        <p:origin x="53" y="5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3DFC2936-4312-48B4-A692-73A28163731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B11C276-A6FD-4E76-AF91-DE8DE91F0DFA}">
      <dgm:prSet/>
      <dgm:spPr/>
      <dgm:t>
        <a:bodyPr/>
        <a:lstStyle/>
        <a:p>
          <a:r>
            <a:rPr lang="en-US" b="0" i="0"/>
            <a:t>Common Attack Pattern Enumeration and Classification</a:t>
          </a:r>
          <a:endParaRPr lang="en-US"/>
        </a:p>
      </dgm:t>
    </dgm:pt>
    <dgm:pt modelId="{0616E993-1FE7-4883-9555-E9A8C829359A}" type="parTrans" cxnId="{216A9DA7-9DD9-4252-866A-0492CE487723}">
      <dgm:prSet/>
      <dgm:spPr/>
      <dgm:t>
        <a:bodyPr/>
        <a:lstStyle/>
        <a:p>
          <a:endParaRPr lang="en-US"/>
        </a:p>
      </dgm:t>
    </dgm:pt>
    <dgm:pt modelId="{21446CC7-60BD-4921-AB9F-DF0450EB6B17}" type="sibTrans" cxnId="{216A9DA7-9DD9-4252-866A-0492CE487723}">
      <dgm:prSet/>
      <dgm:spPr/>
      <dgm:t>
        <a:bodyPr/>
        <a:lstStyle/>
        <a:p>
          <a:endParaRPr lang="en-US"/>
        </a:p>
      </dgm:t>
    </dgm:pt>
    <dgm:pt modelId="{93DED08E-9131-4E35-9E91-EF28D86C1A9F}">
      <dgm:prSet/>
      <dgm:spPr/>
      <dgm:t>
        <a:bodyPr/>
        <a:lstStyle/>
        <a:p>
          <a:r>
            <a:rPr lang="en-US" b="0" i="0"/>
            <a:t>Comprehensive dictionary of known patterns of attack employed by adversaries to exploit known weaknesses in cyber-enabled capabilities.</a:t>
          </a:r>
          <a:endParaRPr lang="en-US"/>
        </a:p>
      </dgm:t>
    </dgm:pt>
    <dgm:pt modelId="{C2523883-071E-42B3-ABCE-91A7EC30BEA2}" type="parTrans" cxnId="{181BF597-E842-4A04-A9E3-EC02CC45F739}">
      <dgm:prSet/>
      <dgm:spPr/>
      <dgm:t>
        <a:bodyPr/>
        <a:lstStyle/>
        <a:p>
          <a:endParaRPr lang="en-US"/>
        </a:p>
      </dgm:t>
    </dgm:pt>
    <dgm:pt modelId="{30120234-E751-4D38-BDD4-C429FA755ED4}" type="sibTrans" cxnId="{181BF597-E842-4A04-A9E3-EC02CC45F739}">
      <dgm:prSet/>
      <dgm:spPr/>
      <dgm:t>
        <a:bodyPr/>
        <a:lstStyle/>
        <a:p>
          <a:endParaRPr lang="en-US"/>
        </a:p>
      </dgm:t>
    </dgm:pt>
    <dgm:pt modelId="{00222C9D-E3EF-4317-9420-4A9C9475C629}">
      <dgm:prSet/>
      <dgm:spPr/>
      <dgm:t>
        <a:bodyPr/>
        <a:lstStyle/>
        <a:p>
          <a:r>
            <a:rPr lang="en-US"/>
            <a:t>527 Entries - Attack Patterns</a:t>
          </a:r>
        </a:p>
      </dgm:t>
    </dgm:pt>
    <dgm:pt modelId="{A4832C38-E95B-4494-84F5-52A05BD0F316}" type="parTrans" cxnId="{B65D8A58-7719-41DB-8D02-D38156DE4CD3}">
      <dgm:prSet/>
      <dgm:spPr/>
      <dgm:t>
        <a:bodyPr/>
        <a:lstStyle/>
        <a:p>
          <a:endParaRPr lang="en-US"/>
        </a:p>
      </dgm:t>
    </dgm:pt>
    <dgm:pt modelId="{799D54B0-CCB8-4DE4-BC33-3D33C9B278EA}" type="sibTrans" cxnId="{B65D8A58-7719-41DB-8D02-D38156DE4CD3}">
      <dgm:prSet/>
      <dgm:spPr/>
      <dgm:t>
        <a:bodyPr/>
        <a:lstStyle/>
        <a:p>
          <a:endParaRPr lang="en-US"/>
        </a:p>
      </dgm:t>
    </dgm:pt>
    <dgm:pt modelId="{EF88ACAB-24E7-48F8-AB4B-4E31EFBAB2B8}">
      <dgm:prSet/>
      <dgm:spPr/>
      <dgm:t>
        <a:bodyPr/>
        <a:lstStyle/>
        <a:p>
          <a:r>
            <a:rPr lang="en-US"/>
            <a:t>394 Contain direct relation to one or multiple CWEs</a:t>
          </a:r>
        </a:p>
      </dgm:t>
    </dgm:pt>
    <dgm:pt modelId="{A6E1191A-B7D4-422F-A856-5D1A9D43CA66}" type="parTrans" cxnId="{EA726FE3-C199-4E22-8E2E-C63FC09B8813}">
      <dgm:prSet/>
      <dgm:spPr/>
      <dgm:t>
        <a:bodyPr/>
        <a:lstStyle/>
        <a:p>
          <a:endParaRPr lang="en-US"/>
        </a:p>
      </dgm:t>
    </dgm:pt>
    <dgm:pt modelId="{B1A54BD6-EF41-4AE2-AD56-CF45D4170D3C}" type="sibTrans" cxnId="{EA726FE3-C199-4E22-8E2E-C63FC09B8813}">
      <dgm:prSet/>
      <dgm:spPr/>
      <dgm:t>
        <a:bodyPr/>
        <a:lstStyle/>
        <a:p>
          <a:endParaRPr lang="en-US"/>
        </a:p>
      </dgm:t>
    </dgm:pt>
    <dgm:pt modelId="{6CDF9443-0455-4049-87B1-5D8EB3F6EE6B}">
      <dgm:prSet/>
      <dgm:spPr/>
      <dgm:t>
        <a:bodyPr/>
        <a:lstStyle/>
        <a:p>
          <a:r>
            <a:rPr lang="en-US"/>
            <a:t>133 Are related to other Attack Patterns</a:t>
          </a:r>
        </a:p>
      </dgm:t>
    </dgm:pt>
    <dgm:pt modelId="{08215881-BF9B-4E0A-9601-8794D408CE69}" type="parTrans" cxnId="{B62CC907-00F3-4BA2-9AD2-1EDEF245DB5B}">
      <dgm:prSet/>
      <dgm:spPr/>
      <dgm:t>
        <a:bodyPr/>
        <a:lstStyle/>
        <a:p>
          <a:endParaRPr lang="en-US"/>
        </a:p>
      </dgm:t>
    </dgm:pt>
    <dgm:pt modelId="{92494B7A-9E05-4EF7-A7AA-8AC7CCDA5AF8}" type="sibTrans" cxnId="{B62CC907-00F3-4BA2-9AD2-1EDEF245DB5B}">
      <dgm:prSet/>
      <dgm:spPr/>
      <dgm:t>
        <a:bodyPr/>
        <a:lstStyle/>
        <a:p>
          <a:endParaRPr lang="en-US"/>
        </a:p>
      </dgm:t>
    </dgm:pt>
    <dgm:pt modelId="{DB0D1FC4-1721-4917-AD51-975FDC144E9B}">
      <dgm:prSet/>
      <dgm:spPr/>
      <dgm:t>
        <a:bodyPr/>
        <a:lstStyle/>
        <a:p>
          <a:r>
            <a:rPr lang="en-US"/>
            <a:t>291 Unique CWEs mentioned</a:t>
          </a:r>
        </a:p>
      </dgm:t>
    </dgm:pt>
    <dgm:pt modelId="{B7C3BA09-06BD-443B-81CD-36097C391D7C}" type="parTrans" cxnId="{CA33FFA0-A931-4E4A-8922-A1A6FD609858}">
      <dgm:prSet/>
      <dgm:spPr/>
      <dgm:t>
        <a:bodyPr/>
        <a:lstStyle/>
        <a:p>
          <a:endParaRPr lang="en-US"/>
        </a:p>
      </dgm:t>
    </dgm:pt>
    <dgm:pt modelId="{A66F8191-B04A-488F-929A-F6798E126FDC}" type="sibTrans" cxnId="{CA33FFA0-A931-4E4A-8922-A1A6FD609858}">
      <dgm:prSet/>
      <dgm:spPr/>
      <dgm:t>
        <a:bodyPr/>
        <a:lstStyle/>
        <a:p>
          <a:endParaRPr lang="en-US"/>
        </a:p>
      </dgm:t>
    </dgm:pt>
    <dgm:pt modelId="{4886408A-D9AA-4222-B818-E6E191B33464}" type="pres">
      <dgm:prSet presAssocID="{3DFC2936-4312-48B4-A692-73A28163731D}" presName="root" presStyleCnt="0">
        <dgm:presLayoutVars>
          <dgm:dir/>
          <dgm:resizeHandles val="exact"/>
        </dgm:presLayoutVars>
      </dgm:prSet>
      <dgm:spPr/>
    </dgm:pt>
    <dgm:pt modelId="{81A698AA-ED11-4724-878F-0E1ADBF91803}" type="pres">
      <dgm:prSet presAssocID="{9B11C276-A6FD-4E76-AF91-DE8DE91F0DFA}" presName="compNode" presStyleCnt="0"/>
      <dgm:spPr/>
    </dgm:pt>
    <dgm:pt modelId="{42D68F49-F3BB-4DF3-843A-95A6970DBAFC}" type="pres">
      <dgm:prSet presAssocID="{9B11C276-A6FD-4E76-AF91-DE8DE91F0DFA}" presName="bgRect" presStyleLbl="bgShp" presStyleIdx="0" presStyleCnt="4"/>
      <dgm:spPr/>
    </dgm:pt>
    <dgm:pt modelId="{2269BFA2-19B3-4440-85F3-431F01C67A84}" type="pres">
      <dgm:prSet presAssocID="{9B11C276-A6FD-4E76-AF91-DE8DE91F0DF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69E51F57-6F52-4069-8BB4-5AB28761FB3A}" type="pres">
      <dgm:prSet presAssocID="{9B11C276-A6FD-4E76-AF91-DE8DE91F0DFA}" presName="spaceRect" presStyleCnt="0"/>
      <dgm:spPr/>
    </dgm:pt>
    <dgm:pt modelId="{6F2DDD12-0E64-41A7-86CB-9E2843218184}" type="pres">
      <dgm:prSet presAssocID="{9B11C276-A6FD-4E76-AF91-DE8DE91F0DFA}" presName="parTx" presStyleLbl="revTx" presStyleIdx="0" presStyleCnt="5">
        <dgm:presLayoutVars>
          <dgm:chMax val="0"/>
          <dgm:chPref val="0"/>
        </dgm:presLayoutVars>
      </dgm:prSet>
      <dgm:spPr/>
    </dgm:pt>
    <dgm:pt modelId="{80F8C04F-B4FB-4C18-9B69-552496FB4758}" type="pres">
      <dgm:prSet presAssocID="{21446CC7-60BD-4921-AB9F-DF0450EB6B17}" presName="sibTrans" presStyleCnt="0"/>
      <dgm:spPr/>
    </dgm:pt>
    <dgm:pt modelId="{D414D799-2FDE-4242-A5F2-DB9822B2BFDB}" type="pres">
      <dgm:prSet presAssocID="{93DED08E-9131-4E35-9E91-EF28D86C1A9F}" presName="compNode" presStyleCnt="0"/>
      <dgm:spPr/>
    </dgm:pt>
    <dgm:pt modelId="{8555F9F7-A5E7-4869-9DD1-4E9A6CF97D00}" type="pres">
      <dgm:prSet presAssocID="{93DED08E-9131-4E35-9E91-EF28D86C1A9F}" presName="bgRect" presStyleLbl="bgShp" presStyleIdx="1" presStyleCnt="4"/>
      <dgm:spPr/>
    </dgm:pt>
    <dgm:pt modelId="{19E48943-39AD-4447-BF49-CB07D9C63832}" type="pres">
      <dgm:prSet presAssocID="{93DED08E-9131-4E35-9E91-EF28D86C1A9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F261AFAE-3293-409A-A34F-FF31C125D83B}" type="pres">
      <dgm:prSet presAssocID="{93DED08E-9131-4E35-9E91-EF28D86C1A9F}" presName="spaceRect" presStyleCnt="0"/>
      <dgm:spPr/>
    </dgm:pt>
    <dgm:pt modelId="{EBD9E3CC-D0B2-4684-A9CF-C69CFA3876F2}" type="pres">
      <dgm:prSet presAssocID="{93DED08E-9131-4E35-9E91-EF28D86C1A9F}" presName="parTx" presStyleLbl="revTx" presStyleIdx="1" presStyleCnt="5">
        <dgm:presLayoutVars>
          <dgm:chMax val="0"/>
          <dgm:chPref val="0"/>
        </dgm:presLayoutVars>
      </dgm:prSet>
      <dgm:spPr/>
    </dgm:pt>
    <dgm:pt modelId="{73E9BE10-D352-42D0-9310-E76B8BAC2550}" type="pres">
      <dgm:prSet presAssocID="{30120234-E751-4D38-BDD4-C429FA755ED4}" presName="sibTrans" presStyleCnt="0"/>
      <dgm:spPr/>
    </dgm:pt>
    <dgm:pt modelId="{85DAEE80-BA7A-4992-9D9B-F63AF4AEA928}" type="pres">
      <dgm:prSet presAssocID="{00222C9D-E3EF-4317-9420-4A9C9475C629}" presName="compNode" presStyleCnt="0"/>
      <dgm:spPr/>
    </dgm:pt>
    <dgm:pt modelId="{5D6BF3A3-C427-4E9B-8552-5CA562C62A86}" type="pres">
      <dgm:prSet presAssocID="{00222C9D-E3EF-4317-9420-4A9C9475C629}" presName="bgRect" presStyleLbl="bgShp" presStyleIdx="2" presStyleCnt="4"/>
      <dgm:spPr/>
    </dgm:pt>
    <dgm:pt modelId="{61CEF593-F581-44D7-9106-22F83B6F4F90}" type="pres">
      <dgm:prSet presAssocID="{00222C9D-E3EF-4317-9420-4A9C9475C62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CE260B47-A465-4AD1-8A7D-6727B012370E}" type="pres">
      <dgm:prSet presAssocID="{00222C9D-E3EF-4317-9420-4A9C9475C629}" presName="spaceRect" presStyleCnt="0"/>
      <dgm:spPr/>
    </dgm:pt>
    <dgm:pt modelId="{811B51A3-D2EE-4667-B781-900CFBFD15D8}" type="pres">
      <dgm:prSet presAssocID="{00222C9D-E3EF-4317-9420-4A9C9475C629}" presName="parTx" presStyleLbl="revTx" presStyleIdx="2" presStyleCnt="5">
        <dgm:presLayoutVars>
          <dgm:chMax val="0"/>
          <dgm:chPref val="0"/>
        </dgm:presLayoutVars>
      </dgm:prSet>
      <dgm:spPr/>
    </dgm:pt>
    <dgm:pt modelId="{F5EE9D58-FC7E-4A71-A3A6-B5A945FC56BD}" type="pres">
      <dgm:prSet presAssocID="{00222C9D-E3EF-4317-9420-4A9C9475C629}" presName="desTx" presStyleLbl="revTx" presStyleIdx="3" presStyleCnt="5">
        <dgm:presLayoutVars/>
      </dgm:prSet>
      <dgm:spPr/>
    </dgm:pt>
    <dgm:pt modelId="{C20DBDD1-D420-42CA-92CA-981BFF38B7E4}" type="pres">
      <dgm:prSet presAssocID="{799D54B0-CCB8-4DE4-BC33-3D33C9B278EA}" presName="sibTrans" presStyleCnt="0"/>
      <dgm:spPr/>
    </dgm:pt>
    <dgm:pt modelId="{C0E9E37C-8CF7-4820-8763-3AB25F84F58B}" type="pres">
      <dgm:prSet presAssocID="{DB0D1FC4-1721-4917-AD51-975FDC144E9B}" presName="compNode" presStyleCnt="0"/>
      <dgm:spPr/>
    </dgm:pt>
    <dgm:pt modelId="{5E6910FE-11AB-4625-8BB8-F97D70954376}" type="pres">
      <dgm:prSet presAssocID="{DB0D1FC4-1721-4917-AD51-975FDC144E9B}" presName="bgRect" presStyleLbl="bgShp" presStyleIdx="3" presStyleCnt="4"/>
      <dgm:spPr/>
    </dgm:pt>
    <dgm:pt modelId="{4BC65AA6-3FC7-4FAC-9843-5AC2D2B927F1}" type="pres">
      <dgm:prSet presAssocID="{DB0D1FC4-1721-4917-AD51-975FDC144E9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13F54A26-8183-43BD-88F7-47C4DF2B8E7F}" type="pres">
      <dgm:prSet presAssocID="{DB0D1FC4-1721-4917-AD51-975FDC144E9B}" presName="spaceRect" presStyleCnt="0"/>
      <dgm:spPr/>
    </dgm:pt>
    <dgm:pt modelId="{042701B2-4363-4D36-A826-293587132FC8}" type="pres">
      <dgm:prSet presAssocID="{DB0D1FC4-1721-4917-AD51-975FDC144E9B}" presName="parTx" presStyleLbl="revTx" presStyleIdx="4" presStyleCnt="5">
        <dgm:presLayoutVars>
          <dgm:chMax val="0"/>
          <dgm:chPref val="0"/>
        </dgm:presLayoutVars>
      </dgm:prSet>
      <dgm:spPr/>
    </dgm:pt>
  </dgm:ptLst>
  <dgm:cxnLst>
    <dgm:cxn modelId="{75A49101-8365-44BF-9773-7024EA33888A}" type="presOf" srcId="{EF88ACAB-24E7-48F8-AB4B-4E31EFBAB2B8}" destId="{F5EE9D58-FC7E-4A71-A3A6-B5A945FC56BD}" srcOrd="0" destOrd="0" presId="urn:microsoft.com/office/officeart/2018/2/layout/IconVerticalSolidList"/>
    <dgm:cxn modelId="{B62CC907-00F3-4BA2-9AD2-1EDEF245DB5B}" srcId="{00222C9D-E3EF-4317-9420-4A9C9475C629}" destId="{6CDF9443-0455-4049-87B1-5D8EB3F6EE6B}" srcOrd="1" destOrd="0" parTransId="{08215881-BF9B-4E0A-9601-8794D408CE69}" sibTransId="{92494B7A-9E05-4EF7-A7AA-8AC7CCDA5AF8}"/>
    <dgm:cxn modelId="{21C3770F-5776-4348-BA6C-9A437D27AF17}" type="presOf" srcId="{00222C9D-E3EF-4317-9420-4A9C9475C629}" destId="{811B51A3-D2EE-4667-B781-900CFBFD15D8}" srcOrd="0" destOrd="0" presId="urn:microsoft.com/office/officeart/2018/2/layout/IconVerticalSolidList"/>
    <dgm:cxn modelId="{2ED8D017-F73C-431B-B13F-1BA3E50D59C6}" type="presOf" srcId="{9B11C276-A6FD-4E76-AF91-DE8DE91F0DFA}" destId="{6F2DDD12-0E64-41A7-86CB-9E2843218184}" srcOrd="0" destOrd="0" presId="urn:microsoft.com/office/officeart/2018/2/layout/IconVerticalSolidList"/>
    <dgm:cxn modelId="{7A26A46C-BA82-4F7A-BDF4-5C852148721F}" type="presOf" srcId="{93DED08E-9131-4E35-9E91-EF28D86C1A9F}" destId="{EBD9E3CC-D0B2-4684-A9CF-C69CFA3876F2}" srcOrd="0" destOrd="0" presId="urn:microsoft.com/office/officeart/2018/2/layout/IconVerticalSolidList"/>
    <dgm:cxn modelId="{B65D8A58-7719-41DB-8D02-D38156DE4CD3}" srcId="{3DFC2936-4312-48B4-A692-73A28163731D}" destId="{00222C9D-E3EF-4317-9420-4A9C9475C629}" srcOrd="2" destOrd="0" parTransId="{A4832C38-E95B-4494-84F5-52A05BD0F316}" sibTransId="{799D54B0-CCB8-4DE4-BC33-3D33C9B278EA}"/>
    <dgm:cxn modelId="{181BF597-E842-4A04-A9E3-EC02CC45F739}" srcId="{3DFC2936-4312-48B4-A692-73A28163731D}" destId="{93DED08E-9131-4E35-9E91-EF28D86C1A9F}" srcOrd="1" destOrd="0" parTransId="{C2523883-071E-42B3-ABCE-91A7EC30BEA2}" sibTransId="{30120234-E751-4D38-BDD4-C429FA755ED4}"/>
    <dgm:cxn modelId="{F87EFCA0-9729-4AA4-83AF-C5E6C8CAA74A}" type="presOf" srcId="{3DFC2936-4312-48B4-A692-73A28163731D}" destId="{4886408A-D9AA-4222-B818-E6E191B33464}" srcOrd="0" destOrd="0" presId="urn:microsoft.com/office/officeart/2018/2/layout/IconVerticalSolidList"/>
    <dgm:cxn modelId="{CA33FFA0-A931-4E4A-8922-A1A6FD609858}" srcId="{3DFC2936-4312-48B4-A692-73A28163731D}" destId="{DB0D1FC4-1721-4917-AD51-975FDC144E9B}" srcOrd="3" destOrd="0" parTransId="{B7C3BA09-06BD-443B-81CD-36097C391D7C}" sibTransId="{A66F8191-B04A-488F-929A-F6798E126FDC}"/>
    <dgm:cxn modelId="{216A9DA7-9DD9-4252-866A-0492CE487723}" srcId="{3DFC2936-4312-48B4-A692-73A28163731D}" destId="{9B11C276-A6FD-4E76-AF91-DE8DE91F0DFA}" srcOrd="0" destOrd="0" parTransId="{0616E993-1FE7-4883-9555-E9A8C829359A}" sibTransId="{21446CC7-60BD-4921-AB9F-DF0450EB6B17}"/>
    <dgm:cxn modelId="{A0289EC8-0E84-4334-B3FE-0D93E95CF60A}" type="presOf" srcId="{6CDF9443-0455-4049-87B1-5D8EB3F6EE6B}" destId="{F5EE9D58-FC7E-4A71-A3A6-B5A945FC56BD}" srcOrd="0" destOrd="1" presId="urn:microsoft.com/office/officeart/2018/2/layout/IconVerticalSolidList"/>
    <dgm:cxn modelId="{EA726FE3-C199-4E22-8E2E-C63FC09B8813}" srcId="{00222C9D-E3EF-4317-9420-4A9C9475C629}" destId="{EF88ACAB-24E7-48F8-AB4B-4E31EFBAB2B8}" srcOrd="0" destOrd="0" parTransId="{A6E1191A-B7D4-422F-A856-5D1A9D43CA66}" sibTransId="{B1A54BD6-EF41-4AE2-AD56-CF45D4170D3C}"/>
    <dgm:cxn modelId="{0B3BE3E6-99DF-411B-8890-04B581A6C1A7}" type="presOf" srcId="{DB0D1FC4-1721-4917-AD51-975FDC144E9B}" destId="{042701B2-4363-4D36-A826-293587132FC8}" srcOrd="0" destOrd="0" presId="urn:microsoft.com/office/officeart/2018/2/layout/IconVerticalSolidList"/>
    <dgm:cxn modelId="{BE37E5E6-B82C-4725-A573-79C72C7D97C0}" type="presParOf" srcId="{4886408A-D9AA-4222-B818-E6E191B33464}" destId="{81A698AA-ED11-4724-878F-0E1ADBF91803}" srcOrd="0" destOrd="0" presId="urn:microsoft.com/office/officeart/2018/2/layout/IconVerticalSolidList"/>
    <dgm:cxn modelId="{86A0EF57-9754-443D-A3DA-DFAB73C4826C}" type="presParOf" srcId="{81A698AA-ED11-4724-878F-0E1ADBF91803}" destId="{42D68F49-F3BB-4DF3-843A-95A6970DBAFC}" srcOrd="0" destOrd="0" presId="urn:microsoft.com/office/officeart/2018/2/layout/IconVerticalSolidList"/>
    <dgm:cxn modelId="{35DAFCF8-7612-4138-94A0-CAE45BE19B14}" type="presParOf" srcId="{81A698AA-ED11-4724-878F-0E1ADBF91803}" destId="{2269BFA2-19B3-4440-85F3-431F01C67A84}" srcOrd="1" destOrd="0" presId="urn:microsoft.com/office/officeart/2018/2/layout/IconVerticalSolidList"/>
    <dgm:cxn modelId="{B555BD73-B408-418E-847D-5785D37ABB29}" type="presParOf" srcId="{81A698AA-ED11-4724-878F-0E1ADBF91803}" destId="{69E51F57-6F52-4069-8BB4-5AB28761FB3A}" srcOrd="2" destOrd="0" presId="urn:microsoft.com/office/officeart/2018/2/layout/IconVerticalSolidList"/>
    <dgm:cxn modelId="{A859C6C7-CB29-4F8C-9149-4FA37AD19C4E}" type="presParOf" srcId="{81A698AA-ED11-4724-878F-0E1ADBF91803}" destId="{6F2DDD12-0E64-41A7-86CB-9E2843218184}" srcOrd="3" destOrd="0" presId="urn:microsoft.com/office/officeart/2018/2/layout/IconVerticalSolidList"/>
    <dgm:cxn modelId="{114D39F8-BF7D-4237-89CA-64F6889BC8CE}" type="presParOf" srcId="{4886408A-D9AA-4222-B818-E6E191B33464}" destId="{80F8C04F-B4FB-4C18-9B69-552496FB4758}" srcOrd="1" destOrd="0" presId="urn:microsoft.com/office/officeart/2018/2/layout/IconVerticalSolidList"/>
    <dgm:cxn modelId="{5363918E-06CE-49A8-A4F2-433F4DCD0324}" type="presParOf" srcId="{4886408A-D9AA-4222-B818-E6E191B33464}" destId="{D414D799-2FDE-4242-A5F2-DB9822B2BFDB}" srcOrd="2" destOrd="0" presId="urn:microsoft.com/office/officeart/2018/2/layout/IconVerticalSolidList"/>
    <dgm:cxn modelId="{8D90B9EE-C081-4247-BC65-FB45129BDCF7}" type="presParOf" srcId="{D414D799-2FDE-4242-A5F2-DB9822B2BFDB}" destId="{8555F9F7-A5E7-4869-9DD1-4E9A6CF97D00}" srcOrd="0" destOrd="0" presId="urn:microsoft.com/office/officeart/2018/2/layout/IconVerticalSolidList"/>
    <dgm:cxn modelId="{5B9B8B0B-66BF-4F21-9F2B-E264DE16EA9E}" type="presParOf" srcId="{D414D799-2FDE-4242-A5F2-DB9822B2BFDB}" destId="{19E48943-39AD-4447-BF49-CB07D9C63832}" srcOrd="1" destOrd="0" presId="urn:microsoft.com/office/officeart/2018/2/layout/IconVerticalSolidList"/>
    <dgm:cxn modelId="{69B361D4-8379-46FC-858F-838153ADB442}" type="presParOf" srcId="{D414D799-2FDE-4242-A5F2-DB9822B2BFDB}" destId="{F261AFAE-3293-409A-A34F-FF31C125D83B}" srcOrd="2" destOrd="0" presId="urn:microsoft.com/office/officeart/2018/2/layout/IconVerticalSolidList"/>
    <dgm:cxn modelId="{78D52820-F5DA-40B6-BC02-E61CA9E5CE46}" type="presParOf" srcId="{D414D799-2FDE-4242-A5F2-DB9822B2BFDB}" destId="{EBD9E3CC-D0B2-4684-A9CF-C69CFA3876F2}" srcOrd="3" destOrd="0" presId="urn:microsoft.com/office/officeart/2018/2/layout/IconVerticalSolidList"/>
    <dgm:cxn modelId="{0ED0B2A5-BCA9-4DA0-A01F-9CD422F590C7}" type="presParOf" srcId="{4886408A-D9AA-4222-B818-E6E191B33464}" destId="{73E9BE10-D352-42D0-9310-E76B8BAC2550}" srcOrd="3" destOrd="0" presId="urn:microsoft.com/office/officeart/2018/2/layout/IconVerticalSolidList"/>
    <dgm:cxn modelId="{8EFB69C3-4E66-420E-86BE-5C5A67ED93EC}" type="presParOf" srcId="{4886408A-D9AA-4222-B818-E6E191B33464}" destId="{85DAEE80-BA7A-4992-9D9B-F63AF4AEA928}" srcOrd="4" destOrd="0" presId="urn:microsoft.com/office/officeart/2018/2/layout/IconVerticalSolidList"/>
    <dgm:cxn modelId="{959C2CBC-023E-4CD3-A955-4D5242C41025}" type="presParOf" srcId="{85DAEE80-BA7A-4992-9D9B-F63AF4AEA928}" destId="{5D6BF3A3-C427-4E9B-8552-5CA562C62A86}" srcOrd="0" destOrd="0" presId="urn:microsoft.com/office/officeart/2018/2/layout/IconVerticalSolidList"/>
    <dgm:cxn modelId="{9BDC85B7-A6E4-45F6-8D16-07055FCA2A1A}" type="presParOf" srcId="{85DAEE80-BA7A-4992-9D9B-F63AF4AEA928}" destId="{61CEF593-F581-44D7-9106-22F83B6F4F90}" srcOrd="1" destOrd="0" presId="urn:microsoft.com/office/officeart/2018/2/layout/IconVerticalSolidList"/>
    <dgm:cxn modelId="{8E489138-B4CA-4F6A-89C4-D42333A85D06}" type="presParOf" srcId="{85DAEE80-BA7A-4992-9D9B-F63AF4AEA928}" destId="{CE260B47-A465-4AD1-8A7D-6727B012370E}" srcOrd="2" destOrd="0" presId="urn:microsoft.com/office/officeart/2018/2/layout/IconVerticalSolidList"/>
    <dgm:cxn modelId="{71355266-20A2-423C-9CFA-BDF2C9E31703}" type="presParOf" srcId="{85DAEE80-BA7A-4992-9D9B-F63AF4AEA928}" destId="{811B51A3-D2EE-4667-B781-900CFBFD15D8}" srcOrd="3" destOrd="0" presId="urn:microsoft.com/office/officeart/2018/2/layout/IconVerticalSolidList"/>
    <dgm:cxn modelId="{150CDDE7-0974-4397-A3C4-26B5CCE9DB4A}" type="presParOf" srcId="{85DAEE80-BA7A-4992-9D9B-F63AF4AEA928}" destId="{F5EE9D58-FC7E-4A71-A3A6-B5A945FC56BD}" srcOrd="4" destOrd="0" presId="urn:microsoft.com/office/officeart/2018/2/layout/IconVerticalSolidList"/>
    <dgm:cxn modelId="{7584162B-B28F-4F6A-B4BA-4D6F9D7C7408}" type="presParOf" srcId="{4886408A-D9AA-4222-B818-E6E191B33464}" destId="{C20DBDD1-D420-42CA-92CA-981BFF38B7E4}" srcOrd="5" destOrd="0" presId="urn:microsoft.com/office/officeart/2018/2/layout/IconVerticalSolidList"/>
    <dgm:cxn modelId="{C278919F-F782-487C-B30F-4A2B47952D99}" type="presParOf" srcId="{4886408A-D9AA-4222-B818-E6E191B33464}" destId="{C0E9E37C-8CF7-4820-8763-3AB25F84F58B}" srcOrd="6" destOrd="0" presId="urn:microsoft.com/office/officeart/2018/2/layout/IconVerticalSolidList"/>
    <dgm:cxn modelId="{E85E5C66-3EDA-4976-B1B4-4FBBC6CE6625}" type="presParOf" srcId="{C0E9E37C-8CF7-4820-8763-3AB25F84F58B}" destId="{5E6910FE-11AB-4625-8BB8-F97D70954376}" srcOrd="0" destOrd="0" presId="urn:microsoft.com/office/officeart/2018/2/layout/IconVerticalSolidList"/>
    <dgm:cxn modelId="{C1567618-7F95-4E73-9BB5-12BA44B92B4F}" type="presParOf" srcId="{C0E9E37C-8CF7-4820-8763-3AB25F84F58B}" destId="{4BC65AA6-3FC7-4FAC-9843-5AC2D2B927F1}" srcOrd="1" destOrd="0" presId="urn:microsoft.com/office/officeart/2018/2/layout/IconVerticalSolidList"/>
    <dgm:cxn modelId="{47D5B3DD-353D-4032-8B14-7A54BA48AAFB}" type="presParOf" srcId="{C0E9E37C-8CF7-4820-8763-3AB25F84F58B}" destId="{13F54A26-8183-43BD-88F7-47C4DF2B8E7F}" srcOrd="2" destOrd="0" presId="urn:microsoft.com/office/officeart/2018/2/layout/IconVerticalSolidList"/>
    <dgm:cxn modelId="{E5718A71-9378-4099-BBD7-460CAE01584B}" type="presParOf" srcId="{C0E9E37C-8CF7-4820-8763-3AB25F84F58B}" destId="{042701B2-4363-4D36-A826-293587132FC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68F49-F3BB-4DF3-843A-95A6970DBAFC}">
      <dsp:nvSpPr>
        <dsp:cNvPr id="0" name=""/>
        <dsp:cNvSpPr/>
      </dsp:nvSpPr>
      <dsp:spPr>
        <a:xfrm>
          <a:off x="0" y="2347"/>
          <a:ext cx="6248400" cy="118980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69BFA2-19B3-4440-85F3-431F01C67A84}">
      <dsp:nvSpPr>
        <dsp:cNvPr id="0" name=""/>
        <dsp:cNvSpPr/>
      </dsp:nvSpPr>
      <dsp:spPr>
        <a:xfrm>
          <a:off x="359915" y="270053"/>
          <a:ext cx="654392" cy="654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2DDD12-0E64-41A7-86CB-9E2843218184}">
      <dsp:nvSpPr>
        <dsp:cNvPr id="0" name=""/>
        <dsp:cNvSpPr/>
      </dsp:nvSpPr>
      <dsp:spPr>
        <a:xfrm>
          <a:off x="1374223" y="2347"/>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800100">
            <a:lnSpc>
              <a:spcPct val="90000"/>
            </a:lnSpc>
            <a:spcBef>
              <a:spcPct val="0"/>
            </a:spcBef>
            <a:spcAft>
              <a:spcPct val="35000"/>
            </a:spcAft>
            <a:buNone/>
          </a:pPr>
          <a:r>
            <a:rPr lang="en-US" sz="1800" b="0" i="0" kern="1200"/>
            <a:t>Common Attack Pattern Enumeration and Classification</a:t>
          </a:r>
          <a:endParaRPr lang="en-US" sz="1800" kern="1200"/>
        </a:p>
      </dsp:txBody>
      <dsp:txXfrm>
        <a:off x="1374223" y="2347"/>
        <a:ext cx="4874176" cy="1189803"/>
      </dsp:txXfrm>
    </dsp:sp>
    <dsp:sp modelId="{8555F9F7-A5E7-4869-9DD1-4E9A6CF97D00}">
      <dsp:nvSpPr>
        <dsp:cNvPr id="0" name=""/>
        <dsp:cNvSpPr/>
      </dsp:nvSpPr>
      <dsp:spPr>
        <a:xfrm>
          <a:off x="0" y="1489602"/>
          <a:ext cx="6248400" cy="118980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E48943-39AD-4447-BF49-CB07D9C63832}">
      <dsp:nvSpPr>
        <dsp:cNvPr id="0" name=""/>
        <dsp:cNvSpPr/>
      </dsp:nvSpPr>
      <dsp:spPr>
        <a:xfrm>
          <a:off x="359915" y="1757308"/>
          <a:ext cx="654392" cy="654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D9E3CC-D0B2-4684-A9CF-C69CFA3876F2}">
      <dsp:nvSpPr>
        <dsp:cNvPr id="0" name=""/>
        <dsp:cNvSpPr/>
      </dsp:nvSpPr>
      <dsp:spPr>
        <a:xfrm>
          <a:off x="1374223" y="1489602"/>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800100">
            <a:lnSpc>
              <a:spcPct val="90000"/>
            </a:lnSpc>
            <a:spcBef>
              <a:spcPct val="0"/>
            </a:spcBef>
            <a:spcAft>
              <a:spcPct val="35000"/>
            </a:spcAft>
            <a:buNone/>
          </a:pPr>
          <a:r>
            <a:rPr lang="en-US" sz="1800" b="0" i="0" kern="1200"/>
            <a:t>Comprehensive dictionary of known patterns of attack employed by adversaries to exploit known weaknesses in cyber-enabled capabilities.</a:t>
          </a:r>
          <a:endParaRPr lang="en-US" sz="1800" kern="1200"/>
        </a:p>
      </dsp:txBody>
      <dsp:txXfrm>
        <a:off x="1374223" y="1489602"/>
        <a:ext cx="4874176" cy="1189803"/>
      </dsp:txXfrm>
    </dsp:sp>
    <dsp:sp modelId="{5D6BF3A3-C427-4E9B-8552-5CA562C62A86}">
      <dsp:nvSpPr>
        <dsp:cNvPr id="0" name=""/>
        <dsp:cNvSpPr/>
      </dsp:nvSpPr>
      <dsp:spPr>
        <a:xfrm>
          <a:off x="0" y="2976856"/>
          <a:ext cx="6248400" cy="118980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CEF593-F581-44D7-9106-22F83B6F4F90}">
      <dsp:nvSpPr>
        <dsp:cNvPr id="0" name=""/>
        <dsp:cNvSpPr/>
      </dsp:nvSpPr>
      <dsp:spPr>
        <a:xfrm>
          <a:off x="359915" y="3244562"/>
          <a:ext cx="654392" cy="654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1B51A3-D2EE-4667-B781-900CFBFD15D8}">
      <dsp:nvSpPr>
        <dsp:cNvPr id="0" name=""/>
        <dsp:cNvSpPr/>
      </dsp:nvSpPr>
      <dsp:spPr>
        <a:xfrm>
          <a:off x="1374223" y="2976856"/>
          <a:ext cx="2811780"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800100">
            <a:lnSpc>
              <a:spcPct val="90000"/>
            </a:lnSpc>
            <a:spcBef>
              <a:spcPct val="0"/>
            </a:spcBef>
            <a:spcAft>
              <a:spcPct val="35000"/>
            </a:spcAft>
            <a:buNone/>
          </a:pPr>
          <a:r>
            <a:rPr lang="en-US" sz="1800" kern="1200"/>
            <a:t>527 Entries - Attack Patterns</a:t>
          </a:r>
        </a:p>
      </dsp:txBody>
      <dsp:txXfrm>
        <a:off x="1374223" y="2976856"/>
        <a:ext cx="2811780" cy="1189803"/>
      </dsp:txXfrm>
    </dsp:sp>
    <dsp:sp modelId="{F5EE9D58-FC7E-4A71-A3A6-B5A945FC56BD}">
      <dsp:nvSpPr>
        <dsp:cNvPr id="0" name=""/>
        <dsp:cNvSpPr/>
      </dsp:nvSpPr>
      <dsp:spPr>
        <a:xfrm>
          <a:off x="4186003" y="2976856"/>
          <a:ext cx="206239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533400">
            <a:lnSpc>
              <a:spcPct val="90000"/>
            </a:lnSpc>
            <a:spcBef>
              <a:spcPct val="0"/>
            </a:spcBef>
            <a:spcAft>
              <a:spcPct val="35000"/>
            </a:spcAft>
            <a:buNone/>
          </a:pPr>
          <a:r>
            <a:rPr lang="en-US" sz="1200" kern="1200"/>
            <a:t>394 Contain direct relation to one or multiple CWEs</a:t>
          </a:r>
        </a:p>
        <a:p>
          <a:pPr marL="0" lvl="0" indent="0" algn="l" defTabSz="533400">
            <a:lnSpc>
              <a:spcPct val="90000"/>
            </a:lnSpc>
            <a:spcBef>
              <a:spcPct val="0"/>
            </a:spcBef>
            <a:spcAft>
              <a:spcPct val="35000"/>
            </a:spcAft>
            <a:buNone/>
          </a:pPr>
          <a:r>
            <a:rPr lang="en-US" sz="1200" kern="1200"/>
            <a:t>133 Are related to other Attack Patterns</a:t>
          </a:r>
        </a:p>
      </dsp:txBody>
      <dsp:txXfrm>
        <a:off x="4186003" y="2976856"/>
        <a:ext cx="2062396" cy="1189803"/>
      </dsp:txXfrm>
    </dsp:sp>
    <dsp:sp modelId="{5E6910FE-11AB-4625-8BB8-F97D70954376}">
      <dsp:nvSpPr>
        <dsp:cNvPr id="0" name=""/>
        <dsp:cNvSpPr/>
      </dsp:nvSpPr>
      <dsp:spPr>
        <a:xfrm>
          <a:off x="0" y="4464111"/>
          <a:ext cx="6248400" cy="11898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C65AA6-3FC7-4FAC-9843-5AC2D2B927F1}">
      <dsp:nvSpPr>
        <dsp:cNvPr id="0" name=""/>
        <dsp:cNvSpPr/>
      </dsp:nvSpPr>
      <dsp:spPr>
        <a:xfrm>
          <a:off x="359915" y="4731817"/>
          <a:ext cx="654392" cy="6543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2701B2-4363-4D36-A826-293587132FC8}">
      <dsp:nvSpPr>
        <dsp:cNvPr id="0" name=""/>
        <dsp:cNvSpPr/>
      </dsp:nvSpPr>
      <dsp:spPr>
        <a:xfrm>
          <a:off x="1374223" y="4464111"/>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800100">
            <a:lnSpc>
              <a:spcPct val="90000"/>
            </a:lnSpc>
            <a:spcBef>
              <a:spcPct val="0"/>
            </a:spcBef>
            <a:spcAft>
              <a:spcPct val="35000"/>
            </a:spcAft>
            <a:buNone/>
          </a:pPr>
          <a:r>
            <a:rPr lang="en-US" sz="1800" kern="1200"/>
            <a:t>291 Unique CWEs mentioned</a:t>
          </a:r>
        </a:p>
      </dsp:txBody>
      <dsp:txXfrm>
        <a:off x="1374223" y="4464111"/>
        <a:ext cx="4874176" cy="11898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4FCB-E849-4E26-9FD1-7416DFB015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F3A1C2-0845-4093-8988-B42CF5ECAD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83B8BA-DAA5-4F79-9C8B-CAA2A73DCBFE}"/>
              </a:ext>
            </a:extLst>
          </p:cNvPr>
          <p:cNvSpPr>
            <a:spLocks noGrp="1"/>
          </p:cNvSpPr>
          <p:nvPr>
            <p:ph type="dt" sz="half" idx="10"/>
          </p:nvPr>
        </p:nvSpPr>
        <p:spPr/>
        <p:txBody>
          <a:bodyPr/>
          <a:lstStyle/>
          <a:p>
            <a:fld id="{00D1A57E-B8AA-4F0F-A202-78B15AF248C4}" type="datetimeFigureOut">
              <a:rPr lang="en-US" smtClean="0"/>
              <a:t>1/31/2021</a:t>
            </a:fld>
            <a:endParaRPr lang="en-US"/>
          </a:p>
        </p:txBody>
      </p:sp>
      <p:sp>
        <p:nvSpPr>
          <p:cNvPr id="5" name="Footer Placeholder 4">
            <a:extLst>
              <a:ext uri="{FF2B5EF4-FFF2-40B4-BE49-F238E27FC236}">
                <a16:creationId xmlns:a16="http://schemas.microsoft.com/office/drawing/2014/main" id="{5C70440C-C20D-4770-937C-974AD711D5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7DD650-6ABA-44C2-AA4E-0B40440480D9}"/>
              </a:ext>
            </a:extLst>
          </p:cNvPr>
          <p:cNvSpPr>
            <a:spLocks noGrp="1"/>
          </p:cNvSpPr>
          <p:nvPr>
            <p:ph type="sldNum" sz="quarter" idx="12"/>
          </p:nvPr>
        </p:nvSpPr>
        <p:spPr/>
        <p:txBody>
          <a:bodyPr/>
          <a:lstStyle/>
          <a:p>
            <a:fld id="{ED753EDE-EFAA-4D10-B363-EE35FD23E38D}" type="slidenum">
              <a:rPr lang="en-US" smtClean="0"/>
              <a:t>‹#›</a:t>
            </a:fld>
            <a:endParaRPr lang="en-US"/>
          </a:p>
        </p:txBody>
      </p:sp>
    </p:spTree>
    <p:extLst>
      <p:ext uri="{BB962C8B-B14F-4D97-AF65-F5344CB8AC3E}">
        <p14:creationId xmlns:p14="http://schemas.microsoft.com/office/powerpoint/2010/main" val="4087400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A86F1-343B-4C38-9D31-A6FBC6C28E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C0EC6D-668F-4CB3-A378-4D69CF1A0B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748C46-2B27-4D32-9294-A96AC346C153}"/>
              </a:ext>
            </a:extLst>
          </p:cNvPr>
          <p:cNvSpPr>
            <a:spLocks noGrp="1"/>
          </p:cNvSpPr>
          <p:nvPr>
            <p:ph type="dt" sz="half" idx="10"/>
          </p:nvPr>
        </p:nvSpPr>
        <p:spPr/>
        <p:txBody>
          <a:bodyPr/>
          <a:lstStyle/>
          <a:p>
            <a:fld id="{00D1A57E-B8AA-4F0F-A202-78B15AF248C4}" type="datetimeFigureOut">
              <a:rPr lang="en-US" smtClean="0"/>
              <a:t>1/31/2021</a:t>
            </a:fld>
            <a:endParaRPr lang="en-US"/>
          </a:p>
        </p:txBody>
      </p:sp>
      <p:sp>
        <p:nvSpPr>
          <p:cNvPr id="5" name="Footer Placeholder 4">
            <a:extLst>
              <a:ext uri="{FF2B5EF4-FFF2-40B4-BE49-F238E27FC236}">
                <a16:creationId xmlns:a16="http://schemas.microsoft.com/office/drawing/2014/main" id="{243EB133-864F-4072-8E19-69A6241B4B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31F18D-2004-483D-8676-003979DE206E}"/>
              </a:ext>
            </a:extLst>
          </p:cNvPr>
          <p:cNvSpPr>
            <a:spLocks noGrp="1"/>
          </p:cNvSpPr>
          <p:nvPr>
            <p:ph type="sldNum" sz="quarter" idx="12"/>
          </p:nvPr>
        </p:nvSpPr>
        <p:spPr/>
        <p:txBody>
          <a:bodyPr/>
          <a:lstStyle/>
          <a:p>
            <a:fld id="{ED753EDE-EFAA-4D10-B363-EE35FD23E38D}" type="slidenum">
              <a:rPr lang="en-US" smtClean="0"/>
              <a:t>‹#›</a:t>
            </a:fld>
            <a:endParaRPr lang="en-US"/>
          </a:p>
        </p:txBody>
      </p:sp>
    </p:spTree>
    <p:extLst>
      <p:ext uri="{BB962C8B-B14F-4D97-AF65-F5344CB8AC3E}">
        <p14:creationId xmlns:p14="http://schemas.microsoft.com/office/powerpoint/2010/main" val="1316844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A28ADE-3671-432C-8D9A-9279E3B52B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88DA9B-6257-4AFA-8246-ECDCCD586C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E9EB3-A350-4699-8166-4EBC006D3796}"/>
              </a:ext>
            </a:extLst>
          </p:cNvPr>
          <p:cNvSpPr>
            <a:spLocks noGrp="1"/>
          </p:cNvSpPr>
          <p:nvPr>
            <p:ph type="dt" sz="half" idx="10"/>
          </p:nvPr>
        </p:nvSpPr>
        <p:spPr/>
        <p:txBody>
          <a:bodyPr/>
          <a:lstStyle/>
          <a:p>
            <a:fld id="{00D1A57E-B8AA-4F0F-A202-78B15AF248C4}" type="datetimeFigureOut">
              <a:rPr lang="en-US" smtClean="0"/>
              <a:t>1/31/2021</a:t>
            </a:fld>
            <a:endParaRPr lang="en-US"/>
          </a:p>
        </p:txBody>
      </p:sp>
      <p:sp>
        <p:nvSpPr>
          <p:cNvPr id="5" name="Footer Placeholder 4">
            <a:extLst>
              <a:ext uri="{FF2B5EF4-FFF2-40B4-BE49-F238E27FC236}">
                <a16:creationId xmlns:a16="http://schemas.microsoft.com/office/drawing/2014/main" id="{3ED7E3EF-FDC3-47E7-9F5C-BDC389858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A3C875-51D3-434F-83E1-21213A45D487}"/>
              </a:ext>
            </a:extLst>
          </p:cNvPr>
          <p:cNvSpPr>
            <a:spLocks noGrp="1"/>
          </p:cNvSpPr>
          <p:nvPr>
            <p:ph type="sldNum" sz="quarter" idx="12"/>
          </p:nvPr>
        </p:nvSpPr>
        <p:spPr/>
        <p:txBody>
          <a:bodyPr/>
          <a:lstStyle/>
          <a:p>
            <a:fld id="{ED753EDE-EFAA-4D10-B363-EE35FD23E38D}" type="slidenum">
              <a:rPr lang="en-US" smtClean="0"/>
              <a:t>‹#›</a:t>
            </a:fld>
            <a:endParaRPr lang="en-US"/>
          </a:p>
        </p:txBody>
      </p:sp>
    </p:spTree>
    <p:extLst>
      <p:ext uri="{BB962C8B-B14F-4D97-AF65-F5344CB8AC3E}">
        <p14:creationId xmlns:p14="http://schemas.microsoft.com/office/powerpoint/2010/main" val="1277708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720E3-B216-4861-80D3-2543BA579B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9B3825-EF04-4491-9053-93BBCFDA98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4CA8AE-9CAB-41C4-A280-F44288C70593}"/>
              </a:ext>
            </a:extLst>
          </p:cNvPr>
          <p:cNvSpPr>
            <a:spLocks noGrp="1"/>
          </p:cNvSpPr>
          <p:nvPr>
            <p:ph type="dt" sz="half" idx="10"/>
          </p:nvPr>
        </p:nvSpPr>
        <p:spPr/>
        <p:txBody>
          <a:bodyPr/>
          <a:lstStyle/>
          <a:p>
            <a:fld id="{00D1A57E-B8AA-4F0F-A202-78B15AF248C4}" type="datetimeFigureOut">
              <a:rPr lang="en-US" smtClean="0"/>
              <a:t>1/31/2021</a:t>
            </a:fld>
            <a:endParaRPr lang="en-US"/>
          </a:p>
        </p:txBody>
      </p:sp>
      <p:sp>
        <p:nvSpPr>
          <p:cNvPr id="5" name="Footer Placeholder 4">
            <a:extLst>
              <a:ext uri="{FF2B5EF4-FFF2-40B4-BE49-F238E27FC236}">
                <a16:creationId xmlns:a16="http://schemas.microsoft.com/office/drawing/2014/main" id="{FA2E913A-F0B6-4C71-AEBF-CF88266B4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7F9B52-D6D0-4D5C-ABD2-6593BE8718EF}"/>
              </a:ext>
            </a:extLst>
          </p:cNvPr>
          <p:cNvSpPr>
            <a:spLocks noGrp="1"/>
          </p:cNvSpPr>
          <p:nvPr>
            <p:ph type="sldNum" sz="quarter" idx="12"/>
          </p:nvPr>
        </p:nvSpPr>
        <p:spPr/>
        <p:txBody>
          <a:bodyPr/>
          <a:lstStyle/>
          <a:p>
            <a:fld id="{ED753EDE-EFAA-4D10-B363-EE35FD23E38D}" type="slidenum">
              <a:rPr lang="en-US" smtClean="0"/>
              <a:t>‹#›</a:t>
            </a:fld>
            <a:endParaRPr lang="en-US"/>
          </a:p>
        </p:txBody>
      </p:sp>
    </p:spTree>
    <p:extLst>
      <p:ext uri="{BB962C8B-B14F-4D97-AF65-F5344CB8AC3E}">
        <p14:creationId xmlns:p14="http://schemas.microsoft.com/office/powerpoint/2010/main" val="2327967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F8D0-50BE-44F0-A8D9-7D8FB40662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3F3560-3223-43E8-BE16-2A00802BB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C7B08B-B72B-4FFD-BCF8-AA9FBF6166CE}"/>
              </a:ext>
            </a:extLst>
          </p:cNvPr>
          <p:cNvSpPr>
            <a:spLocks noGrp="1"/>
          </p:cNvSpPr>
          <p:nvPr>
            <p:ph type="dt" sz="half" idx="10"/>
          </p:nvPr>
        </p:nvSpPr>
        <p:spPr/>
        <p:txBody>
          <a:bodyPr/>
          <a:lstStyle/>
          <a:p>
            <a:fld id="{00D1A57E-B8AA-4F0F-A202-78B15AF248C4}" type="datetimeFigureOut">
              <a:rPr lang="en-US" smtClean="0"/>
              <a:t>1/31/2021</a:t>
            </a:fld>
            <a:endParaRPr lang="en-US"/>
          </a:p>
        </p:txBody>
      </p:sp>
      <p:sp>
        <p:nvSpPr>
          <p:cNvPr id="5" name="Footer Placeholder 4">
            <a:extLst>
              <a:ext uri="{FF2B5EF4-FFF2-40B4-BE49-F238E27FC236}">
                <a16:creationId xmlns:a16="http://schemas.microsoft.com/office/drawing/2014/main" id="{819897D1-CC04-4FFF-8BEC-550433DCD6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F5EA5A-7B77-41CE-BC90-4919826A52EC}"/>
              </a:ext>
            </a:extLst>
          </p:cNvPr>
          <p:cNvSpPr>
            <a:spLocks noGrp="1"/>
          </p:cNvSpPr>
          <p:nvPr>
            <p:ph type="sldNum" sz="quarter" idx="12"/>
          </p:nvPr>
        </p:nvSpPr>
        <p:spPr/>
        <p:txBody>
          <a:bodyPr/>
          <a:lstStyle/>
          <a:p>
            <a:fld id="{ED753EDE-EFAA-4D10-B363-EE35FD23E38D}" type="slidenum">
              <a:rPr lang="en-US" smtClean="0"/>
              <a:t>‹#›</a:t>
            </a:fld>
            <a:endParaRPr lang="en-US"/>
          </a:p>
        </p:txBody>
      </p:sp>
    </p:spTree>
    <p:extLst>
      <p:ext uri="{BB962C8B-B14F-4D97-AF65-F5344CB8AC3E}">
        <p14:creationId xmlns:p14="http://schemas.microsoft.com/office/powerpoint/2010/main" val="242928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B1F90-EB7E-4C65-AE75-0BEEF2764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C3F354-5415-4AA4-8EB6-6247999436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567574-5949-47E4-8598-4CF4635D8D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BB88E7-DF92-4FCE-BF44-6DE072F87A39}"/>
              </a:ext>
            </a:extLst>
          </p:cNvPr>
          <p:cNvSpPr>
            <a:spLocks noGrp="1"/>
          </p:cNvSpPr>
          <p:nvPr>
            <p:ph type="dt" sz="half" idx="10"/>
          </p:nvPr>
        </p:nvSpPr>
        <p:spPr/>
        <p:txBody>
          <a:bodyPr/>
          <a:lstStyle/>
          <a:p>
            <a:fld id="{00D1A57E-B8AA-4F0F-A202-78B15AF248C4}" type="datetimeFigureOut">
              <a:rPr lang="en-US" smtClean="0"/>
              <a:t>1/31/2021</a:t>
            </a:fld>
            <a:endParaRPr lang="en-US"/>
          </a:p>
        </p:txBody>
      </p:sp>
      <p:sp>
        <p:nvSpPr>
          <p:cNvPr id="6" name="Footer Placeholder 5">
            <a:extLst>
              <a:ext uri="{FF2B5EF4-FFF2-40B4-BE49-F238E27FC236}">
                <a16:creationId xmlns:a16="http://schemas.microsoft.com/office/drawing/2014/main" id="{FCCBADB1-2438-476C-88E8-C0D485CAF9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641174-4AF9-4B2E-8643-E604F66CA7E6}"/>
              </a:ext>
            </a:extLst>
          </p:cNvPr>
          <p:cNvSpPr>
            <a:spLocks noGrp="1"/>
          </p:cNvSpPr>
          <p:nvPr>
            <p:ph type="sldNum" sz="quarter" idx="12"/>
          </p:nvPr>
        </p:nvSpPr>
        <p:spPr/>
        <p:txBody>
          <a:bodyPr/>
          <a:lstStyle/>
          <a:p>
            <a:fld id="{ED753EDE-EFAA-4D10-B363-EE35FD23E38D}" type="slidenum">
              <a:rPr lang="en-US" smtClean="0"/>
              <a:t>‹#›</a:t>
            </a:fld>
            <a:endParaRPr lang="en-US"/>
          </a:p>
        </p:txBody>
      </p:sp>
    </p:spTree>
    <p:extLst>
      <p:ext uri="{BB962C8B-B14F-4D97-AF65-F5344CB8AC3E}">
        <p14:creationId xmlns:p14="http://schemas.microsoft.com/office/powerpoint/2010/main" val="2835630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A0DC0-DB8F-4E59-AFFA-7CFEB2FABD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4E99BF-51DC-4EF2-B353-AE59E9138A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636E1F-8634-4324-89F6-3987C910AA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F3CDC3-DED4-42A4-8761-D4B4F08543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E73385-2F7B-4978-A47E-9A648E756E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543FAF-52F3-409E-84FE-151CDE07092C}"/>
              </a:ext>
            </a:extLst>
          </p:cNvPr>
          <p:cNvSpPr>
            <a:spLocks noGrp="1"/>
          </p:cNvSpPr>
          <p:nvPr>
            <p:ph type="dt" sz="half" idx="10"/>
          </p:nvPr>
        </p:nvSpPr>
        <p:spPr/>
        <p:txBody>
          <a:bodyPr/>
          <a:lstStyle/>
          <a:p>
            <a:fld id="{00D1A57E-B8AA-4F0F-A202-78B15AF248C4}" type="datetimeFigureOut">
              <a:rPr lang="en-US" smtClean="0"/>
              <a:t>1/31/2021</a:t>
            </a:fld>
            <a:endParaRPr lang="en-US"/>
          </a:p>
        </p:txBody>
      </p:sp>
      <p:sp>
        <p:nvSpPr>
          <p:cNvPr id="8" name="Footer Placeholder 7">
            <a:extLst>
              <a:ext uri="{FF2B5EF4-FFF2-40B4-BE49-F238E27FC236}">
                <a16:creationId xmlns:a16="http://schemas.microsoft.com/office/drawing/2014/main" id="{D078E360-A539-4A38-B5F0-B6EB8FF611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1B7D1F-A1F6-4816-8AC0-AD149DB8665D}"/>
              </a:ext>
            </a:extLst>
          </p:cNvPr>
          <p:cNvSpPr>
            <a:spLocks noGrp="1"/>
          </p:cNvSpPr>
          <p:nvPr>
            <p:ph type="sldNum" sz="quarter" idx="12"/>
          </p:nvPr>
        </p:nvSpPr>
        <p:spPr/>
        <p:txBody>
          <a:bodyPr/>
          <a:lstStyle/>
          <a:p>
            <a:fld id="{ED753EDE-EFAA-4D10-B363-EE35FD23E38D}" type="slidenum">
              <a:rPr lang="en-US" smtClean="0"/>
              <a:t>‹#›</a:t>
            </a:fld>
            <a:endParaRPr lang="en-US"/>
          </a:p>
        </p:txBody>
      </p:sp>
    </p:spTree>
    <p:extLst>
      <p:ext uri="{BB962C8B-B14F-4D97-AF65-F5344CB8AC3E}">
        <p14:creationId xmlns:p14="http://schemas.microsoft.com/office/powerpoint/2010/main" val="3494665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4BA90-8E2C-43C5-A729-2E1FFA0D46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3FBECC-5968-48F2-9F8C-E277B6E644AE}"/>
              </a:ext>
            </a:extLst>
          </p:cNvPr>
          <p:cNvSpPr>
            <a:spLocks noGrp="1"/>
          </p:cNvSpPr>
          <p:nvPr>
            <p:ph type="dt" sz="half" idx="10"/>
          </p:nvPr>
        </p:nvSpPr>
        <p:spPr/>
        <p:txBody>
          <a:bodyPr/>
          <a:lstStyle/>
          <a:p>
            <a:fld id="{00D1A57E-B8AA-4F0F-A202-78B15AF248C4}" type="datetimeFigureOut">
              <a:rPr lang="en-US" smtClean="0"/>
              <a:t>1/31/2021</a:t>
            </a:fld>
            <a:endParaRPr lang="en-US"/>
          </a:p>
        </p:txBody>
      </p:sp>
      <p:sp>
        <p:nvSpPr>
          <p:cNvPr id="4" name="Footer Placeholder 3">
            <a:extLst>
              <a:ext uri="{FF2B5EF4-FFF2-40B4-BE49-F238E27FC236}">
                <a16:creationId xmlns:a16="http://schemas.microsoft.com/office/drawing/2014/main" id="{16404D89-EE75-4B0B-9FB4-708185B6DF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A8D2B7-9B55-436A-8EC0-23A3ADC95BC2}"/>
              </a:ext>
            </a:extLst>
          </p:cNvPr>
          <p:cNvSpPr>
            <a:spLocks noGrp="1"/>
          </p:cNvSpPr>
          <p:nvPr>
            <p:ph type="sldNum" sz="quarter" idx="12"/>
          </p:nvPr>
        </p:nvSpPr>
        <p:spPr/>
        <p:txBody>
          <a:bodyPr/>
          <a:lstStyle/>
          <a:p>
            <a:fld id="{ED753EDE-EFAA-4D10-B363-EE35FD23E38D}" type="slidenum">
              <a:rPr lang="en-US" smtClean="0"/>
              <a:t>‹#›</a:t>
            </a:fld>
            <a:endParaRPr lang="en-US"/>
          </a:p>
        </p:txBody>
      </p:sp>
    </p:spTree>
    <p:extLst>
      <p:ext uri="{BB962C8B-B14F-4D97-AF65-F5344CB8AC3E}">
        <p14:creationId xmlns:p14="http://schemas.microsoft.com/office/powerpoint/2010/main" val="470970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C0CA16-3210-472F-ABDE-8D57884EAF3F}"/>
              </a:ext>
            </a:extLst>
          </p:cNvPr>
          <p:cNvSpPr>
            <a:spLocks noGrp="1"/>
          </p:cNvSpPr>
          <p:nvPr>
            <p:ph type="dt" sz="half" idx="10"/>
          </p:nvPr>
        </p:nvSpPr>
        <p:spPr/>
        <p:txBody>
          <a:bodyPr/>
          <a:lstStyle/>
          <a:p>
            <a:fld id="{00D1A57E-B8AA-4F0F-A202-78B15AF248C4}" type="datetimeFigureOut">
              <a:rPr lang="en-US" smtClean="0"/>
              <a:t>1/31/2021</a:t>
            </a:fld>
            <a:endParaRPr lang="en-US"/>
          </a:p>
        </p:txBody>
      </p:sp>
      <p:sp>
        <p:nvSpPr>
          <p:cNvPr id="3" name="Footer Placeholder 2">
            <a:extLst>
              <a:ext uri="{FF2B5EF4-FFF2-40B4-BE49-F238E27FC236}">
                <a16:creationId xmlns:a16="http://schemas.microsoft.com/office/drawing/2014/main" id="{EA2EB111-50C5-4114-9196-415F7F168F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F4CF05-E7CE-42C9-901F-239781777D02}"/>
              </a:ext>
            </a:extLst>
          </p:cNvPr>
          <p:cNvSpPr>
            <a:spLocks noGrp="1"/>
          </p:cNvSpPr>
          <p:nvPr>
            <p:ph type="sldNum" sz="quarter" idx="12"/>
          </p:nvPr>
        </p:nvSpPr>
        <p:spPr/>
        <p:txBody>
          <a:bodyPr/>
          <a:lstStyle/>
          <a:p>
            <a:fld id="{ED753EDE-EFAA-4D10-B363-EE35FD23E38D}" type="slidenum">
              <a:rPr lang="en-US" smtClean="0"/>
              <a:t>‹#›</a:t>
            </a:fld>
            <a:endParaRPr lang="en-US"/>
          </a:p>
        </p:txBody>
      </p:sp>
    </p:spTree>
    <p:extLst>
      <p:ext uri="{BB962C8B-B14F-4D97-AF65-F5344CB8AC3E}">
        <p14:creationId xmlns:p14="http://schemas.microsoft.com/office/powerpoint/2010/main" val="1551778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AB5B5-912A-422B-90D1-2902AF1345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9BA44A-6523-4C9D-A2E5-EC62F4ED2C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4D0EDB-8460-4FEE-AE66-ECE2A4475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40CC36-8C0E-4A53-A730-D4CEDAFB5FAF}"/>
              </a:ext>
            </a:extLst>
          </p:cNvPr>
          <p:cNvSpPr>
            <a:spLocks noGrp="1"/>
          </p:cNvSpPr>
          <p:nvPr>
            <p:ph type="dt" sz="half" idx="10"/>
          </p:nvPr>
        </p:nvSpPr>
        <p:spPr/>
        <p:txBody>
          <a:bodyPr/>
          <a:lstStyle/>
          <a:p>
            <a:fld id="{00D1A57E-B8AA-4F0F-A202-78B15AF248C4}" type="datetimeFigureOut">
              <a:rPr lang="en-US" smtClean="0"/>
              <a:t>1/31/2021</a:t>
            </a:fld>
            <a:endParaRPr lang="en-US"/>
          </a:p>
        </p:txBody>
      </p:sp>
      <p:sp>
        <p:nvSpPr>
          <p:cNvPr id="6" name="Footer Placeholder 5">
            <a:extLst>
              <a:ext uri="{FF2B5EF4-FFF2-40B4-BE49-F238E27FC236}">
                <a16:creationId xmlns:a16="http://schemas.microsoft.com/office/drawing/2014/main" id="{DDC83E79-FE4D-40AB-A2AA-2444AB58D9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AD82C3-4366-48E4-9962-C4883FCA23BB}"/>
              </a:ext>
            </a:extLst>
          </p:cNvPr>
          <p:cNvSpPr>
            <a:spLocks noGrp="1"/>
          </p:cNvSpPr>
          <p:nvPr>
            <p:ph type="sldNum" sz="quarter" idx="12"/>
          </p:nvPr>
        </p:nvSpPr>
        <p:spPr/>
        <p:txBody>
          <a:bodyPr/>
          <a:lstStyle/>
          <a:p>
            <a:fld id="{ED753EDE-EFAA-4D10-B363-EE35FD23E38D}" type="slidenum">
              <a:rPr lang="en-US" smtClean="0"/>
              <a:t>‹#›</a:t>
            </a:fld>
            <a:endParaRPr lang="en-US"/>
          </a:p>
        </p:txBody>
      </p:sp>
    </p:spTree>
    <p:extLst>
      <p:ext uri="{BB962C8B-B14F-4D97-AF65-F5344CB8AC3E}">
        <p14:creationId xmlns:p14="http://schemas.microsoft.com/office/powerpoint/2010/main" val="3020974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13EBC-9789-40B0-9EA7-A4990B4B39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52973B-633C-47E9-A43C-084A71694A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24EBB4-A0C5-4340-8D4C-935E6E5D6E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24CD5-893D-49EB-B298-2682BE86DA36}"/>
              </a:ext>
            </a:extLst>
          </p:cNvPr>
          <p:cNvSpPr>
            <a:spLocks noGrp="1"/>
          </p:cNvSpPr>
          <p:nvPr>
            <p:ph type="dt" sz="half" idx="10"/>
          </p:nvPr>
        </p:nvSpPr>
        <p:spPr/>
        <p:txBody>
          <a:bodyPr/>
          <a:lstStyle/>
          <a:p>
            <a:fld id="{00D1A57E-B8AA-4F0F-A202-78B15AF248C4}" type="datetimeFigureOut">
              <a:rPr lang="en-US" smtClean="0"/>
              <a:t>1/31/2021</a:t>
            </a:fld>
            <a:endParaRPr lang="en-US"/>
          </a:p>
        </p:txBody>
      </p:sp>
      <p:sp>
        <p:nvSpPr>
          <p:cNvPr id="6" name="Footer Placeholder 5">
            <a:extLst>
              <a:ext uri="{FF2B5EF4-FFF2-40B4-BE49-F238E27FC236}">
                <a16:creationId xmlns:a16="http://schemas.microsoft.com/office/drawing/2014/main" id="{58F9201B-1E0C-470C-B502-0C7B57F9CD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CE68C2-D1D9-4DE1-ADD4-DAFA64FF0863}"/>
              </a:ext>
            </a:extLst>
          </p:cNvPr>
          <p:cNvSpPr>
            <a:spLocks noGrp="1"/>
          </p:cNvSpPr>
          <p:nvPr>
            <p:ph type="sldNum" sz="quarter" idx="12"/>
          </p:nvPr>
        </p:nvSpPr>
        <p:spPr/>
        <p:txBody>
          <a:bodyPr/>
          <a:lstStyle/>
          <a:p>
            <a:fld id="{ED753EDE-EFAA-4D10-B363-EE35FD23E38D}" type="slidenum">
              <a:rPr lang="en-US" smtClean="0"/>
              <a:t>‹#›</a:t>
            </a:fld>
            <a:endParaRPr lang="en-US"/>
          </a:p>
        </p:txBody>
      </p:sp>
    </p:spTree>
    <p:extLst>
      <p:ext uri="{BB962C8B-B14F-4D97-AF65-F5344CB8AC3E}">
        <p14:creationId xmlns:p14="http://schemas.microsoft.com/office/powerpoint/2010/main" val="2272907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7C3869-1D08-4BE1-A525-B544FC51FC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BC4102-F94B-49A3-BC21-F934976401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8B0600-E6F7-4959-A1E8-9676057B1B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D1A57E-B8AA-4F0F-A202-78B15AF248C4}" type="datetimeFigureOut">
              <a:rPr lang="en-US" smtClean="0"/>
              <a:t>1/31/2021</a:t>
            </a:fld>
            <a:endParaRPr lang="en-US"/>
          </a:p>
        </p:txBody>
      </p:sp>
      <p:sp>
        <p:nvSpPr>
          <p:cNvPr id="5" name="Footer Placeholder 4">
            <a:extLst>
              <a:ext uri="{FF2B5EF4-FFF2-40B4-BE49-F238E27FC236}">
                <a16:creationId xmlns:a16="http://schemas.microsoft.com/office/drawing/2014/main" id="{8A10E4A1-72D4-43E2-B68E-0BAE633688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9BEC48-B7BA-4C23-B6A5-6B097A67E3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753EDE-EFAA-4D10-B363-EE35FD23E38D}" type="slidenum">
              <a:rPr lang="en-US" smtClean="0"/>
              <a:t>‹#›</a:t>
            </a:fld>
            <a:endParaRPr lang="en-US"/>
          </a:p>
        </p:txBody>
      </p:sp>
    </p:spTree>
    <p:extLst>
      <p:ext uri="{BB962C8B-B14F-4D97-AF65-F5344CB8AC3E}">
        <p14:creationId xmlns:p14="http://schemas.microsoft.com/office/powerpoint/2010/main" val="2902295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5AE35-23A4-4E80-81FF-830F3C1CCCC4}"/>
              </a:ext>
            </a:extLst>
          </p:cNvPr>
          <p:cNvSpPr>
            <a:spLocks noGrp="1"/>
          </p:cNvSpPr>
          <p:nvPr>
            <p:ph type="ctrTitle"/>
          </p:nvPr>
        </p:nvSpPr>
        <p:spPr>
          <a:xfrm>
            <a:off x="7464614" y="1783959"/>
            <a:ext cx="4087306" cy="2889114"/>
          </a:xfrm>
        </p:spPr>
        <p:txBody>
          <a:bodyPr anchor="b">
            <a:normAutofit/>
          </a:bodyPr>
          <a:lstStyle/>
          <a:p>
            <a:pPr algn="l"/>
            <a:r>
              <a:rPr lang="en-US" sz="5400"/>
              <a:t>CAPEC Analysis</a:t>
            </a:r>
          </a:p>
        </p:txBody>
      </p:sp>
      <p:sp>
        <p:nvSpPr>
          <p:cNvPr id="3" name="Subtitle 2">
            <a:extLst>
              <a:ext uri="{FF2B5EF4-FFF2-40B4-BE49-F238E27FC236}">
                <a16:creationId xmlns:a16="http://schemas.microsoft.com/office/drawing/2014/main" id="{5553D7B0-B374-4D78-970E-FCE74B013061}"/>
              </a:ext>
            </a:extLst>
          </p:cNvPr>
          <p:cNvSpPr>
            <a:spLocks noGrp="1"/>
          </p:cNvSpPr>
          <p:nvPr>
            <p:ph type="subTitle" idx="1"/>
          </p:nvPr>
        </p:nvSpPr>
        <p:spPr>
          <a:xfrm>
            <a:off x="7464612" y="4750893"/>
            <a:ext cx="4087305" cy="1147863"/>
          </a:xfrm>
        </p:spPr>
        <p:txBody>
          <a:bodyPr anchor="t">
            <a:normAutofit/>
          </a:bodyPr>
          <a:lstStyle/>
          <a:p>
            <a:pPr algn="l"/>
            <a:endParaRPr lang="en-US" sz="2000"/>
          </a:p>
        </p:txBody>
      </p:sp>
      <p:sp>
        <p:nvSpPr>
          <p:cNvPr id="13"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Picture 4">
            <a:extLst>
              <a:ext uri="{FF2B5EF4-FFF2-40B4-BE49-F238E27FC236}">
                <a16:creationId xmlns:a16="http://schemas.microsoft.com/office/drawing/2014/main" id="{700E477E-235C-434E-8405-2EF9FBF8752E}"/>
              </a:ext>
            </a:extLst>
          </p:cNvPr>
          <p:cNvPicPr>
            <a:picLocks noChangeAspect="1"/>
          </p:cNvPicPr>
          <p:nvPr/>
        </p:nvPicPr>
        <p:blipFill rotWithShape="1">
          <a:blip r:embed="rId2"/>
          <a:srcRect l="9936" r="13200"/>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03960164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89EB8F-DBE7-4A22-AA2B-E7207A3887C6}"/>
              </a:ext>
            </a:extLst>
          </p:cNvPr>
          <p:cNvSpPr>
            <a:spLocks noGrp="1"/>
          </p:cNvSpPr>
          <p:nvPr>
            <p:ph type="title"/>
          </p:nvPr>
        </p:nvSpPr>
        <p:spPr>
          <a:xfrm>
            <a:off x="762000" y="559678"/>
            <a:ext cx="3567915" cy="4952492"/>
          </a:xfrm>
        </p:spPr>
        <p:txBody>
          <a:bodyPr>
            <a:normAutofit/>
          </a:bodyPr>
          <a:lstStyle/>
          <a:p>
            <a:r>
              <a:rPr lang="en-US">
                <a:solidFill>
                  <a:schemeClr val="bg1"/>
                </a:solidFill>
              </a:rPr>
              <a:t>What is CAPEC?</a:t>
            </a:r>
          </a:p>
        </p:txBody>
      </p:sp>
      <p:cxnSp>
        <p:nvCxnSpPr>
          <p:cNvPr id="11" name="Straight Connector 1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C5749A7-6B90-496B-AB50-1EF66D64C5EF}"/>
              </a:ext>
            </a:extLst>
          </p:cNvPr>
          <p:cNvGraphicFramePr>
            <a:graphicFrameLocks noGrp="1"/>
          </p:cNvGraphicFramePr>
          <p:nvPr>
            <p:ph idx="1"/>
            <p:extLst>
              <p:ext uri="{D42A27DB-BD31-4B8C-83A1-F6EECF244321}">
                <p14:modId xmlns:p14="http://schemas.microsoft.com/office/powerpoint/2010/main" val="4219177430"/>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0399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F52459-3398-48DC-B968-7263390D2B5B}"/>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Example Attack Pattern Structure</a:t>
            </a:r>
          </a:p>
        </p:txBody>
      </p:sp>
      <p:sp>
        <p:nvSpPr>
          <p:cNvPr id="3" name="Content Placeholder 2">
            <a:extLst>
              <a:ext uri="{FF2B5EF4-FFF2-40B4-BE49-F238E27FC236}">
                <a16:creationId xmlns:a16="http://schemas.microsoft.com/office/drawing/2014/main" id="{5F6E86F6-C841-4D4C-BE2E-A8DA3F71F72F}"/>
              </a:ext>
            </a:extLst>
          </p:cNvPr>
          <p:cNvSpPr>
            <a:spLocks noGrp="1"/>
          </p:cNvSpPr>
          <p:nvPr>
            <p:ph idx="1"/>
          </p:nvPr>
        </p:nvSpPr>
        <p:spPr>
          <a:xfrm>
            <a:off x="4810259" y="649480"/>
            <a:ext cx="6555347" cy="5546047"/>
          </a:xfrm>
        </p:spPr>
        <p:txBody>
          <a:bodyPr anchor="ctr">
            <a:normAutofit/>
          </a:bodyPr>
          <a:lstStyle/>
          <a:p>
            <a:r>
              <a:rPr lang="en-US" sz="1400" b="1"/>
              <a:t>ID</a:t>
            </a:r>
            <a:r>
              <a:rPr lang="en-US" sz="1400"/>
              <a:t>=1, </a:t>
            </a:r>
          </a:p>
          <a:p>
            <a:r>
              <a:rPr lang="en-US" sz="1400" b="1"/>
              <a:t>Name</a:t>
            </a:r>
            <a:r>
              <a:rPr lang="en-US" sz="1400"/>
              <a:t>: Accessing Functionality Not Properly Constrained by ACLs</a:t>
            </a:r>
          </a:p>
          <a:p>
            <a:r>
              <a:rPr lang="en-US" sz="1400" b="1"/>
              <a:t>Description</a:t>
            </a:r>
            <a:r>
              <a:rPr lang="en-US" sz="1400"/>
              <a:t>: In applications, particularly web applications, access to functionality is mitigated by an authorization framework. This framework maps Access Control Lists (ACLs) to elements of the application's functionality; particularly URL's for web apps. In the case that the administrator failed to specify an ACL for a particular element, an attacker may be able to access it with impunity. An attacker with the ability to access functionality not properly constrained by ACLs can obtain sensitive information and possibly compromise the entire application. Such an attacker can access resources that must be available only to users at a higher privilege level, can access management sections of the application, or can run queries for data that they otherwise not supposed to</a:t>
            </a:r>
          </a:p>
          <a:p>
            <a:r>
              <a:rPr lang="en-US" sz="1400" b="1"/>
              <a:t>Likelihood of Attack:</a:t>
            </a:r>
            <a:r>
              <a:rPr lang="en-US" sz="1400"/>
              <a:t> High</a:t>
            </a:r>
          </a:p>
          <a:p>
            <a:r>
              <a:rPr lang="en-US" sz="1400" b="1"/>
              <a:t>Typical Severity: </a:t>
            </a:r>
            <a:r>
              <a:rPr lang="en-US" sz="1400"/>
              <a:t>High</a:t>
            </a:r>
          </a:p>
          <a:p>
            <a:r>
              <a:rPr lang="en-US" sz="1400" b="1"/>
              <a:t>Related Attack Patterns</a:t>
            </a:r>
          </a:p>
          <a:p>
            <a:pPr marL="0" indent="0">
              <a:buNone/>
            </a:pPr>
            <a:r>
              <a:rPr lang="en-US" sz="1400"/>
              <a:t>	CAPEC_ID = 122</a:t>
            </a:r>
          </a:p>
          <a:p>
            <a:pPr marL="0" indent="0">
              <a:buNone/>
            </a:pPr>
            <a:r>
              <a:rPr lang="en-US" sz="1400"/>
              <a:t>	CAPEC_ID = 17</a:t>
            </a:r>
          </a:p>
          <a:p>
            <a:r>
              <a:rPr lang="en-US" sz="1400" b="1"/>
              <a:t>Execution Flow: </a:t>
            </a:r>
            <a:r>
              <a:rPr lang="en-US" sz="1400"/>
              <a:t>Series of Steps with Description</a:t>
            </a:r>
          </a:p>
          <a:p>
            <a:r>
              <a:rPr lang="en-US" sz="1400" b="1"/>
              <a:t>Prerequisites: </a:t>
            </a:r>
            <a:r>
              <a:rPr lang="en-US" sz="1400"/>
              <a:t>List of descriptions.</a:t>
            </a:r>
          </a:p>
          <a:p>
            <a:pPr lvl="1"/>
            <a:endParaRPr lang="en-US" sz="1400" dirty="0"/>
          </a:p>
        </p:txBody>
      </p:sp>
    </p:spTree>
    <p:extLst>
      <p:ext uri="{BB962C8B-B14F-4D97-AF65-F5344CB8AC3E}">
        <p14:creationId xmlns:p14="http://schemas.microsoft.com/office/powerpoint/2010/main" val="3833330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7C006D-3C49-42EE-8835-A5C6F0B77A49}"/>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Example Attack Pattern Structure – Cont.</a:t>
            </a:r>
          </a:p>
        </p:txBody>
      </p:sp>
      <p:sp>
        <p:nvSpPr>
          <p:cNvPr id="3" name="Content Placeholder 2">
            <a:extLst>
              <a:ext uri="{FF2B5EF4-FFF2-40B4-BE49-F238E27FC236}">
                <a16:creationId xmlns:a16="http://schemas.microsoft.com/office/drawing/2014/main" id="{4D663502-DA8E-467B-A042-8889F9F2B2AC}"/>
              </a:ext>
            </a:extLst>
          </p:cNvPr>
          <p:cNvSpPr>
            <a:spLocks noGrp="1"/>
          </p:cNvSpPr>
          <p:nvPr>
            <p:ph idx="1"/>
          </p:nvPr>
        </p:nvSpPr>
        <p:spPr>
          <a:xfrm>
            <a:off x="4810259" y="649480"/>
            <a:ext cx="6555347" cy="5546047"/>
          </a:xfrm>
        </p:spPr>
        <p:txBody>
          <a:bodyPr anchor="ctr">
            <a:normAutofit/>
          </a:bodyPr>
          <a:lstStyle/>
          <a:p>
            <a:r>
              <a:rPr lang="en-US" sz="1300" b="1"/>
              <a:t>Skills Required</a:t>
            </a:r>
          </a:p>
          <a:p>
            <a:pPr lvl="1"/>
            <a:r>
              <a:rPr lang="en-US" sz="1300"/>
              <a:t>Level: Low</a:t>
            </a:r>
          </a:p>
          <a:p>
            <a:r>
              <a:rPr lang="en-US" sz="1300" b="1"/>
              <a:t>Resources Required:</a:t>
            </a:r>
          </a:p>
          <a:p>
            <a:pPr lvl="1"/>
            <a:r>
              <a:rPr lang="en-US" sz="1300"/>
              <a:t>List of resources</a:t>
            </a:r>
          </a:p>
          <a:p>
            <a:r>
              <a:rPr lang="en-US" sz="1300" b="1"/>
              <a:t>Consequences:</a:t>
            </a:r>
          </a:p>
          <a:p>
            <a:pPr lvl="1"/>
            <a:r>
              <a:rPr lang="en-US" sz="1300"/>
              <a:t>Confidentiality</a:t>
            </a:r>
          </a:p>
          <a:p>
            <a:pPr lvl="1"/>
            <a:r>
              <a:rPr lang="en-US" sz="1300"/>
              <a:t>Access Control               </a:t>
            </a:r>
          </a:p>
          <a:p>
            <a:pPr lvl="1"/>
            <a:r>
              <a:rPr lang="en-US" sz="1300"/>
              <a:t>Authorization            </a:t>
            </a:r>
          </a:p>
          <a:p>
            <a:pPr lvl="1"/>
            <a:r>
              <a:rPr lang="en-US" sz="1300"/>
              <a:t>Gain Privileges</a:t>
            </a:r>
          </a:p>
          <a:p>
            <a:r>
              <a:rPr lang="en-US" sz="1300" b="1"/>
              <a:t>Mitigations</a:t>
            </a:r>
          </a:p>
          <a:p>
            <a:pPr lvl="1"/>
            <a:r>
              <a:rPr lang="en-US" sz="1300"/>
              <a:t>In a J2EE setting, administrators can associate a role that is impossible for the authenticator to grant users, such as "NoAccess", with all Servlets to which access is guarded by a limited number of servlets visible to, and accessible by, the user.</a:t>
            </a:r>
          </a:p>
          <a:p>
            <a:pPr lvl="1"/>
            <a:r>
              <a:rPr lang="en-US" sz="1300"/>
              <a:t>Having done so, any direct access to those protected Servlets will be prohibited by the web container.</a:t>
            </a:r>
          </a:p>
          <a:p>
            <a:pPr lvl="1"/>
            <a:r>
              <a:rPr lang="en-US" sz="1300"/>
              <a:t>In a more general setting, the administrator must mark every resource besides the ones supposed to be exposed to the user as accessible by a role impossible for the user to assume. The default security setting must be to deny access and then grant access only to those resources intended by business logic.</a:t>
            </a:r>
          </a:p>
          <a:p>
            <a:r>
              <a:rPr lang="en-US" sz="1300" b="1"/>
              <a:t>Related Weaknesses</a:t>
            </a:r>
          </a:p>
          <a:p>
            <a:pPr lvl="1"/>
            <a:r>
              <a:rPr lang="en-US" sz="1300"/>
              <a:t>List of CWEs</a:t>
            </a:r>
          </a:p>
        </p:txBody>
      </p:sp>
    </p:spTree>
    <p:extLst>
      <p:ext uri="{BB962C8B-B14F-4D97-AF65-F5344CB8AC3E}">
        <p14:creationId xmlns:p14="http://schemas.microsoft.com/office/powerpoint/2010/main" val="4126818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397</Words>
  <Application>Microsoft Office PowerPoint</Application>
  <PresentationFormat>Widescreen</PresentationFormat>
  <Paragraphs>35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CAPEC Analysis</vt:lpstr>
      <vt:lpstr>What is CAPEC?</vt:lpstr>
      <vt:lpstr>Example Attack Pattern Structure</vt:lpstr>
      <vt:lpstr>Example Attack Pattern Structure –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CAPEC Analysis</dc:title>
  <dc:creator>Ivan Ulloa</dc:creator>
  <cp:lastModifiedBy>Ivan Ulloa</cp:lastModifiedBy>
  <cp:revision>1</cp:revision>
  <dcterms:created xsi:type="dcterms:W3CDTF">2021-02-01T00:24:39Z</dcterms:created>
  <dcterms:modified xsi:type="dcterms:W3CDTF">2021-02-01T00:24:56Z</dcterms:modified>
</cp:coreProperties>
</file>