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EF7-9110-45B5-8CF9-33187E02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6840-3048-447A-B9C0-A5A5DC80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32-55F5-4F0D-B855-8EF3F15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4374-BBA5-4943-A806-38CDE48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F3F4-79BA-4738-B8F1-50BACF0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2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1D1-DBC9-4FB7-954C-05494B0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E49F-EC76-4797-94A1-9F8712B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71E-DAF8-40DB-9693-04B36DD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087B-E49E-4C3C-BC50-180541BC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3C7-79BA-4674-83A7-A921A99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75CA-8449-4B85-BCD8-F70AF88D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B6A5-4A9D-495F-8D37-1AB85F64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F671-FBD2-49D3-82F2-89EF4D1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35B-0E97-45DB-AB31-7F9D1E7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D714-491B-4AB6-B452-4600037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5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4B34-91BA-4162-8F59-07EEF03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CEEC-268B-4F39-80E0-A543644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B218-47F4-4140-8E08-D175F32B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A27-21D4-470C-900E-3EC43C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35CA-B559-43BC-BFC2-181B602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D08-FCDB-441F-81AC-A89763B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8FBA-0B17-496A-B51C-DC2E59DA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B40B-5DA3-460A-A527-2638A78B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AC0-F4F5-401B-852B-6A0ABD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7745-F931-4249-9DF3-DA2CD13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8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46-8142-46E7-AE86-D6AB39B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BA4-59E7-4702-A2FA-03866E06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53B6-8C5E-4174-9528-D97EE8F9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F01A-F6BA-4DB8-B3C6-8F1BFD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B7D9-D86E-45C2-B6CC-066990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C12-8928-40EF-A62C-B4229D4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13D-C400-49A4-AC72-A60051C1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5F1E-C783-45A9-AA43-D30F193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AF2F-C1CD-454F-B0EA-CBA06858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B19BB-510D-4917-9138-5721DAA0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EA0A-A47C-4251-B1CC-C41B5D5D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BA23-739A-4DF6-81E9-BFB7705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DE0A-3522-4556-A7BF-B5F6ECF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78A-F932-4EBB-8B0C-B719BA3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1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B4B3-D0BF-4C08-9DB3-27FA1D6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0DA8-6BD9-417D-8CE4-27BB27D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D8799-465F-45BB-A7FC-2D5927B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96F5-ACCC-4C9F-863C-323B6B70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1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82B5-6362-4D4B-8464-EC6DF88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DDDC-0B01-4828-93E7-F6A09A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BAEF-4D16-4A4C-A9D0-DAEFD19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7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4B-24ED-44D0-871C-C8B5E96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38-72B9-4B33-92DF-CDCEA806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87AD-AE1C-43DE-8B33-8A689894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312C-6762-42AA-9629-5B2EABA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5B52-12CC-4E23-B877-4E45FA9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B79F-83D9-4332-9637-60213F0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3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37A-7992-4273-B935-41AD58F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9970-396A-40D2-903D-E886FE82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C1F1-FBB3-4FF6-A8C4-117E8C85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A76A-D324-4810-A166-F4E11C2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621-68BF-4297-8602-DAC2866D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6E61-246D-46C1-8504-70A40BF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9FCF-38B7-4626-942A-FF4330C9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721-7192-4628-BCD7-274C485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A52C-F5CE-414E-872C-FCFDF8B7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A8D5-80ED-4BA4-89C7-1F55AC1402EC}" type="datetimeFigureOut">
              <a:rPr lang="en-MY" smtClean="0"/>
              <a:t>18/8/2020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722-58F4-49A3-8FD4-3C839157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B33-A63A-42D5-93F0-5CC2A7EF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2CBA6-A132-4355-AEA1-6B460D9F6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6294" r="18362" b="6294"/>
          <a:stretch/>
        </p:blipFill>
        <p:spPr>
          <a:xfrm>
            <a:off x="65315" y="998375"/>
            <a:ext cx="5299788" cy="510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F698F-7A58-4A12-A89A-8725D8111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" t="6528" r="19127" b="6528"/>
          <a:stretch/>
        </p:blipFill>
        <p:spPr>
          <a:xfrm>
            <a:off x="6095999" y="998375"/>
            <a:ext cx="5380653" cy="51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38FE5-2A0C-43DB-A752-3187CE0F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" t="5992" r="18603" b="6883"/>
          <a:stretch/>
        </p:blipFill>
        <p:spPr>
          <a:xfrm>
            <a:off x="205276" y="821092"/>
            <a:ext cx="5398084" cy="5281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7A4C9-CAC3-425F-A644-98BFD6213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" t="5280" r="18416" b="6541"/>
          <a:stretch/>
        </p:blipFill>
        <p:spPr>
          <a:xfrm>
            <a:off x="6298163" y="821092"/>
            <a:ext cx="5384700" cy="53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BCEB6-A0F6-4AD7-B7EB-3146C10A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6856" r="19356" b="6441"/>
          <a:stretch/>
        </p:blipFill>
        <p:spPr>
          <a:xfrm>
            <a:off x="120315" y="1010653"/>
            <a:ext cx="5181600" cy="5021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13894-6836-40B7-B623-D7C434EF7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7034" r="17777" b="6064"/>
          <a:stretch/>
        </p:blipFill>
        <p:spPr>
          <a:xfrm>
            <a:off x="5975684" y="826167"/>
            <a:ext cx="5470358" cy="52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FD449-72CD-48B1-B367-BA430FBB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" t="7503" r="19048" b="5742"/>
          <a:stretch/>
        </p:blipFill>
        <p:spPr>
          <a:xfrm>
            <a:off x="251926" y="1007706"/>
            <a:ext cx="5178489" cy="505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F3D57-56CA-4AE5-97F6-11F6C479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t="5720" r="18139" b="6454"/>
          <a:stretch/>
        </p:blipFill>
        <p:spPr>
          <a:xfrm>
            <a:off x="5868955" y="793102"/>
            <a:ext cx="5376562" cy="52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1ABAE-ED5D-44C8-99A7-3D562E67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" t="7193" r="18210" b="5926"/>
          <a:stretch/>
        </p:blipFill>
        <p:spPr>
          <a:xfrm>
            <a:off x="335902" y="979714"/>
            <a:ext cx="5365102" cy="5122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3144E-C8CF-49EF-8CBB-E5274C60C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" t="6348" r="18752" b="6348"/>
          <a:stretch/>
        </p:blipFill>
        <p:spPr>
          <a:xfrm>
            <a:off x="6096000" y="979714"/>
            <a:ext cx="5455298" cy="52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z8667</dc:creator>
  <cp:lastModifiedBy>z8667</cp:lastModifiedBy>
  <cp:revision>5</cp:revision>
  <dcterms:created xsi:type="dcterms:W3CDTF">2020-08-18T04:49:04Z</dcterms:created>
  <dcterms:modified xsi:type="dcterms:W3CDTF">2020-08-18T05:43:49Z</dcterms:modified>
</cp:coreProperties>
</file>