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6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7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500183-F711-415C-9FDC-C8661DA09E9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7493-9E74-4465-8265-6018D269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6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09D-6193-81D9-89C8-842CA73BD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8B3EA-E176-AE04-F9B6-8F539E339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Jeneen</a:t>
            </a:r>
            <a:r>
              <a:rPr lang="en-US" dirty="0"/>
              <a:t> </a:t>
            </a:r>
            <a:r>
              <a:rPr lang="en-US" dirty="0" err="1"/>
              <a:t>Gnilka</a:t>
            </a:r>
            <a:r>
              <a:rPr lang="en-US" dirty="0"/>
              <a:t>, Tim Mandel, Austin Vasquez</a:t>
            </a:r>
          </a:p>
        </p:txBody>
      </p:sp>
    </p:spTree>
    <p:extLst>
      <p:ext uri="{BB962C8B-B14F-4D97-AF65-F5344CB8AC3E}">
        <p14:creationId xmlns:p14="http://schemas.microsoft.com/office/powerpoint/2010/main" val="37717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9C84-5E19-B0F3-650A-EB6DB513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33078"/>
            <a:ext cx="9846648" cy="140053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Bedrooms/Room Type/Bathroom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Average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3874B-CCDF-C9C9-A86D-699C8BE7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8891" y="2119897"/>
            <a:ext cx="4517994" cy="222935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03981-710B-9373-EE83-873511E9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6" y="2064665"/>
            <a:ext cx="4147508" cy="2241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8CBBE-FB08-DA66-5A6D-D8B7EE665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96" y="4388725"/>
            <a:ext cx="4194802" cy="19929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7940C4-81F7-EAE9-D3C9-657AAD80C593}"/>
              </a:ext>
            </a:extLst>
          </p:cNvPr>
          <p:cNvCxnSpPr>
            <a:cxnSpLocks/>
          </p:cNvCxnSpPr>
          <p:nvPr/>
        </p:nvCxnSpPr>
        <p:spPr>
          <a:xfrm>
            <a:off x="3059080" y="3533313"/>
            <a:ext cx="1207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3ECE02-1F8C-C4A5-C238-6EAE4C705C23}"/>
              </a:ext>
            </a:extLst>
          </p:cNvPr>
          <p:cNvCxnSpPr>
            <a:cxnSpLocks/>
          </p:cNvCxnSpPr>
          <p:nvPr/>
        </p:nvCxnSpPr>
        <p:spPr>
          <a:xfrm>
            <a:off x="2883006" y="3916533"/>
            <a:ext cx="13834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DB6893-860A-9CA4-18D0-33860C40E118}"/>
              </a:ext>
            </a:extLst>
          </p:cNvPr>
          <p:cNvCxnSpPr>
            <a:cxnSpLocks/>
          </p:cNvCxnSpPr>
          <p:nvPr/>
        </p:nvCxnSpPr>
        <p:spPr>
          <a:xfrm>
            <a:off x="3059079" y="5647678"/>
            <a:ext cx="1207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7205F-9257-C055-65B0-9C10EE78A832}"/>
              </a:ext>
            </a:extLst>
          </p:cNvPr>
          <p:cNvCxnSpPr>
            <a:cxnSpLocks/>
          </p:cNvCxnSpPr>
          <p:nvPr/>
        </p:nvCxnSpPr>
        <p:spPr>
          <a:xfrm>
            <a:off x="2904477" y="6029419"/>
            <a:ext cx="1392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741598-CECE-B6B4-E010-153206625669}"/>
              </a:ext>
            </a:extLst>
          </p:cNvPr>
          <p:cNvCxnSpPr>
            <a:cxnSpLocks/>
          </p:cNvCxnSpPr>
          <p:nvPr/>
        </p:nvCxnSpPr>
        <p:spPr>
          <a:xfrm>
            <a:off x="9750641" y="3916533"/>
            <a:ext cx="13834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454E54-548B-5D1F-CF69-7A66F112C7E6}"/>
              </a:ext>
            </a:extLst>
          </p:cNvPr>
          <p:cNvCxnSpPr>
            <a:cxnSpLocks/>
          </p:cNvCxnSpPr>
          <p:nvPr/>
        </p:nvCxnSpPr>
        <p:spPr>
          <a:xfrm>
            <a:off x="9627833" y="4194822"/>
            <a:ext cx="15062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5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16DC-A6CC-2E52-20A2-521C198A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365125"/>
            <a:ext cx="1090103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Average Scores for Listings with Over 40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D2C0-25A0-DEF0-F15D-04B86372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13F75-A2C3-071C-C943-C23173D2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6"/>
            <a:ext cx="7448550" cy="5167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A39C8-8579-7120-D85B-1AD695FD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81" y="1672930"/>
            <a:ext cx="4627019" cy="51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7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624E-9B2D-FCE4-F62C-90140FA9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757-7C71-EC5B-0966-EA5622A3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65A7C-9415-790F-883D-7C7626E3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236"/>
            <a:ext cx="5974674" cy="4554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E15EB-582F-A191-781B-3B2AFF1D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74" y="816236"/>
            <a:ext cx="6217328" cy="455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117-7AC5-C5AA-C8C2-60DD545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BDD5-4A28-08A4-46EA-75651C09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62FEE-AC3A-7D0F-4C18-5B085FF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" y="807867"/>
            <a:ext cx="6089729" cy="5440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18A54-9C21-13CE-410C-8469BA96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70" y="807867"/>
            <a:ext cx="6089730" cy="54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6B88-E15D-70E3-5572-07D06060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135245"/>
            <a:ext cx="537986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scores of hosts with different total listings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C0654-D283-EDDB-A001-769CF2CD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28" y="3738640"/>
            <a:ext cx="6112136" cy="2990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B70AD-C62E-02D2-E900-209BF46F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8" y="246216"/>
            <a:ext cx="598831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A05D2-CD05-7B43-7D65-8D31A754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61" y="3328849"/>
            <a:ext cx="551483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2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0DFE-FF7A-F9E7-8E93-F4D1EDB1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scores of hosts with different total listings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55BD6-F4AD-0EC9-6D6D-A3A37B97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9" y="2052918"/>
            <a:ext cx="6329132" cy="3983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C82A4-B222-D975-1584-426B6480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9" y="2856760"/>
            <a:ext cx="4559004" cy="18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74EE-08CC-2775-D47A-992B495A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# of Bedrooms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FC05-635A-3FEB-14FD-BAEFD26BB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1" t="5255"/>
          <a:stretch/>
        </p:blipFill>
        <p:spPr>
          <a:xfrm>
            <a:off x="347344" y="1732915"/>
            <a:ext cx="4775072" cy="486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5E791-26CA-69FD-0269-75790ECF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732915"/>
            <a:ext cx="54197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7A67-FA1E-2867-4040-6543533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Price vs # of Beds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8CD31-AFB6-DFE4-AEA6-ED410F83C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2" t="3185"/>
          <a:stretch/>
        </p:blipFill>
        <p:spPr>
          <a:xfrm>
            <a:off x="7376159" y="1690689"/>
            <a:ext cx="4600577" cy="4802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7C7D9-462E-D432-B27A-29A1CAA1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3" y="1758157"/>
            <a:ext cx="6132271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A3C1-CFD8-87EB-D96F-9350718B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# of Bathrooms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2602-A274-1515-288C-30501F55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table of numbers and numbers&#10;&#10;Description automatically generated">
            <a:extLst>
              <a:ext uri="{FF2B5EF4-FFF2-40B4-BE49-F238E27FC236}">
                <a16:creationId xmlns:a16="http://schemas.microsoft.com/office/drawing/2014/main" id="{372CCF58-A7B7-DED0-D44E-D432191A5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3" t="2141"/>
          <a:stretch/>
        </p:blipFill>
        <p:spPr>
          <a:xfrm>
            <a:off x="127987" y="1310204"/>
            <a:ext cx="4726980" cy="538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F2568-F3A5-66C0-9183-D2E51FAC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29" y="1345714"/>
            <a:ext cx="6874183" cy="552954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BB5DA-E243-173B-09D5-A84DA803BD0D}"/>
              </a:ext>
            </a:extLst>
          </p:cNvPr>
          <p:cNvCxnSpPr/>
          <p:nvPr/>
        </p:nvCxnSpPr>
        <p:spPr>
          <a:xfrm>
            <a:off x="9268287" y="1882066"/>
            <a:ext cx="816746" cy="408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D7C93B-6808-3487-98A2-55BBD6A4F4FF}"/>
              </a:ext>
            </a:extLst>
          </p:cNvPr>
          <p:cNvSpPr txBox="1"/>
          <p:nvPr/>
        </p:nvSpPr>
        <p:spPr>
          <a:xfrm>
            <a:off x="8346254" y="1628150"/>
            <a:ext cx="1509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Outlier(boutique hotel)</a:t>
            </a: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AFFB10-AC71-3593-B9AF-5B11B5080E12}"/>
              </a:ext>
            </a:extLst>
          </p:cNvPr>
          <p:cNvCxnSpPr>
            <a:cxnSpLocks/>
          </p:cNvCxnSpPr>
          <p:nvPr/>
        </p:nvCxnSpPr>
        <p:spPr>
          <a:xfrm>
            <a:off x="838200" y="2947387"/>
            <a:ext cx="10793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7BDE16-007C-1AE3-FAF5-AD724302E70A}"/>
              </a:ext>
            </a:extLst>
          </p:cNvPr>
          <p:cNvCxnSpPr>
            <a:cxnSpLocks/>
          </p:cNvCxnSpPr>
          <p:nvPr/>
        </p:nvCxnSpPr>
        <p:spPr>
          <a:xfrm>
            <a:off x="653248" y="3366117"/>
            <a:ext cx="12643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2F4AF4-F447-2D6B-DFF1-F8DFC2E2D750}"/>
              </a:ext>
            </a:extLst>
          </p:cNvPr>
          <p:cNvCxnSpPr>
            <a:cxnSpLocks/>
          </p:cNvCxnSpPr>
          <p:nvPr/>
        </p:nvCxnSpPr>
        <p:spPr>
          <a:xfrm>
            <a:off x="653247" y="4193220"/>
            <a:ext cx="12643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D00F03-B2AB-D0F3-5E24-C0DEA9A53A74}"/>
              </a:ext>
            </a:extLst>
          </p:cNvPr>
          <p:cNvCxnSpPr>
            <a:cxnSpLocks/>
          </p:cNvCxnSpPr>
          <p:nvPr/>
        </p:nvCxnSpPr>
        <p:spPr>
          <a:xfrm>
            <a:off x="745723" y="3784847"/>
            <a:ext cx="11718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BCE-82E1-89EC-6EEF-6535436D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# of Bedrooms/Beds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AD1DA-1D48-99B8-77A4-861E248D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6" y="1472406"/>
            <a:ext cx="5724526" cy="5207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DE7C2-9FBA-3921-38F8-14646555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83" y="1305719"/>
            <a:ext cx="53530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807-9CD9-EC93-67D6-65EA9175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# of Bedrooms/Beds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DCED5-35CB-7BED-00CD-DCA5A657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2773"/>
            <a:ext cx="5779363" cy="5464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EF504-0964-CB67-BF05-6D9BFD2A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7" y="1253331"/>
            <a:ext cx="6234807" cy="5495925"/>
          </a:xfrm>
          <a:prstGeom prst="rect">
            <a:avLst/>
          </a:prstGeom>
        </p:spPr>
      </p:pic>
      <p:sp>
        <p:nvSpPr>
          <p:cNvPr id="10" name="Arrow: Left-Up 9">
            <a:extLst>
              <a:ext uri="{FF2B5EF4-FFF2-40B4-BE49-F238E27FC236}">
                <a16:creationId xmlns:a16="http://schemas.microsoft.com/office/drawing/2014/main" id="{192257CF-E3EF-DD11-C888-3AED866CE12E}"/>
              </a:ext>
            </a:extLst>
          </p:cNvPr>
          <p:cNvSpPr/>
          <p:nvPr/>
        </p:nvSpPr>
        <p:spPr>
          <a:xfrm rot="16200000">
            <a:off x="7797640" y="3094690"/>
            <a:ext cx="180343" cy="488276"/>
          </a:xfrm>
          <a:prstGeom prst="leftUpArrow">
            <a:avLst>
              <a:gd name="adj1" fmla="val 5000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19FD-F9A6-8847-186C-BE78A6E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Bedrooms/Baths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ED21-7EDD-FDCA-C94B-26A9F51D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CF98-D2FF-29D2-56B1-440FC094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9" y="1180730"/>
            <a:ext cx="4873841" cy="5421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86D76-AA9A-73B8-FA22-936E93AB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16" y="1180730"/>
            <a:ext cx="6951215" cy="5576471"/>
          </a:xfrm>
          <a:prstGeom prst="rect">
            <a:avLst/>
          </a:prstGeom>
        </p:spPr>
      </p:pic>
      <p:sp>
        <p:nvSpPr>
          <p:cNvPr id="8" name="Arrow: Left-Up 7">
            <a:extLst>
              <a:ext uri="{FF2B5EF4-FFF2-40B4-BE49-F238E27FC236}">
                <a16:creationId xmlns:a16="http://schemas.microsoft.com/office/drawing/2014/main" id="{8085A060-7E97-91D9-EEA4-A555D794BA7D}"/>
              </a:ext>
            </a:extLst>
          </p:cNvPr>
          <p:cNvSpPr/>
          <p:nvPr/>
        </p:nvSpPr>
        <p:spPr>
          <a:xfrm rot="16200000">
            <a:off x="7765088" y="1947085"/>
            <a:ext cx="180343" cy="938074"/>
          </a:xfrm>
          <a:prstGeom prst="leftUpArrow">
            <a:avLst>
              <a:gd name="adj1" fmla="val 5000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0725A-F2AF-6F0A-8EF7-934DA577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Bedrooms/Baths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5C85-BCE3-E0A3-6D7F-5D9C7290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19876-A714-D687-8F06-241E2052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975"/>
            <a:ext cx="5572125" cy="5620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A8F97-FB79-E250-4ADD-23C4EEFB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19" y="1162974"/>
            <a:ext cx="6261532" cy="5620443"/>
          </a:xfrm>
          <a:prstGeom prst="rect">
            <a:avLst/>
          </a:prstGeom>
        </p:spPr>
      </p:pic>
      <p:sp>
        <p:nvSpPr>
          <p:cNvPr id="9" name="Arrow: Left-Up 8">
            <a:extLst>
              <a:ext uri="{FF2B5EF4-FFF2-40B4-BE49-F238E27FC236}">
                <a16:creationId xmlns:a16="http://schemas.microsoft.com/office/drawing/2014/main" id="{F442C2D5-F21C-32EB-7E54-0A131CDC4E0F}"/>
              </a:ext>
            </a:extLst>
          </p:cNvPr>
          <p:cNvSpPr/>
          <p:nvPr/>
        </p:nvSpPr>
        <p:spPr>
          <a:xfrm rot="5620589" flipH="1">
            <a:off x="3031938" y="2199917"/>
            <a:ext cx="191098" cy="1050135"/>
          </a:xfrm>
          <a:prstGeom prst="leftUpArrow">
            <a:avLst>
              <a:gd name="adj1" fmla="val 5000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5F7D3D17-F35C-F03F-FFE2-9A5AB90EC2FC}"/>
              </a:ext>
            </a:extLst>
          </p:cNvPr>
          <p:cNvSpPr/>
          <p:nvPr/>
        </p:nvSpPr>
        <p:spPr>
          <a:xfrm rot="5620589" flipH="1">
            <a:off x="9816385" y="2252072"/>
            <a:ext cx="153421" cy="588312"/>
          </a:xfrm>
          <a:prstGeom prst="leftUpArrow">
            <a:avLst>
              <a:gd name="adj1" fmla="val 5000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5A05-78FF-D620-4B38-ED6D1403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Price vs # of Bedrooms/Room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D9FF-13AC-B4AD-E521-FD763937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F6037-D206-B752-090B-ACF8A1DB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690687"/>
            <a:ext cx="3896295" cy="490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A5B59-5967-4F36-3493-F276E496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81" y="1487325"/>
            <a:ext cx="7637755" cy="53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0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4661</TotalTime>
  <Words>105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Project 1</vt:lpstr>
      <vt:lpstr>Average Price vs # of Bedrooms</vt:lpstr>
      <vt:lpstr>Average Price vs # of Beds</vt:lpstr>
      <vt:lpstr>Average Price vs # of Bathrooms</vt:lpstr>
      <vt:lpstr>Average Price vs # of Bedrooms/Beds</vt:lpstr>
      <vt:lpstr>Average Price vs # of Bedrooms/Beds</vt:lpstr>
      <vt:lpstr>Average Price vs Bedrooms/Baths</vt:lpstr>
      <vt:lpstr>Average Price vs Bedrooms/Baths</vt:lpstr>
      <vt:lpstr>Average Price vs # of Bedrooms/Room Types</vt:lpstr>
      <vt:lpstr>Bedrooms/Room Type/Bathroom  vs  Average Price</vt:lpstr>
      <vt:lpstr>Average Scores for Listings with Over 40 Reviews</vt:lpstr>
      <vt:lpstr>PowerPoint Presentation</vt:lpstr>
      <vt:lpstr>PowerPoint Presentation</vt:lpstr>
      <vt:lpstr>Average scores of hosts with different total listings</vt:lpstr>
      <vt:lpstr>Average scores of hosts with different total listings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Austin Vasquez</dc:creator>
  <cp:lastModifiedBy>Austin Vasquez</cp:lastModifiedBy>
  <cp:revision>2</cp:revision>
  <dcterms:created xsi:type="dcterms:W3CDTF">2023-10-20T06:58:45Z</dcterms:created>
  <dcterms:modified xsi:type="dcterms:W3CDTF">2023-10-23T12:40:22Z</dcterms:modified>
</cp:coreProperties>
</file>