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3393-40A9-4DE6-92C0-D832A320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02DB-1E7F-40E6-82CF-86B78B9E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C381-69FE-4BFC-A3D4-88C32A4D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202A-DDEB-4613-BD8B-F493522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79C9-A590-490C-912C-A541F07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797A-FBAB-4D30-A491-952A964F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081E-BA70-42D6-8606-9A01C882C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9C72-9529-4147-8E97-0A8EFDCA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4C7B-56A5-45D7-A7BD-77E6B47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AB49-F533-4FAE-8185-66FAA3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79CDF-5D3A-4985-85FC-C158ACDC3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8DA09-9C3C-4A29-B297-32992DC6C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424B-F446-4974-BFA9-2E1D4CB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252F-3884-478B-B9BE-32FBBD26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8A75-1728-4E4D-A68B-492CEDBC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E50E-3613-4215-88AE-8C5CACF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1B26-EF17-4AC9-B247-EC6C6005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EA5A-197E-4471-A3BC-D2CC6CFB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5E50-2960-4D39-BC75-458117A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2825-F780-4F3E-9740-2B3BB5D3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EDC5-9960-4F2A-8943-F348A0F5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D127-B006-427B-AF26-273522BD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E203-4B6D-417D-91DD-B6BD0934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B91A-1DA5-4A7E-BB70-3E33B419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6B89-0AFE-429B-BC24-6EF580FC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EFA-518C-47D8-96A4-54010B1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5FD6-0EE0-4D56-A444-AB1702AE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75071-3D06-4899-AA27-71DE68AF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D3AB-8A0C-43BD-9338-8D83CA7B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C5B6-DEB2-43FB-AC37-17DBD27D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C654-A148-4A9E-8664-5E954ED9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2B4-DDFC-413D-A97B-DA16F50E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5F1E-688E-4567-B3EC-642D0AF0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844E-9ACE-4B05-AC23-D4430F62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058DB-48D6-49E4-A345-D2F90A92A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0D87E-05DC-47AC-BA2C-BE7550748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6DEE4-BD3A-48AB-B43C-03849E5E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C543-B7AE-4C22-BB7B-4102AF60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9308-3ED3-4A97-85AE-D29CCDF9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C92-7E45-4A87-8FF7-68B7B3CB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01DE8-6BD4-4A16-B0CA-A762C92C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C156F-AD89-428A-8A70-9B8AFA9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85D58-B1DB-4341-AD2F-1AA245B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F13A-04A2-4AAB-8147-358DF2D5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783E6-0C7F-4A93-83DE-91987C43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BCBE4-68A9-4D74-8F82-89B9668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2FB-B961-4999-9403-F213FC4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101-AD45-4A95-AC0D-0818E63B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446A-8E25-464B-BDC8-387181DD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67BE-A5DD-4881-801C-CEBF19D7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E328-8928-467A-B704-C0B27FAB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4EE8-60E7-4F10-A02B-D556760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D663-7121-4904-9E81-5540B011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D368A-2B93-4BB2-8124-3D7FD6773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9667A-D8D2-48E8-8613-C7F2738B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5230-29FA-4DBC-978D-7F80B9BC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01E3D-2927-4781-9A17-BD614CC1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E003-C38E-4621-8D5C-AB619241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99E57-A45B-4E73-A5AE-702405DB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A61B-2C5A-4625-9D0C-FE287E25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D320-BAB6-4974-BFFB-0A362ED6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9E5-C27C-4EF4-A472-215F0269B9B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9C43-1167-4B7A-A829-B680000B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036A-C2E6-4DDC-AB5E-C8EADCB5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5982-FE39-4AF2-90F3-98525EC3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0A22D-D1A8-4883-9C8D-B4AA2723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58391" y="1679655"/>
            <a:ext cx="1966777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E6259-61E3-4A1B-BD6F-88DA155B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04" y="2562104"/>
            <a:ext cx="125747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BE5C7-51C3-4B78-801F-9B5DC087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5" y="1738088"/>
            <a:ext cx="1895740" cy="321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37F0A-34A8-464A-93B3-123E3EB36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8" t="752" r="-394" b="-752"/>
          <a:stretch/>
        </p:blipFill>
        <p:spPr>
          <a:xfrm>
            <a:off x="4028810" y="2319249"/>
            <a:ext cx="1895740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7C8FD-75FC-474E-987F-0DE1689A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30" y="2514472"/>
            <a:ext cx="125747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BE5C7-51C3-4B78-801F-9B5DC087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5" y="1738088"/>
            <a:ext cx="1895740" cy="321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37F0A-34A8-464A-93B3-123E3EB36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8" t="752" r="-394" b="-752"/>
          <a:stretch/>
        </p:blipFill>
        <p:spPr>
          <a:xfrm>
            <a:off x="4028810" y="2319249"/>
            <a:ext cx="1895740" cy="1267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F2BFB-D7E2-45CB-A2F6-24C2316C0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34" y="2299937"/>
            <a:ext cx="2647145" cy="207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23E3E-1F9B-4E71-BA2A-B3AE359785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80" t="26638" r="367" b="-25904"/>
          <a:stretch/>
        </p:blipFill>
        <p:spPr>
          <a:xfrm>
            <a:off x="5412401" y="2047730"/>
            <a:ext cx="102429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5982BF-1AE4-4795-AA28-57F8538B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82" y="1021959"/>
            <a:ext cx="7640768" cy="40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BE5C7-51C3-4B78-801F-9B5DC087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5" y="1738088"/>
            <a:ext cx="1895740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23E3E-1F9B-4E71-BA2A-B3AE3597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80" t="26638" r="367" b="-25904"/>
          <a:stretch/>
        </p:blipFill>
        <p:spPr>
          <a:xfrm>
            <a:off x="3874246" y="2304904"/>
            <a:ext cx="1024297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69E22-EEBD-4C23-ACF2-A11968E1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34" y="2299937"/>
            <a:ext cx="2647145" cy="20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623E3E-1F9B-4E71-BA2A-B3AE35978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0" t="26638" r="367" b="-25904"/>
          <a:stretch/>
        </p:blipFill>
        <p:spPr>
          <a:xfrm>
            <a:off x="4198292" y="3514311"/>
            <a:ext cx="1024297" cy="2076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9D368-86EE-4388-9EB5-0D6CBFDED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7"/>
          <a:stretch/>
        </p:blipFill>
        <p:spPr>
          <a:xfrm flipH="1">
            <a:off x="1838879" y="1457107"/>
            <a:ext cx="2177275" cy="3305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B2FAB-B335-4C42-81D1-C0048F747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22589" y="1709423"/>
            <a:ext cx="1674913" cy="2953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EDBA2-7B9C-4ACC-9133-D2E9F3826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81916" y="2200104"/>
            <a:ext cx="1674912" cy="122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31237-C8F8-4DF6-93AE-A50C7F63A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413" y="2928587"/>
            <a:ext cx="2647145" cy="20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9D368-86EE-4388-9EB5-0D6CBFDED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7"/>
          <a:stretch/>
        </p:blipFill>
        <p:spPr>
          <a:xfrm rot="16655050" flipH="1">
            <a:off x="1075400" y="2266983"/>
            <a:ext cx="2177275" cy="3305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B2FAB-B335-4C42-81D1-C0048F74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69" y="1691668"/>
            <a:ext cx="1905265" cy="2953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EDBA2-7B9C-4ACC-9133-D2E9F3826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056974" flipH="1">
            <a:off x="6522883" y="1919618"/>
            <a:ext cx="1674912" cy="122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31237-C8F8-4DF6-93AE-A50C7F63A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413" y="2928587"/>
            <a:ext cx="2647145" cy="2075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64D6D-E2E6-4E58-990E-CE6373ED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196" y="2374911"/>
            <a:ext cx="1905266" cy="2372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FC797-BE69-4B50-8778-79B6D6FE4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813" y="3080987"/>
            <a:ext cx="2647145" cy="20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AEDBA2-7B9C-4ACC-9133-D2E9F382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6974" flipH="1">
            <a:off x="5808107" y="1397799"/>
            <a:ext cx="1674912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FC797-BE69-4B50-8778-79B6D6FE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86" y="2915023"/>
            <a:ext cx="2647145" cy="207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F83C30-637A-46E3-AD31-F5E9F079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7511" flipH="1">
            <a:off x="7766249" y="2959364"/>
            <a:ext cx="1674912" cy="1228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C527CD-46C4-41AB-B125-910FC809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29809" flipH="1">
            <a:off x="3335684" y="3431660"/>
            <a:ext cx="167491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Meehan</dc:creator>
  <cp:lastModifiedBy>Elaine Meehan</cp:lastModifiedBy>
  <cp:revision>1</cp:revision>
  <dcterms:created xsi:type="dcterms:W3CDTF">2021-10-21T15:33:26Z</dcterms:created>
  <dcterms:modified xsi:type="dcterms:W3CDTF">2021-10-21T16:36:56Z</dcterms:modified>
</cp:coreProperties>
</file>