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F39-9069-45EC-8DB3-D6F115A4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BA364-951B-4DF8-8940-6BB790FF1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E2A5-DE5E-4114-9DC0-7C705D6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F9B4-457C-43D1-B681-625CDE93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A018-9601-4B5D-80BC-CB7D0BA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1465-1D6D-43FE-B4FC-53982E1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8DE8-E7B2-473C-86E5-E2AA263A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A43F-8FBF-4B4A-8A5F-3DAB798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C9AB-E078-4D44-9CF5-3106100F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8198-3170-4967-9E9C-DF78C1CA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3FA6C-51BC-4244-AFA4-CB40938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354C-CBF7-45E2-991B-33A6300D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845D-FD4A-4FFD-A1E2-76D5350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76-0C75-4C33-B699-17726AD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A9FA-3086-4501-83F2-1DE532B8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8318-7DE0-4729-92B7-01AA72C1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D739-116F-4D77-8EC4-C7B0B840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43E-ACB0-4127-A63C-6C56A976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6B49-6E78-4EEF-9AEA-2EB9D60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0D74-3919-4BEA-9C43-FD99015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E17-5AB6-4A1F-8590-3097AC04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9756F-E1E7-4CA6-B584-990D1E16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876A-3BA3-41E6-885E-EA5113A1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7199-12D9-4CE5-94AA-DAC347A2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C757-CCE6-4D93-B250-27F7BC87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AAE-D8B0-4150-ACA4-17AA451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001E-B7D0-4EAC-8912-045F3AC82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54E3B-94B4-49F2-8EAB-0CFBD4B1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08FA-3A60-41A7-B6CA-0124FFC1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4EB0-7507-4B88-B619-C05D7AAD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7C6D-6ECE-434C-9B03-86CBC6D1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A8AC-0D97-4AAA-8DAB-7624372E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B151-B3F5-4585-89B6-D73FDDBD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2CAD1-0665-4DB6-BED5-44405A69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0FFA5-B579-416E-8B53-EF5566E3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D951-8A8D-469A-A0EB-5B916F28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A96A-99DD-445C-A643-2B8F9E3F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61630-BDC3-4A23-A2B7-BC532490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5E65E-6E68-4A86-A9EA-808D0B2B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9AFE-5602-478E-8F37-5227A9A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C6D6D-7EB3-434D-8056-70D3422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5E408-F932-48B5-94D1-57C7E6F2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4F67-3376-4B6F-90FC-3A67D8D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7EC0A-F1EF-48D1-A69A-471F7E63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79280-A5A6-4BF3-A56A-010C3793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C235-721F-4673-A3CE-D4ECF2F5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06F7-3FF2-4C9F-8C9C-82019B96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D3D0-1F0C-4169-93EB-25509031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651D2-7B7B-4877-9C2D-B9B9356D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0CDA-1A73-42AB-8DA7-8EA9B8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1F2A-0271-418C-B53E-C9F1A8FA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3B1D-2F07-4D0D-A721-E8A670AD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F0B6-CD04-4ECD-A278-805D2DD7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3E711-862D-4EA7-9EB2-A138D5E56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80CF-B38E-49EF-9F9D-F9588583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C3BE8-26D4-43BD-94FC-A8158650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15F-2F05-4319-959C-33C19C7A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1452-847D-43E9-AAB9-11546742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D1D05-06E4-4087-9B1D-E10FA35E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FDE2-C78B-4486-A3F6-B48C6575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FDDA-6167-48B2-A41D-01596DEFE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BBDF-0665-4BB5-ADD7-6C488254B86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2F58-90D5-42F8-8913-6994C813A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2187-CC49-48F0-BF70-C76C5E642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D161-47B9-4BC3-889B-7E5288EC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Virus Game 2.0</a:t>
            </a:r>
          </a:p>
        </p:txBody>
      </p:sp>
    </p:spTree>
    <p:extLst>
      <p:ext uri="{BB962C8B-B14F-4D97-AF65-F5344CB8AC3E}">
        <p14:creationId xmlns:p14="http://schemas.microsoft.com/office/powerpoint/2010/main" val="142867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A7B0D-96C5-4FDF-AF98-ECA72390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6" y="208335"/>
            <a:ext cx="4107761" cy="6322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87C74-C6C6-4FB4-86E1-8E23A455C604}"/>
              </a:ext>
            </a:extLst>
          </p:cNvPr>
          <p:cNvSpPr txBox="1"/>
          <p:nvPr/>
        </p:nvSpPr>
        <p:spPr>
          <a:xfrm>
            <a:off x="4918229" y="488272"/>
            <a:ext cx="497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Current Idea for Player Character (drawn by Lily)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D14D3-D9F4-4F8D-BE73-13446A91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17" y="2222954"/>
            <a:ext cx="5752730" cy="4308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E1ECA-79D9-4396-8D39-BDD5F32FA833}"/>
              </a:ext>
            </a:extLst>
          </p:cNvPr>
          <p:cNvSpPr txBox="1"/>
          <p:nvPr/>
        </p:nvSpPr>
        <p:spPr>
          <a:xfrm>
            <a:off x="5095783" y="1669002"/>
            <a:ext cx="637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↓ Concept for Spaceship (from Lover’s in a Dangerous Spacetime)</a:t>
            </a:r>
          </a:p>
        </p:txBody>
      </p:sp>
    </p:spTree>
    <p:extLst>
      <p:ext uri="{BB962C8B-B14F-4D97-AF65-F5344CB8AC3E}">
        <p14:creationId xmlns:p14="http://schemas.microsoft.com/office/powerpoint/2010/main" val="70372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B64FE-9C00-44EC-B3AB-F7C51851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" y="106346"/>
            <a:ext cx="4829121" cy="257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0E528-47BF-41E9-9527-50EF76097B16}"/>
              </a:ext>
            </a:extLst>
          </p:cNvPr>
          <p:cNvSpPr txBox="1"/>
          <p:nvPr/>
        </p:nvSpPr>
        <p:spPr>
          <a:xfrm>
            <a:off x="266330" y="2991775"/>
            <a:ext cx="11665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pretty much all the code we have already written.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already coded the most difficult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test the game before coding to see if it is fun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fairly simple game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maps mean less work for art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Basically requires voice chat so no public lobbies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 may get pretty complicated to code but we can always scrap those if its too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Gameplay may require to much thinking lol</a:t>
            </a:r>
          </a:p>
        </p:txBody>
      </p:sp>
    </p:spTree>
    <p:extLst>
      <p:ext uri="{BB962C8B-B14F-4D97-AF65-F5344CB8AC3E}">
        <p14:creationId xmlns:p14="http://schemas.microsoft.com/office/powerpoint/2010/main" val="40450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24B20-9C95-440A-8903-B81EF9BD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361950"/>
            <a:ext cx="1590617" cy="141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3CB8F-6089-4ADF-B37C-02BDA111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01" y="361950"/>
            <a:ext cx="2008404" cy="1565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CF367-BD3A-404D-9F7C-C370EFB6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64" y="311792"/>
            <a:ext cx="1943320" cy="1514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8D5CF5-158C-4F95-AB17-54406600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38" y="361950"/>
            <a:ext cx="2008404" cy="1565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36B73-36C0-484E-8980-C4D89334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59" y="361949"/>
            <a:ext cx="2008404" cy="15656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383092-AA13-40AA-A56A-38CA5BDF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13" y="361948"/>
            <a:ext cx="2008404" cy="1565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ED9A8E-99D5-4C12-B02D-B15A9079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998" y="1927605"/>
            <a:ext cx="885949" cy="866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6EAD11-681C-4133-8908-E6895629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78" y="1892241"/>
            <a:ext cx="885949" cy="866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E16F51-C5E4-4875-B854-F875C3E8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299" y="1927605"/>
            <a:ext cx="885949" cy="8668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E852B4-003F-4895-A78A-5F6111C22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520" y="1901766"/>
            <a:ext cx="885949" cy="866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0D5A69-71E0-42C7-860B-669789124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112" y="1927605"/>
            <a:ext cx="885949" cy="866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9C5453-AF51-4F43-A3F4-59BC2B09C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71" y="1976824"/>
            <a:ext cx="828791" cy="8287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7143E3-AFE9-49C2-BFA8-851122151605}"/>
              </a:ext>
            </a:extLst>
          </p:cNvPr>
          <p:cNvSpPr txBox="1"/>
          <p:nvPr/>
        </p:nvSpPr>
        <p:spPr>
          <a:xfrm>
            <a:off x="465516" y="3306847"/>
            <a:ext cx="1057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player is the alien and everyone else is a crewmate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5E2DF2-88AA-4B72-964E-6DCBF16E82FE}"/>
              </a:ext>
            </a:extLst>
          </p:cNvPr>
          <p:cNvSpPr txBox="1"/>
          <p:nvPr/>
        </p:nvSpPr>
        <p:spPr>
          <a:xfrm>
            <a:off x="476088" y="3587402"/>
            <a:ext cx="5035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designated alien starts out carrying the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other crewmates start out healthy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24B20-9C95-440A-8903-B81EF9BD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361950"/>
            <a:ext cx="1590617" cy="141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3CB8F-6089-4ADF-B37C-02BDA111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01" y="361950"/>
            <a:ext cx="2008404" cy="1565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CF367-BD3A-404D-9F7C-C370EFB6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64" y="311792"/>
            <a:ext cx="1943320" cy="1514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8D5CF5-158C-4F95-AB17-54406600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38" y="361950"/>
            <a:ext cx="2008404" cy="1565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36B73-36C0-484E-8980-C4D89334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59" y="361949"/>
            <a:ext cx="2008404" cy="15656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383092-AA13-40AA-A56A-38CA5BDF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13" y="361948"/>
            <a:ext cx="2008404" cy="15656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6EAD11-681C-4133-8908-E6895629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78" y="1892241"/>
            <a:ext cx="885949" cy="866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E16F51-C5E4-4875-B854-F875C3E8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299" y="1927605"/>
            <a:ext cx="885949" cy="866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0D5A69-71E0-42C7-860B-669789124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112" y="1927605"/>
            <a:ext cx="885949" cy="866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9C5453-AF51-4F43-A3F4-59BC2B09C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71" y="1976824"/>
            <a:ext cx="828791" cy="8287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7143E3-AFE9-49C2-BFA8-851122151605}"/>
              </a:ext>
            </a:extLst>
          </p:cNvPr>
          <p:cNvSpPr txBox="1"/>
          <p:nvPr/>
        </p:nvSpPr>
        <p:spPr>
          <a:xfrm>
            <a:off x="476088" y="3306847"/>
            <a:ext cx="1057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other players can be infected with the virus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CFA818-741D-4D6D-94A1-4CF61EB84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251" y="1946657"/>
            <a:ext cx="828791" cy="828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4FD5A3-29AF-42D2-A747-1935B4C6B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805" y="1976824"/>
            <a:ext cx="828791" cy="828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D202E-3A7E-4D80-88B9-A06693352BF5}"/>
              </a:ext>
            </a:extLst>
          </p:cNvPr>
          <p:cNvSpPr txBox="1"/>
          <p:nvPr/>
        </p:nvSpPr>
        <p:spPr>
          <a:xfrm>
            <a:off x="476088" y="3584690"/>
            <a:ext cx="7587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Infected players are still on the crewmate team and want to defeat the 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Crewmates win if they can identify the original alien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see no difference between alien/crewmates or healthy/infected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690A88-1901-419F-AC70-4DCD29B0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9" y="804763"/>
            <a:ext cx="2772162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16565-B027-483A-A39C-C49C4CA0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82" y="795237"/>
            <a:ext cx="2762636" cy="142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9A6C1-3A6F-4FFD-9051-9692A485F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9" y="804762"/>
            <a:ext cx="2781688" cy="1409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81B638-DD54-4C5B-BCBD-5D7AC0DF7E4D}"/>
              </a:ext>
            </a:extLst>
          </p:cNvPr>
          <p:cNvSpPr txBox="1"/>
          <p:nvPr/>
        </p:nvSpPr>
        <p:spPr>
          <a:xfrm>
            <a:off x="502721" y="3278554"/>
            <a:ext cx="10572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game, players will complete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more than one task going at any given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can be seen by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a task, a designated number of players will enter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task will state what percentage of players need to be healthy/infected (In the example above, 50% or more of the players must be heathy for the task to succeed)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will be given a certain amount of time to get the proper number of players into the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fail the task by putting in an incorrect ratio of healthy/infected (as given by each task) or by failing to get enough players in the room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players fail a task, their spaceship will be damaged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can only fail 5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653FD-BA49-4100-9FB4-3ABFD835BFC3}"/>
              </a:ext>
            </a:extLst>
          </p:cNvPr>
          <p:cNvSpPr txBox="1"/>
          <p:nvPr/>
        </p:nvSpPr>
        <p:spPr>
          <a:xfrm>
            <a:off x="733425" y="176212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2848B-E67C-4503-9000-DC4FFC957659}"/>
              </a:ext>
            </a:extLst>
          </p:cNvPr>
          <p:cNvSpPr txBox="1"/>
          <p:nvPr/>
        </p:nvSpPr>
        <p:spPr>
          <a:xfrm>
            <a:off x="3781119" y="176212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3D41D-6DA5-4CB4-B457-435EFC453DE0}"/>
              </a:ext>
            </a:extLst>
          </p:cNvPr>
          <p:cNvSpPr txBox="1"/>
          <p:nvPr/>
        </p:nvSpPr>
        <p:spPr>
          <a:xfrm>
            <a:off x="6793552" y="176212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</p:spTree>
    <p:extLst>
      <p:ext uri="{BB962C8B-B14F-4D97-AF65-F5344CB8AC3E}">
        <p14:creationId xmlns:p14="http://schemas.microsoft.com/office/powerpoint/2010/main" val="2386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48693-7226-4F0C-BF4D-69ED09E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5" y="228380"/>
            <a:ext cx="3759145" cy="1924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20B09-0B98-4D19-B820-7F012DBE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35" y="405920"/>
            <a:ext cx="1127140" cy="878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06190-F7C5-441C-98E0-A1032E58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64" y="405920"/>
            <a:ext cx="1090614" cy="85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34F64-4D4B-4BE6-B234-EE33B548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83" y="405920"/>
            <a:ext cx="1127140" cy="878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9321B3-3E98-484F-9232-9F57CCDA0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02" y="1389443"/>
            <a:ext cx="497205" cy="486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9F197-5FBB-42B8-AD21-981CBB79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50" y="1412950"/>
            <a:ext cx="497205" cy="486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54847B-881A-43A0-A21B-3E9A81F2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207" y="1412950"/>
            <a:ext cx="465127" cy="465127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87EF98-9301-4599-995A-5C0EF5B169CF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 flipV="1">
            <a:off x="6113477" y="1180249"/>
            <a:ext cx="2122" cy="1393534"/>
          </a:xfrm>
          <a:prstGeom prst="curvedConnector3">
            <a:avLst>
              <a:gd name="adj1" fmla="val -107728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A770E5B-F4C1-42EA-97C8-1665ACD4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780" y="1423642"/>
            <a:ext cx="465127" cy="465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F86F4D-CA08-47C5-B371-C35996B6F7A9}"/>
                  </a:ext>
                </a:extLst>
              </p:cNvPr>
              <p:cNvSpPr txBox="1"/>
              <p:nvPr/>
            </p:nvSpPr>
            <p:spPr>
              <a:xfrm>
                <a:off x="502721" y="3278554"/>
                <a:ext cx="10572912" cy="1632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Players can be infected while doing tasks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𝐼𝑛𝑓𝑒𝑐𝑡𝑒𝑑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𝑃𝑙𝑎𝑦𝑒𝑟𝑠</m:t>
                        </m:r>
                      </m:den>
                    </m:f>
                  </m:oMath>
                </a14:m>
                <a:r>
                  <a:rPr lang="en-US" dirty="0"/>
                  <a:t>% chance that another player will be infected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example, in the task above, 3 players are sent to complete the task. 1 Infected, 2 Healthy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task succeeds because 50%+ of the group are healthy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there is a 33% that another player in the group gets infected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F86F4D-CA08-47C5-B371-C35996B6F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1" y="3278554"/>
                <a:ext cx="10572912" cy="1632948"/>
              </a:xfrm>
              <a:prstGeom prst="rect">
                <a:avLst/>
              </a:prstGeom>
              <a:blipFill>
                <a:blip r:embed="rId6"/>
                <a:stretch>
                  <a:fillRect l="-346" t="-2239" b="-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EFDB999-E90E-4421-A743-6298A2166AF5}"/>
              </a:ext>
            </a:extLst>
          </p:cNvPr>
          <p:cNvSpPr txBox="1"/>
          <p:nvPr/>
        </p:nvSpPr>
        <p:spPr>
          <a:xfrm>
            <a:off x="848834" y="157029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</p:spTree>
    <p:extLst>
      <p:ext uri="{BB962C8B-B14F-4D97-AF65-F5344CB8AC3E}">
        <p14:creationId xmlns:p14="http://schemas.microsoft.com/office/powerpoint/2010/main" val="11771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48693-7226-4F0C-BF4D-69ED09E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5" y="228380"/>
            <a:ext cx="3759145" cy="192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06190-F7C5-441C-98E0-A1032E58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64" y="405920"/>
            <a:ext cx="1090614" cy="85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34F64-4D4B-4BE6-B234-EE33B548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83" y="405920"/>
            <a:ext cx="1127140" cy="878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9F197-5FBB-42B8-AD21-981CBB79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50" y="1412950"/>
            <a:ext cx="497205" cy="486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54847B-881A-43A0-A21B-3E9A81F2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207" y="1412950"/>
            <a:ext cx="465127" cy="4651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770E5B-F4C1-42EA-97C8-1665ACD4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78" y="1434335"/>
            <a:ext cx="465127" cy="4651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F86F4D-CA08-47C5-B371-C35996B6F7A9}"/>
              </a:ext>
            </a:extLst>
          </p:cNvPr>
          <p:cNvSpPr txBox="1"/>
          <p:nvPr/>
        </p:nvSpPr>
        <p:spPr>
          <a:xfrm>
            <a:off x="502721" y="3278554"/>
            <a:ext cx="1057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alien is sent to complete a task, his or her infected status is treated as the opposite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in the task above, 3 players are sent to complete the task. 2 Infected, 1 Healthy. And one of the Infected is the alien.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task ordinarily would fail because more than half the group is infected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the alien counts as healthy instead. Therefore, the task succeeds instead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D69C0A-965C-48EC-8DEE-39ABF4852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638" y="339745"/>
            <a:ext cx="1030384" cy="9163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3B0B6B-4D5C-4B62-9B10-498457EE465C}"/>
              </a:ext>
            </a:extLst>
          </p:cNvPr>
          <p:cNvSpPr txBox="1"/>
          <p:nvPr/>
        </p:nvSpPr>
        <p:spPr>
          <a:xfrm>
            <a:off x="866590" y="157030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</p:spTree>
    <p:extLst>
      <p:ext uri="{BB962C8B-B14F-4D97-AF65-F5344CB8AC3E}">
        <p14:creationId xmlns:p14="http://schemas.microsoft.com/office/powerpoint/2010/main" val="15984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C0F73-EC98-4E98-B87A-A0400E1A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361950"/>
            <a:ext cx="1590617" cy="141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A1D48-4575-43B8-84AB-68F37A39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01" y="361950"/>
            <a:ext cx="2008404" cy="156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45FCB-9474-4B5A-9DD0-95D1D242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64" y="311792"/>
            <a:ext cx="1943320" cy="151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7D69A-4DE7-412D-8055-402AFD1E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38" y="361950"/>
            <a:ext cx="2008404" cy="1565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4EA95-AFAF-45ED-BE9F-F0E61B07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59" y="361949"/>
            <a:ext cx="2008404" cy="1565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21865-0514-4503-8F81-61DFDBE2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13" y="361948"/>
            <a:ext cx="2008404" cy="1565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AC1EA0-DD32-4F0B-AD0A-E83F159E0D74}"/>
              </a:ext>
            </a:extLst>
          </p:cNvPr>
          <p:cNvSpPr txBox="1"/>
          <p:nvPr/>
        </p:nvSpPr>
        <p:spPr>
          <a:xfrm>
            <a:off x="465516" y="3306847"/>
            <a:ext cx="1057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crewmates believe they know who the alien is or when they fail 5 tasks (and their ship breaks down), they must eject 1 player from their spaceship (to reduce weight).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CD71FC-2678-4862-8913-C05AAC26D0B0}"/>
              </a:ext>
            </a:extLst>
          </p:cNvPr>
          <p:cNvSpPr/>
          <p:nvPr/>
        </p:nvSpPr>
        <p:spPr>
          <a:xfrm>
            <a:off x="506983" y="361948"/>
            <a:ext cx="1562979" cy="1565657"/>
          </a:xfrm>
          <a:custGeom>
            <a:avLst/>
            <a:gdLst>
              <a:gd name="connsiteX0" fmla="*/ 35511 w 1686757"/>
              <a:gd name="connsiteY0" fmla="*/ 0 h 2494626"/>
              <a:gd name="connsiteX1" fmla="*/ 35511 w 1686757"/>
              <a:gd name="connsiteY1" fmla="*/ 0 h 2494626"/>
              <a:gd name="connsiteX2" fmla="*/ 115410 w 1686757"/>
              <a:gd name="connsiteY2" fmla="*/ 17756 h 2494626"/>
              <a:gd name="connsiteX3" fmla="*/ 1686757 w 1686757"/>
              <a:gd name="connsiteY3" fmla="*/ 8878 h 2494626"/>
              <a:gd name="connsiteX4" fmla="*/ 1677880 w 1686757"/>
              <a:gd name="connsiteY4" fmla="*/ 2494626 h 2494626"/>
              <a:gd name="connsiteX5" fmla="*/ 0 w 1686757"/>
              <a:gd name="connsiteY5" fmla="*/ 2494626 h 2494626"/>
              <a:gd name="connsiteX6" fmla="*/ 17756 w 1686757"/>
              <a:gd name="connsiteY6" fmla="*/ 62144 h 249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57" h="2494626">
                <a:moveTo>
                  <a:pt x="35511" y="0"/>
                </a:moveTo>
                <a:lnTo>
                  <a:pt x="35511" y="0"/>
                </a:lnTo>
                <a:lnTo>
                  <a:pt x="115410" y="17756"/>
                </a:lnTo>
                <a:lnTo>
                  <a:pt x="1686757" y="8878"/>
                </a:lnTo>
                <a:lnTo>
                  <a:pt x="1677880" y="2494626"/>
                </a:lnTo>
                <a:lnTo>
                  <a:pt x="0" y="2494626"/>
                </a:lnTo>
                <a:lnTo>
                  <a:pt x="17756" y="62144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F19EA-D099-4B02-BAC1-FA0BACCB8ABD}"/>
              </a:ext>
            </a:extLst>
          </p:cNvPr>
          <p:cNvSpPr txBox="1"/>
          <p:nvPr/>
        </p:nvSpPr>
        <p:spPr>
          <a:xfrm>
            <a:off x="465516" y="395317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players chose the alien they win, if they do not, they lose and the alien wins</a:t>
            </a:r>
          </a:p>
        </p:txBody>
      </p:sp>
    </p:spTree>
    <p:extLst>
      <p:ext uri="{BB962C8B-B14F-4D97-AF65-F5344CB8AC3E}">
        <p14:creationId xmlns:p14="http://schemas.microsoft.com/office/powerpoint/2010/main" val="38826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9C11D-096E-4A87-9637-14E05F156CE2}"/>
              </a:ext>
            </a:extLst>
          </p:cNvPr>
          <p:cNvSpPr txBox="1"/>
          <p:nvPr/>
        </p:nvSpPr>
        <p:spPr>
          <a:xfrm>
            <a:off x="516581" y="306195"/>
            <a:ext cx="10572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be additional roles to make the game more interesting,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Doctor – every 150s pick one player to cure of any infection.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Scientist – every 100s pick one player to check for infection.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Pseudodoctor</a:t>
            </a:r>
            <a:r>
              <a:rPr lang="en-US" dirty="0"/>
              <a:t> – every 120s pick one player to cure. However, if you are infected, your patient will be infected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Diseased – additional player that starts out with the virus. Your role is not revealed to other players. If you are infected at the end of the game, you </a:t>
            </a:r>
            <a:r>
              <a:rPr lang="en-US" i="1" dirty="0"/>
              <a:t>only </a:t>
            </a:r>
            <a:r>
              <a:rPr lang="en-US" dirty="0"/>
              <a:t>win if you are the one voted out. (Hidden)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Captain – you are not the alien, and all other players know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Mad scientist – you always know whether or not you are infected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Mutant – you can change your healthy/infected status at will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Gorb</a:t>
            </a:r>
            <a:r>
              <a:rPr lang="en-US" dirty="0"/>
              <a:t> (for large groups) – you know who </a:t>
            </a:r>
            <a:r>
              <a:rPr lang="en-US" dirty="0" err="1"/>
              <a:t>Borb</a:t>
            </a:r>
            <a:r>
              <a:rPr lang="en-US" dirty="0"/>
              <a:t> is. If </a:t>
            </a:r>
            <a:r>
              <a:rPr lang="en-US" dirty="0" err="1"/>
              <a:t>Borb</a:t>
            </a:r>
            <a:r>
              <a:rPr lang="en-US" dirty="0"/>
              <a:t> is voted out, you win. Taken from One Night. (Hidden)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Borb</a:t>
            </a:r>
            <a:r>
              <a:rPr lang="en-US" dirty="0"/>
              <a:t> (for large groups) - you know who </a:t>
            </a:r>
            <a:r>
              <a:rPr lang="en-US" dirty="0" err="1"/>
              <a:t>Gorb</a:t>
            </a:r>
            <a:r>
              <a:rPr lang="en-US" dirty="0"/>
              <a:t> is. If </a:t>
            </a:r>
            <a:r>
              <a:rPr lang="en-US" dirty="0" err="1"/>
              <a:t>Gorb</a:t>
            </a:r>
            <a:r>
              <a:rPr lang="en-US" dirty="0"/>
              <a:t> is voted out, you win. Taken from One Night.</a:t>
            </a:r>
          </a:p>
          <a:p>
            <a:r>
              <a:rPr lang="en-US" dirty="0"/>
              <a:t>      (Hidden)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Psycho – you win if the crewmates fail 5 tasks. Ensure that the players are confused at all times and do not press the button to vote before they fail 5 tasks. (Hidden)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Officer - every 150s pick a player. They will not become infected during their next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Alien Pawn (for large groups) – you are always infected even after being cured. You know who the alien is and must protect them at all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E643F-7435-48D7-834A-15BDF21F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7" y="106938"/>
            <a:ext cx="3535713" cy="3808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5D2C4-8EBD-41BB-97FC-B219C472488E}"/>
              </a:ext>
            </a:extLst>
          </p:cNvPr>
          <p:cNvSpPr txBox="1"/>
          <p:nvPr/>
        </p:nvSpPr>
        <p:spPr>
          <a:xfrm>
            <a:off x="3915052" y="435006"/>
            <a:ext cx="7466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alien can also be given an additional non-hidden role such as the scientist. He/she can use this to their advantage by lying about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roles unless specified as “hidden” are known to all players. This means everyone one knows who the doctor is. However, the doctor could still be an alien.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may require a certain number of infected crewmates. For example, there could be a task requiring 1 healthy and 1 infected: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F4627-6003-4D15-9263-5959703E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06" y="2982048"/>
            <a:ext cx="3696216" cy="1867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D7C80-30F3-4D84-8928-0329E06FCF49}"/>
              </a:ext>
            </a:extLst>
          </p:cNvPr>
          <p:cNvSpPr txBox="1"/>
          <p:nvPr/>
        </p:nvSpPr>
        <p:spPr>
          <a:xfrm>
            <a:off x="4163628" y="3244334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Doctor’s Visit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EE3CF-E674-4B20-BA62-9E2DA65C4C5A}"/>
              </a:ext>
            </a:extLst>
          </p:cNvPr>
          <p:cNvSpPr txBox="1"/>
          <p:nvPr/>
        </p:nvSpPr>
        <p:spPr>
          <a:xfrm>
            <a:off x="4215845" y="361366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1            1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B5D20D-98D0-430F-AD6D-A1BB4A082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75" y="3543775"/>
            <a:ext cx="323452" cy="3557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AB82C6-09F7-415B-B7A8-D54690224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053" y="3559727"/>
            <a:ext cx="333422" cy="3238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12DBF1-A163-4A35-9093-7025269BBFF4}"/>
              </a:ext>
            </a:extLst>
          </p:cNvPr>
          <p:cNvSpPr txBox="1"/>
          <p:nvPr/>
        </p:nvSpPr>
        <p:spPr>
          <a:xfrm>
            <a:off x="4230272" y="4192355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Players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D714B-C335-4CC5-8C6C-5AD13F893127}"/>
              </a:ext>
            </a:extLst>
          </p:cNvPr>
          <p:cNvSpPr txBox="1"/>
          <p:nvPr/>
        </p:nvSpPr>
        <p:spPr>
          <a:xfrm>
            <a:off x="4230613" y="3930745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9CC65-AF26-4D15-8C49-940652C2C657}"/>
              </a:ext>
            </a:extLst>
          </p:cNvPr>
          <p:cNvSpPr txBox="1"/>
          <p:nvPr/>
        </p:nvSpPr>
        <p:spPr>
          <a:xfrm>
            <a:off x="3915052" y="5282213"/>
            <a:ext cx="7466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rooms because as the game progresses there will be more and more tasks until there are multiple tasks going on in multiple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don’t always want to succeed at tasks. Sometimes a fail may give away who the alien is.</a:t>
            </a:r>
          </a:p>
        </p:txBody>
      </p:sp>
    </p:spTree>
    <p:extLst>
      <p:ext uri="{BB962C8B-B14F-4D97-AF65-F5344CB8AC3E}">
        <p14:creationId xmlns:p14="http://schemas.microsoft.com/office/powerpoint/2010/main" val="8673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985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Virus Game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Meehan</dc:creator>
  <cp:lastModifiedBy>Elaine Meehan</cp:lastModifiedBy>
  <cp:revision>3</cp:revision>
  <dcterms:created xsi:type="dcterms:W3CDTF">2021-11-08T15:20:02Z</dcterms:created>
  <dcterms:modified xsi:type="dcterms:W3CDTF">2021-11-09T17:55:09Z</dcterms:modified>
</cp:coreProperties>
</file>