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F39-9069-45EC-8DB3-D6F115A4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A364-951B-4DF8-8940-6BB790FF1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E2A5-DE5E-4114-9DC0-7C705D6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F9B4-457C-43D1-B681-625CDE93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A018-9601-4B5D-80BC-CB7D0BA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1465-1D6D-43FE-B4FC-53982E1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8DE8-E7B2-473C-86E5-E2AA263A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A43F-8FBF-4B4A-8A5F-3DAB798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C9AB-E078-4D44-9CF5-3106100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8198-3170-4967-9E9C-DF78C1CA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3FA6C-51BC-4244-AFA4-CB40938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354C-CBF7-45E2-991B-33A6300D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845D-FD4A-4FFD-A1E2-76D5350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76-0C75-4C33-B699-17726AD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A9FA-3086-4501-83F2-1DE532B8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8318-7DE0-4729-92B7-01AA72C1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D739-116F-4D77-8EC4-C7B0B840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43E-ACB0-4127-A63C-6C56A976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6B49-6E78-4EEF-9AEA-2EB9D60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0D74-3919-4BEA-9C43-FD99015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E17-5AB6-4A1F-8590-3097AC04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9756F-E1E7-4CA6-B584-990D1E16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876A-3BA3-41E6-885E-EA5113A1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7199-12D9-4CE5-94AA-DAC347A2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C757-CCE6-4D93-B250-27F7BC87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AAE-D8B0-4150-ACA4-17AA451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001E-B7D0-4EAC-8912-045F3AC8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54E3B-94B4-49F2-8EAB-0CFBD4B1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08FA-3A60-41A7-B6CA-0124FFC1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4EB0-7507-4B88-B619-C05D7AAD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7C6D-6ECE-434C-9B03-86CBC6D1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A8AC-0D97-4AAA-8DAB-7624372E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B151-B3F5-4585-89B6-D73FDDBD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2CAD1-0665-4DB6-BED5-44405A69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0FFA5-B579-416E-8B53-EF5566E3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D951-8A8D-469A-A0EB-5B916F28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A96A-99DD-445C-A643-2B8F9E3F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61630-BDC3-4A23-A2B7-BC532490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5E65E-6E68-4A86-A9EA-808D0B2B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9AFE-5602-478E-8F37-5227A9A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C6D6D-7EB3-434D-8056-70D3422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5E408-F932-48B5-94D1-57C7E6F2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4F67-3376-4B6F-90FC-3A67D8D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7EC0A-F1EF-48D1-A69A-471F7E6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9280-A5A6-4BF3-A56A-010C3793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C235-721F-4673-A3CE-D4ECF2F5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06F7-3FF2-4C9F-8C9C-82019B96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D3D0-1F0C-4169-93EB-25509031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51D2-7B7B-4877-9C2D-B9B9356D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0CDA-1A73-42AB-8DA7-8EA9B8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1F2A-0271-418C-B53E-C9F1A8FA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3B1D-2F07-4D0D-A721-E8A670AD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F0B6-CD04-4ECD-A278-805D2DD7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3E711-862D-4EA7-9EB2-A138D5E56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80CF-B38E-49EF-9F9D-F9588583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3BE8-26D4-43BD-94FC-A8158650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15F-2F05-4319-959C-33C19C7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1452-847D-43E9-AAB9-1154674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D1D05-06E4-4087-9B1D-E10FA35E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FDE2-C78B-4486-A3F6-B48C6575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FDDA-6167-48B2-A41D-01596DEFE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BBDF-0665-4BB5-ADD7-6C488254B86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2F58-90D5-42F8-8913-6994C813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2187-CC49-48F0-BF70-C76C5E642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FA7E-A29F-4D5C-B52D-72BD085B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D161-47B9-4BC3-889B-7E5288E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Virus Game 2.1</a:t>
            </a:r>
          </a:p>
        </p:txBody>
      </p:sp>
    </p:spTree>
    <p:extLst>
      <p:ext uri="{BB962C8B-B14F-4D97-AF65-F5344CB8AC3E}">
        <p14:creationId xmlns:p14="http://schemas.microsoft.com/office/powerpoint/2010/main" val="14286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24B20-9C95-440A-8903-B81EF9BD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361950"/>
            <a:ext cx="1590617" cy="141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3CB8F-6089-4ADF-B37C-02BDA111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01" y="361950"/>
            <a:ext cx="2008404" cy="15656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8D5CF5-158C-4F95-AB17-54406600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38" y="361950"/>
            <a:ext cx="2008404" cy="156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36B73-36C0-484E-8980-C4D89334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59" y="361949"/>
            <a:ext cx="2008404" cy="15656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83092-AA13-40AA-A56A-38CA5BDF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13" y="361948"/>
            <a:ext cx="2008404" cy="1565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ED9A8E-99D5-4C12-B02D-B15A9079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998" y="1927605"/>
            <a:ext cx="885949" cy="866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E16F51-C5E4-4875-B854-F875C3E8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299" y="1927605"/>
            <a:ext cx="885949" cy="866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E852B4-003F-4895-A78A-5F6111C22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520" y="1901766"/>
            <a:ext cx="885949" cy="866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9C5453-AF51-4F43-A3F4-59BC2B09C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71" y="1976824"/>
            <a:ext cx="828791" cy="8287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7143E3-AFE9-49C2-BFA8-851122151605}"/>
              </a:ext>
            </a:extLst>
          </p:cNvPr>
          <p:cNvSpPr txBox="1"/>
          <p:nvPr/>
        </p:nvSpPr>
        <p:spPr>
          <a:xfrm>
            <a:off x="465516" y="3306847"/>
            <a:ext cx="1057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are divided into 2 teams: Aliens and Crewmates. Crewmates do not know who the aliens 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5E2DF2-88AA-4B72-964E-6DCBF16E82FE}"/>
              </a:ext>
            </a:extLst>
          </p:cNvPr>
          <p:cNvSpPr txBox="1"/>
          <p:nvPr/>
        </p:nvSpPr>
        <p:spPr>
          <a:xfrm>
            <a:off x="476088" y="3587402"/>
            <a:ext cx="10852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players can be either healthy or infected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start of the game, half the players are infected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Crewmates cannot see whether they or any other players are infected. However, aliens can see who is infected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214106-9360-4B0C-9F39-31D2B5AB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16" y="385749"/>
            <a:ext cx="1590617" cy="1414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61FA30-734F-4ABB-867F-19E619535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55" y="1976824"/>
            <a:ext cx="828791" cy="828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4C1BB8-A0D0-4AD3-AAEB-28A290F1B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692" y="2014441"/>
            <a:ext cx="82879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ice outline">
            <a:extLst>
              <a:ext uri="{FF2B5EF4-FFF2-40B4-BE49-F238E27FC236}">
                <a16:creationId xmlns:a16="http://schemas.microsoft.com/office/drawing/2014/main" id="{CE71E19A-3E33-4B9B-8BFF-758424F9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88" y="286138"/>
            <a:ext cx="2155761" cy="2155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83611-C042-4604-9C2D-2B6ECB2A1EEF}"/>
              </a:ext>
            </a:extLst>
          </p:cNvPr>
          <p:cNvSpPr txBox="1"/>
          <p:nvPr/>
        </p:nvSpPr>
        <p:spPr>
          <a:xfrm>
            <a:off x="502721" y="3278554"/>
            <a:ext cx="1057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is divided into 3-5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start of each round, you will be randomly assigned a role (Aliens as well) that will allow you to preform a certain action during a task (explained later).</a:t>
            </a:r>
          </a:p>
        </p:txBody>
      </p:sp>
    </p:spTree>
    <p:extLst>
      <p:ext uri="{BB962C8B-B14F-4D97-AF65-F5344CB8AC3E}">
        <p14:creationId xmlns:p14="http://schemas.microsoft.com/office/powerpoint/2010/main" val="97214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690A88-1901-419F-AC70-4DCD29B0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" y="1010036"/>
            <a:ext cx="2772162" cy="1419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1B638-DD54-4C5B-BCBD-5D7AC0DF7E4D}"/>
              </a:ext>
            </a:extLst>
          </p:cNvPr>
          <p:cNvSpPr txBox="1"/>
          <p:nvPr/>
        </p:nvSpPr>
        <p:spPr>
          <a:xfrm>
            <a:off x="502721" y="3278554"/>
            <a:ext cx="1057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players will be given a handful shared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must divide themselves into groups to preform each task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task will state what percentage of players need to be healthy/infected in order to the task to succeed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end of the game, the number of succeeded/failed tasks will be added up. If there are more successes, crewmates win; if there are more fails, aliens win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653FD-BA49-4100-9FB4-3ABFD835BFC3}"/>
              </a:ext>
            </a:extLst>
          </p:cNvPr>
          <p:cNvSpPr txBox="1"/>
          <p:nvPr/>
        </p:nvSpPr>
        <p:spPr>
          <a:xfrm>
            <a:off x="752086" y="196739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8EEAB1-3639-434A-91AA-40684F04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60" y="1010036"/>
            <a:ext cx="2809881" cy="14194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BFDA2A-BACF-4EB5-A8FD-74EC98EB3E81}"/>
              </a:ext>
            </a:extLst>
          </p:cNvPr>
          <p:cNvSpPr txBox="1"/>
          <p:nvPr/>
        </p:nvSpPr>
        <p:spPr>
          <a:xfrm>
            <a:off x="3977517" y="1196667"/>
            <a:ext cx="149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Name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AF308A-5EC9-4620-940D-75249FB1D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01" y="1530047"/>
            <a:ext cx="262761" cy="2890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03901C-73B8-4DC3-BA0A-E5CDABE9C3B4}"/>
              </a:ext>
            </a:extLst>
          </p:cNvPr>
          <p:cNvSpPr txBox="1"/>
          <p:nvPr/>
        </p:nvSpPr>
        <p:spPr>
          <a:xfrm>
            <a:off x="3986956" y="1992630"/>
            <a:ext cx="962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Player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1BEF28-BC49-4C5E-B760-6C92D74F8362}"/>
              </a:ext>
            </a:extLst>
          </p:cNvPr>
          <p:cNvSpPr txBox="1"/>
          <p:nvPr/>
        </p:nvSpPr>
        <p:spPr>
          <a:xfrm>
            <a:off x="3986956" y="1764875"/>
            <a:ext cx="73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Room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6377A-6826-44BC-828B-20F95C58D6F6}"/>
              </a:ext>
            </a:extLst>
          </p:cNvPr>
          <p:cNvSpPr txBox="1"/>
          <p:nvPr/>
        </p:nvSpPr>
        <p:spPr>
          <a:xfrm>
            <a:off x="3977517" y="1543759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878EF-AD93-45F2-AC65-5CFCA69B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05" y="1010036"/>
            <a:ext cx="2809881" cy="14194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5CBC90-ED8D-444A-95C3-B6F332D61CE5}"/>
              </a:ext>
            </a:extLst>
          </p:cNvPr>
          <p:cNvSpPr txBox="1"/>
          <p:nvPr/>
        </p:nvSpPr>
        <p:spPr>
          <a:xfrm>
            <a:off x="7251962" y="1196667"/>
            <a:ext cx="149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78264-8C99-433C-AD7C-14F3F6AB2374}"/>
              </a:ext>
            </a:extLst>
          </p:cNvPr>
          <p:cNvSpPr txBox="1"/>
          <p:nvPr/>
        </p:nvSpPr>
        <p:spPr>
          <a:xfrm>
            <a:off x="7261401" y="1992630"/>
            <a:ext cx="962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DF1EF-9749-462F-AC3C-37DDD0DCD4E9}"/>
              </a:ext>
            </a:extLst>
          </p:cNvPr>
          <p:cNvSpPr txBox="1"/>
          <p:nvPr/>
        </p:nvSpPr>
        <p:spPr>
          <a:xfrm>
            <a:off x="7261401" y="1764875"/>
            <a:ext cx="73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Room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9ACA31-0980-453B-9534-4D9900FD3105}"/>
              </a:ext>
            </a:extLst>
          </p:cNvPr>
          <p:cNvSpPr txBox="1"/>
          <p:nvPr/>
        </p:nvSpPr>
        <p:spPr>
          <a:xfrm>
            <a:off x="7251962" y="1543759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BD5B35-BE33-4593-954A-A19DC6E90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062" y="1530047"/>
            <a:ext cx="293908" cy="285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DB328-3627-4D70-A43F-41510AA44091}"/>
              </a:ext>
            </a:extLst>
          </p:cNvPr>
          <p:cNvSpPr txBox="1"/>
          <p:nvPr/>
        </p:nvSpPr>
        <p:spPr>
          <a:xfrm>
            <a:off x="632830" y="58340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Round 1:</a:t>
            </a:r>
          </a:p>
        </p:txBody>
      </p:sp>
    </p:spTree>
    <p:extLst>
      <p:ext uri="{BB962C8B-B14F-4D97-AF65-F5344CB8AC3E}">
        <p14:creationId xmlns:p14="http://schemas.microsoft.com/office/powerpoint/2010/main" val="2386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48693-7226-4F0C-BF4D-69ED09E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5" y="228380"/>
            <a:ext cx="3759145" cy="1924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20B09-0B98-4D19-B820-7F012DBE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94" y="659623"/>
            <a:ext cx="1127140" cy="878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06190-F7C5-441C-98E0-A1032E58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23" y="659623"/>
            <a:ext cx="1090614" cy="85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34F64-4D4B-4BE6-B234-EE33B548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942" y="659623"/>
            <a:ext cx="1127140" cy="878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9321B3-3E98-484F-9232-9F57CCDA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61" y="1643146"/>
            <a:ext cx="497205" cy="48651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87EF98-9301-4599-995A-5C0EF5B169CF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6063836" y="1433952"/>
            <a:ext cx="2122" cy="1393534"/>
          </a:xfrm>
          <a:prstGeom prst="curvedConnector3">
            <a:avLst>
              <a:gd name="adj1" fmla="val -107728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A770E5B-F4C1-42EA-97C8-1665ACD4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39" y="1677345"/>
            <a:ext cx="465127" cy="4651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F86F4D-CA08-47C5-B371-C35996B6F7A9}"/>
              </a:ext>
            </a:extLst>
          </p:cNvPr>
          <p:cNvSpPr txBox="1"/>
          <p:nvPr/>
        </p:nvSpPr>
        <p:spPr>
          <a:xfrm>
            <a:off x="502721" y="3278554"/>
            <a:ext cx="1057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players have been divided into groups, players will enter their respective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player with a role will now fulfill that role’s action (most roles either change or ascertain a player’s healthy/infected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example above, a player with the doctor role cures another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Task’s success/failure is calculated AFTER all roles have preformed their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Thus, in the example above, the task succeeds because 2 players are healthy at the end.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DB999-E90E-4421-A743-6298A2166AF5}"/>
              </a:ext>
            </a:extLst>
          </p:cNvPr>
          <p:cNvSpPr txBox="1"/>
          <p:nvPr/>
        </p:nvSpPr>
        <p:spPr>
          <a:xfrm>
            <a:off x="848834" y="157029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Players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D73B24-522C-43A2-8B85-EB11AC57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27" y="1576480"/>
            <a:ext cx="497205" cy="4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D8D1F-A553-43EA-A140-E35A83BDD1D9}"/>
              </a:ext>
            </a:extLst>
          </p:cNvPr>
          <p:cNvSpPr txBox="1"/>
          <p:nvPr/>
        </p:nvSpPr>
        <p:spPr>
          <a:xfrm>
            <a:off x="4993229" y="394830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29818-CAF1-4EE0-8889-0CC44CC7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275" y="1653838"/>
            <a:ext cx="465127" cy="4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9C11D-096E-4A87-9637-14E05F156CE2}"/>
              </a:ext>
            </a:extLst>
          </p:cNvPr>
          <p:cNvSpPr txBox="1"/>
          <p:nvPr/>
        </p:nvSpPr>
        <p:spPr>
          <a:xfrm>
            <a:off x="516581" y="306195"/>
            <a:ext cx="10572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 – pick one player to cure of any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Scientist – pick one player to check for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Diseased – pick one player to infect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Feeble – if there is an infected in your room, you will be infected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 scientist – you get to know whether you are infected at the end of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Shapeshifter – pick a player, you now have their healthy/infected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 – All healthy/infected status in your room are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????? - Switch two other players healthy/infected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Pseudo-Doctor – pick one player to cure of any infection. However, if you are infected, they are infected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????? – You know the total number of infected in your room at the end of the round</a:t>
            </a:r>
          </a:p>
        </p:txBody>
      </p:sp>
    </p:spTree>
    <p:extLst>
      <p:ext uri="{BB962C8B-B14F-4D97-AF65-F5344CB8AC3E}">
        <p14:creationId xmlns:p14="http://schemas.microsoft.com/office/powerpoint/2010/main" val="18436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A7B0D-96C5-4FDF-AF98-ECA7239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6" y="208335"/>
            <a:ext cx="4107761" cy="6322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87C74-C6C6-4FB4-86E1-8E23A455C604}"/>
              </a:ext>
            </a:extLst>
          </p:cNvPr>
          <p:cNvSpPr txBox="1"/>
          <p:nvPr/>
        </p:nvSpPr>
        <p:spPr>
          <a:xfrm>
            <a:off x="4918229" y="488272"/>
            <a:ext cx="497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Current Idea for Player Character (drawn by Lily)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D14D3-D9F4-4F8D-BE73-13446A91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17" y="2222954"/>
            <a:ext cx="5752730" cy="4308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E1ECA-79D9-4396-8D39-BDD5F32FA833}"/>
              </a:ext>
            </a:extLst>
          </p:cNvPr>
          <p:cNvSpPr txBox="1"/>
          <p:nvPr/>
        </p:nvSpPr>
        <p:spPr>
          <a:xfrm>
            <a:off x="5095783" y="1669002"/>
            <a:ext cx="637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↓ Concept for Spaceship (from Lover’s in a Dangerous Spacetime)</a:t>
            </a:r>
          </a:p>
        </p:txBody>
      </p:sp>
    </p:spTree>
    <p:extLst>
      <p:ext uri="{BB962C8B-B14F-4D97-AF65-F5344CB8AC3E}">
        <p14:creationId xmlns:p14="http://schemas.microsoft.com/office/powerpoint/2010/main" val="7037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456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Virus Game 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Meehan</dc:creator>
  <cp:lastModifiedBy>Elaine Meehan</cp:lastModifiedBy>
  <cp:revision>5</cp:revision>
  <dcterms:created xsi:type="dcterms:W3CDTF">2021-11-08T15:20:02Z</dcterms:created>
  <dcterms:modified xsi:type="dcterms:W3CDTF">2021-11-12T00:31:38Z</dcterms:modified>
</cp:coreProperties>
</file>