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D65F-007E-F2AF-D0D3-C1144A8E0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C816-76A4-2BE0-CADC-C96F0B63F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9C17-FE94-86F3-70B7-6FB39BD0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C385-7F8F-58BF-776E-194E7A93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86BB-2A08-3B66-B83D-8D41DB19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41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819C-029F-EE2F-EB7E-2C3CF6FD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D8C1-186D-6BF4-6436-81E7389C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F0A3-F04D-2C0B-9948-84212B7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DC10-8383-28D5-C42D-9B8216E0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456B-655B-0D5D-E40D-4B5062F0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87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DD7A8-686B-0108-44DB-E600D1F91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77188-9646-CA46-3C2C-254360A9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9E464-A621-9844-3F2B-D2918A91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7AE0-7569-CEB7-A9B5-DD6A7497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3A57-5C91-4C19-B754-F8D055DD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006B-FF00-F51C-D162-C986C596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4AB0-AA42-3568-59D8-D6E5D530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1C92-8EE0-BD3F-5863-0B548CA0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8E3C-94E6-CB84-DEA0-CB28129A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BA2B-5E93-C868-C1A5-CF7C3B3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8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C6D2-A568-4586-0307-1CB6641E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E32D-D1FE-1EE8-A8A3-D9929885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C5B7-C59C-1404-E506-D375925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B94E9-0464-D717-76CE-E160053D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E075-768D-160E-583A-0F0A104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57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2A33-9FF2-E34F-374E-B2B8C57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8BC7-774A-665E-DB6B-76F3E3EB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70D90-6357-E781-9DCC-F71A7427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B62D-842D-2447-568A-077947A7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B99A-B11F-FF02-933B-8FA0378D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1868-2DE1-C677-9029-D566AA6A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90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D2D-D884-DBF6-EB2F-46893B4C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5DEC7-D4A7-DEF5-EA19-C44C9BFC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501F7-BE9A-0952-1659-0079B282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0A4C7-3A90-879C-2D3F-19E893E1E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2DB4A-D360-7D02-2568-31F673192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FBB39-D40F-35DA-3860-2832428F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45973-66E2-9AAE-3A59-2B7683AD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D6632-02C0-522C-C484-233D0D5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46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2AD1-71BB-44B3-E224-D9533C84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56497-8A76-542E-258F-6A3286B4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2126B-5A37-9A87-A321-81DA66A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290F8-1C8E-C7D5-A748-AA90DE48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7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D739C-BF02-B0C2-11F6-F91F6D6E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7EB42-4AB0-BA04-350E-91ED78F4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9C3FF-52AC-B8FF-3A93-D49477D9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1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42E4-6289-0DE8-426E-074F8443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33E0-F70B-A2A1-BE17-1A9C05C6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F6B50-3317-BC9F-57C9-6DC321E13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3447-7A7E-2D36-EC7B-D01F4CF1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8747-E7E9-93B8-3882-F288675E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42861-CD9F-2070-7FE1-D62A295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2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7218-F54A-849E-B92C-E7B2BC4A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FC3A1-11CC-9CBB-76A8-6B7B9210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BFB2D-D699-F758-D231-009F3CF7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C9A5-0728-8075-7234-9D487E6A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1FC3-5DA0-09AC-F2F1-C8CD3609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77601-770D-1446-37F1-42B8B7D0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52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7C612-1DC0-A97D-B33E-5A300014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AC77-1501-E1BE-FF21-8D910841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E77D-9639-A268-DF66-05DA58BF0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3B5C7-3CD5-474C-9407-530646E768C5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ACF7D-19D1-697F-B3EC-099DC3B21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4896-1582-C7F4-95CE-BB12813F3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67584-75C6-4774-85FF-5DDEB5BA6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69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CBEC5E9-C3ED-3607-4E9C-B6FE971F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2183239"/>
            <a:ext cx="3517119" cy="24853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ircuit board with many different colored labels&#10;&#10;Description automatically generated">
            <a:extLst>
              <a:ext uri="{FF2B5EF4-FFF2-40B4-BE49-F238E27FC236}">
                <a16:creationId xmlns:a16="http://schemas.microsoft.com/office/drawing/2014/main" id="{4C44DAA8-7403-D8D3-AD46-CF224D069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254182"/>
            <a:ext cx="3537345" cy="23434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iagram of a circuit board&#10;&#10;Description automatically generated">
            <a:extLst>
              <a:ext uri="{FF2B5EF4-FFF2-40B4-BE49-F238E27FC236}">
                <a16:creationId xmlns:a16="http://schemas.microsoft.com/office/drawing/2014/main" id="{2DEDC372-8F83-4F11-DDC1-B3D78B7B83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9"/>
          <a:stretch/>
        </p:blipFill>
        <p:spPr>
          <a:xfrm>
            <a:off x="8162336" y="2194936"/>
            <a:ext cx="3517120" cy="24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Woei Ming Tan</dc:creator>
  <cp:lastModifiedBy>Woei Ming Tan</cp:lastModifiedBy>
  <cp:revision>2</cp:revision>
  <cp:lastPrinted>2024-05-13T11:42:16Z</cp:lastPrinted>
  <dcterms:created xsi:type="dcterms:W3CDTF">2024-05-13T11:30:22Z</dcterms:created>
  <dcterms:modified xsi:type="dcterms:W3CDTF">2024-05-13T11:55:37Z</dcterms:modified>
</cp:coreProperties>
</file>