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74" r:id="rId5"/>
    <p:sldId id="275" r:id="rId6"/>
    <p:sldId id="259" r:id="rId7"/>
    <p:sldId id="276" r:id="rId8"/>
    <p:sldId id="260" r:id="rId9"/>
    <p:sldId id="261" r:id="rId10"/>
    <p:sldId id="262" r:id="rId11"/>
    <p:sldId id="263" r:id="rId12"/>
    <p:sldId id="264" r:id="rId13"/>
    <p:sldId id="277" r:id="rId14"/>
    <p:sldId id="281" r:id="rId15"/>
    <p:sldId id="282" r:id="rId16"/>
    <p:sldId id="287" r:id="rId17"/>
    <p:sldId id="283" r:id="rId18"/>
    <p:sldId id="288" r:id="rId19"/>
    <p:sldId id="284" r:id="rId20"/>
    <p:sldId id="289" r:id="rId21"/>
    <p:sldId id="271" r:id="rId22"/>
    <p:sldId id="272" r:id="rId23"/>
    <p:sldId id="27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5220" autoAdjust="0"/>
  </p:normalViewPr>
  <p:slideViewPr>
    <p:cSldViewPr snapToGrid="0">
      <p:cViewPr varScale="1">
        <p:scale>
          <a:sx n="75" d="100"/>
          <a:sy n="75" d="100"/>
        </p:scale>
        <p:origin x="931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344293-A1DE-4EC5-9A38-FAB9B9B4968C}" type="doc">
      <dgm:prSet loTypeId="urn:microsoft.com/office/officeart/2008/layout/LinedList" loCatId="Inbox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A03D0B-431E-4552-972E-930F5F39D8D4}">
      <dgm:prSet/>
      <dgm:spPr/>
      <dgm:t>
        <a:bodyPr/>
        <a:lstStyle/>
        <a:p>
          <a:r>
            <a:rPr lang="en-US" dirty="0" smtClean="0"/>
            <a:t>1</a:t>
          </a:r>
          <a:r>
            <a:rPr lang="zh-CN" dirty="0" smtClean="0"/>
            <a:t>．什么是</a:t>
          </a:r>
          <a:r>
            <a:rPr lang="en-US" dirty="0" smtClean="0"/>
            <a:t>UML</a:t>
          </a:r>
          <a:endParaRPr lang="en-US" dirty="0"/>
        </a:p>
      </dgm:t>
    </dgm:pt>
    <dgm:pt modelId="{DCA24973-8AA7-41B9-9B6A-AC4F09257488}" type="parTrans" cxnId="{72C78C39-D2FD-4657-A685-C850D72D9035}">
      <dgm:prSet/>
      <dgm:spPr/>
      <dgm:t>
        <a:bodyPr/>
        <a:lstStyle/>
        <a:p>
          <a:endParaRPr lang="en-US"/>
        </a:p>
      </dgm:t>
    </dgm:pt>
    <dgm:pt modelId="{7A188E71-997C-494E-B9C2-BAD4C716D4A0}" type="sibTrans" cxnId="{72C78C39-D2FD-4657-A685-C850D72D9035}">
      <dgm:prSet/>
      <dgm:spPr/>
      <dgm:t>
        <a:bodyPr/>
        <a:lstStyle/>
        <a:p>
          <a:endParaRPr lang="en-US"/>
        </a:p>
      </dgm:t>
    </dgm:pt>
    <dgm:pt modelId="{CBCE7A0C-1162-4DD8-8348-0E467EC325E0}">
      <dgm:prSet/>
      <dgm:spPr/>
      <dgm:t>
        <a:bodyPr/>
        <a:lstStyle/>
        <a:p>
          <a:r>
            <a:rPr lang="en-US" dirty="0" smtClean="0"/>
            <a:t>4</a:t>
          </a:r>
          <a:r>
            <a:rPr lang="zh-CN" dirty="0" smtClean="0"/>
            <a:t>．</a:t>
          </a:r>
          <a:r>
            <a:rPr lang="en-US" dirty="0" smtClean="0"/>
            <a:t>UML</a:t>
          </a:r>
          <a:r>
            <a:rPr lang="zh-CN" dirty="0" smtClean="0"/>
            <a:t>特点</a:t>
          </a:r>
          <a:endParaRPr lang="en-US" dirty="0"/>
        </a:p>
      </dgm:t>
    </dgm:pt>
    <dgm:pt modelId="{041D4F31-93BC-4168-A092-8AACF0FAE0A1}" type="parTrans" cxnId="{97F1CCC4-1B19-4070-8C49-D818B7D503A3}">
      <dgm:prSet/>
      <dgm:spPr/>
      <dgm:t>
        <a:bodyPr/>
        <a:lstStyle/>
        <a:p>
          <a:endParaRPr lang="en-US"/>
        </a:p>
      </dgm:t>
    </dgm:pt>
    <dgm:pt modelId="{932E490C-516F-4D6F-9F44-B7FE8A9CCDAD}" type="sibTrans" cxnId="{97F1CCC4-1B19-4070-8C49-D818B7D503A3}">
      <dgm:prSet/>
      <dgm:spPr/>
      <dgm:t>
        <a:bodyPr/>
        <a:lstStyle/>
        <a:p>
          <a:endParaRPr lang="en-US"/>
        </a:p>
      </dgm:t>
    </dgm:pt>
    <dgm:pt modelId="{390B9C77-7995-4357-AF04-9565041C9BF1}">
      <dgm:prSet/>
      <dgm:spPr/>
      <dgm:t>
        <a:bodyPr/>
        <a:lstStyle/>
        <a:p>
          <a:r>
            <a:rPr lang="en-US" dirty="0" smtClean="0"/>
            <a:t>5</a:t>
          </a:r>
          <a:r>
            <a:rPr lang="zh-CN" dirty="0" smtClean="0"/>
            <a:t>．</a:t>
          </a:r>
          <a:r>
            <a:rPr lang="en-US" dirty="0" smtClean="0"/>
            <a:t>UML</a:t>
          </a:r>
          <a:r>
            <a:rPr lang="zh-CN" dirty="0" smtClean="0"/>
            <a:t>结构</a:t>
          </a:r>
          <a:endParaRPr lang="en-US" dirty="0"/>
        </a:p>
      </dgm:t>
    </dgm:pt>
    <dgm:pt modelId="{EE403F8B-8568-4987-80D7-7FB2D18D7D16}" type="parTrans" cxnId="{25EC110C-6EF6-4C65-80E0-1871BBCC94F3}">
      <dgm:prSet/>
      <dgm:spPr/>
      <dgm:t>
        <a:bodyPr/>
        <a:lstStyle/>
        <a:p>
          <a:endParaRPr lang="en-US"/>
        </a:p>
      </dgm:t>
    </dgm:pt>
    <dgm:pt modelId="{290EC355-F468-41D9-90C5-D907CF21D967}" type="sibTrans" cxnId="{25EC110C-6EF6-4C65-80E0-1871BBCC94F3}">
      <dgm:prSet/>
      <dgm:spPr/>
      <dgm:t>
        <a:bodyPr/>
        <a:lstStyle/>
        <a:p>
          <a:endParaRPr lang="en-US"/>
        </a:p>
      </dgm:t>
    </dgm:pt>
    <dgm:pt modelId="{141B5341-4F8F-4B74-854E-A5FBA43D6D1E}">
      <dgm:prSet/>
      <dgm:spPr/>
      <dgm:t>
        <a:bodyPr/>
        <a:lstStyle/>
        <a:p>
          <a:r>
            <a:rPr lang="en-US" dirty="0" smtClean="0"/>
            <a:t>6</a:t>
          </a:r>
          <a:r>
            <a:rPr lang="zh-CN" dirty="0" smtClean="0"/>
            <a:t>．</a:t>
          </a:r>
          <a:r>
            <a:rPr lang="en-US" dirty="0" smtClean="0"/>
            <a:t>UML</a:t>
          </a:r>
          <a:r>
            <a:rPr lang="zh-CN" dirty="0" smtClean="0"/>
            <a:t>中的事物</a:t>
          </a:r>
          <a:endParaRPr lang="en-US" dirty="0"/>
        </a:p>
      </dgm:t>
    </dgm:pt>
    <dgm:pt modelId="{856EFA81-5ECF-4D6F-A8FF-5EA95BCEAF47}" type="parTrans" cxnId="{D51ECB21-5218-49D4-980D-D86570A78CC9}">
      <dgm:prSet/>
      <dgm:spPr/>
      <dgm:t>
        <a:bodyPr/>
        <a:lstStyle/>
        <a:p>
          <a:endParaRPr lang="en-US"/>
        </a:p>
      </dgm:t>
    </dgm:pt>
    <dgm:pt modelId="{7A5DD433-F8FE-43BF-B663-090CAB808284}" type="sibTrans" cxnId="{D51ECB21-5218-49D4-980D-D86570A78CC9}">
      <dgm:prSet/>
      <dgm:spPr/>
      <dgm:t>
        <a:bodyPr/>
        <a:lstStyle/>
        <a:p>
          <a:endParaRPr lang="en-US"/>
        </a:p>
      </dgm:t>
    </dgm:pt>
    <dgm:pt modelId="{CCBF378A-153E-4EE5-8F0A-8A5FB34A66CF}">
      <dgm:prSet/>
      <dgm:spPr/>
      <dgm:t>
        <a:bodyPr/>
        <a:lstStyle/>
        <a:p>
          <a:r>
            <a:rPr lang="en-US" dirty="0" smtClean="0"/>
            <a:t>7</a:t>
          </a:r>
          <a:r>
            <a:rPr lang="zh-CN" dirty="0" smtClean="0"/>
            <a:t>．</a:t>
          </a:r>
          <a:r>
            <a:rPr lang="en-US" dirty="0" smtClean="0"/>
            <a:t>UML</a:t>
          </a:r>
          <a:r>
            <a:rPr lang="zh-CN" dirty="0" smtClean="0"/>
            <a:t>中的关系</a:t>
          </a:r>
          <a:endParaRPr lang="en-US" dirty="0"/>
        </a:p>
      </dgm:t>
    </dgm:pt>
    <dgm:pt modelId="{CFEDB66F-5D05-479D-9B96-995EF1DCE1BF}" type="parTrans" cxnId="{FE4AB9E9-E8CD-45A8-A66A-2B24B34DB8B8}">
      <dgm:prSet/>
      <dgm:spPr/>
      <dgm:t>
        <a:bodyPr/>
        <a:lstStyle/>
        <a:p>
          <a:endParaRPr lang="en-US"/>
        </a:p>
      </dgm:t>
    </dgm:pt>
    <dgm:pt modelId="{B2BFBAE4-F714-46AB-8531-6F5C54896404}" type="sibTrans" cxnId="{FE4AB9E9-E8CD-45A8-A66A-2B24B34DB8B8}">
      <dgm:prSet/>
      <dgm:spPr/>
      <dgm:t>
        <a:bodyPr/>
        <a:lstStyle/>
        <a:p>
          <a:endParaRPr lang="en-US"/>
        </a:p>
      </dgm:t>
    </dgm:pt>
    <dgm:pt modelId="{DC329E2D-99D5-4712-80C4-E56DE34ADE60}">
      <dgm:prSet/>
      <dgm:spPr/>
      <dgm:t>
        <a:bodyPr/>
        <a:lstStyle/>
        <a:p>
          <a:r>
            <a:rPr lang="en-US" dirty="0" smtClean="0"/>
            <a:t>8</a:t>
          </a:r>
          <a:r>
            <a:rPr lang="zh-CN" dirty="0" smtClean="0"/>
            <a:t>．</a:t>
          </a:r>
          <a:r>
            <a:rPr lang="en-US" dirty="0" smtClean="0"/>
            <a:t>UML</a:t>
          </a:r>
          <a:r>
            <a:rPr lang="zh-CN" dirty="0" smtClean="0"/>
            <a:t>视图</a:t>
          </a:r>
          <a:endParaRPr lang="en-US" dirty="0"/>
        </a:p>
      </dgm:t>
    </dgm:pt>
    <dgm:pt modelId="{172F1330-ECEA-4AAE-A8A5-2AD1BB8F7FCC}" type="parTrans" cxnId="{9D1D5B72-D290-471A-8897-4FC88C2E5D23}">
      <dgm:prSet/>
      <dgm:spPr/>
      <dgm:t>
        <a:bodyPr/>
        <a:lstStyle/>
        <a:p>
          <a:endParaRPr lang="en-US"/>
        </a:p>
      </dgm:t>
    </dgm:pt>
    <dgm:pt modelId="{6037AFAA-A079-4470-8AF5-855447CE326F}" type="sibTrans" cxnId="{9D1D5B72-D290-471A-8897-4FC88C2E5D23}">
      <dgm:prSet/>
      <dgm:spPr/>
      <dgm:t>
        <a:bodyPr/>
        <a:lstStyle/>
        <a:p>
          <a:endParaRPr lang="en-US"/>
        </a:p>
      </dgm:t>
    </dgm:pt>
    <dgm:pt modelId="{F4D98294-6926-4BC8-9678-4AE0179FD98D}">
      <dgm:prSet/>
      <dgm:spPr/>
      <dgm:t>
        <a:bodyPr/>
        <a:lstStyle/>
        <a:p>
          <a:r>
            <a:rPr lang="en-US" dirty="0" smtClean="0"/>
            <a:t>2</a:t>
          </a:r>
          <a:r>
            <a:rPr lang="zh-CN" dirty="0" smtClean="0"/>
            <a:t>．</a:t>
          </a:r>
          <a:r>
            <a:rPr lang="en-US" dirty="0" smtClean="0"/>
            <a:t>UML</a:t>
          </a:r>
          <a:r>
            <a:rPr lang="zh-CN" dirty="0" smtClean="0"/>
            <a:t>的背景</a:t>
          </a:r>
          <a:endParaRPr lang="en-US" dirty="0"/>
        </a:p>
      </dgm:t>
    </dgm:pt>
    <dgm:pt modelId="{A14163C1-0CF1-4D38-B620-EB744E35794C}" type="parTrans" cxnId="{FC96EF33-F0CD-420E-9A7B-30F9B6896026}">
      <dgm:prSet/>
      <dgm:spPr/>
      <dgm:t>
        <a:bodyPr/>
        <a:lstStyle/>
        <a:p>
          <a:endParaRPr lang="zh-CN" altLang="en-US"/>
        </a:p>
      </dgm:t>
    </dgm:pt>
    <dgm:pt modelId="{3796F5A7-8CBE-40D5-9D1D-9C0979F64A9C}" type="sibTrans" cxnId="{FC96EF33-F0CD-420E-9A7B-30F9B6896026}">
      <dgm:prSet/>
      <dgm:spPr/>
      <dgm:t>
        <a:bodyPr/>
        <a:lstStyle/>
        <a:p>
          <a:endParaRPr lang="zh-CN" altLang="en-US"/>
        </a:p>
      </dgm:t>
    </dgm:pt>
    <dgm:pt modelId="{F26DE089-A9FD-4546-96AF-71432FD40C75}">
      <dgm:prSet/>
      <dgm:spPr/>
      <dgm:t>
        <a:bodyPr/>
        <a:lstStyle/>
        <a:p>
          <a:r>
            <a:rPr lang="en-US" dirty="0" smtClean="0"/>
            <a:t>3</a:t>
          </a:r>
          <a:r>
            <a:rPr lang="zh-CN" dirty="0" smtClean="0"/>
            <a:t>．</a:t>
          </a:r>
          <a:r>
            <a:rPr lang="en-US" dirty="0" smtClean="0"/>
            <a:t>UML</a:t>
          </a:r>
          <a:r>
            <a:rPr lang="zh-CN" dirty="0" smtClean="0"/>
            <a:t>作用</a:t>
          </a:r>
          <a:endParaRPr lang="en-US" dirty="0"/>
        </a:p>
      </dgm:t>
    </dgm:pt>
    <dgm:pt modelId="{1A63B470-973A-4426-A553-6A92D4588D20}" type="parTrans" cxnId="{6F74CE48-579E-431D-9583-58A5F2ED3C85}">
      <dgm:prSet/>
      <dgm:spPr/>
      <dgm:t>
        <a:bodyPr/>
        <a:lstStyle/>
        <a:p>
          <a:endParaRPr lang="zh-CN" altLang="en-US"/>
        </a:p>
      </dgm:t>
    </dgm:pt>
    <dgm:pt modelId="{F05992B1-9FD4-41E0-8709-1F3CDB8109B3}" type="sibTrans" cxnId="{6F74CE48-579E-431D-9583-58A5F2ED3C85}">
      <dgm:prSet/>
      <dgm:spPr/>
      <dgm:t>
        <a:bodyPr/>
        <a:lstStyle/>
        <a:p>
          <a:endParaRPr lang="zh-CN" altLang="en-US"/>
        </a:p>
      </dgm:t>
    </dgm:pt>
    <dgm:pt modelId="{47F5D560-B56A-4095-BDC1-B1E4D1979825}">
      <dgm:prSet/>
      <dgm:spPr/>
      <dgm:t>
        <a:bodyPr/>
        <a:lstStyle/>
        <a:p>
          <a:r>
            <a:rPr lang="en-US" smtClean="0"/>
            <a:t>9</a:t>
          </a:r>
          <a:r>
            <a:rPr lang="zh-CN" smtClean="0"/>
            <a:t>．</a:t>
          </a:r>
          <a:r>
            <a:rPr lang="en-US" smtClean="0"/>
            <a:t>UML</a:t>
          </a:r>
          <a:r>
            <a:rPr lang="zh-CN" smtClean="0"/>
            <a:t>的图</a:t>
          </a:r>
          <a:endParaRPr lang="en-US" dirty="0"/>
        </a:p>
      </dgm:t>
    </dgm:pt>
    <dgm:pt modelId="{13C0A50F-A094-4D9E-B9F1-D9E857774541}" type="parTrans" cxnId="{921A8786-CEF7-4A09-8646-477EE41068EE}">
      <dgm:prSet/>
      <dgm:spPr/>
    </dgm:pt>
    <dgm:pt modelId="{595CA217-5FB8-4751-9D92-FA205D95B673}" type="sibTrans" cxnId="{921A8786-CEF7-4A09-8646-477EE41068EE}">
      <dgm:prSet/>
      <dgm:spPr/>
    </dgm:pt>
    <dgm:pt modelId="{16C4A9B8-6EFE-4EE6-A024-B6B528189985}" type="pres">
      <dgm:prSet presAssocID="{61344293-A1DE-4EC5-9A38-FAB9B9B4968C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BB10B3FE-71B2-44C4-9881-9B1B6C4ED30A}" type="pres">
      <dgm:prSet presAssocID="{1FA03D0B-431E-4552-972E-930F5F39D8D4}" presName="thickLine" presStyleLbl="alignNode1" presStyleIdx="0" presStyleCnt="9"/>
      <dgm:spPr/>
    </dgm:pt>
    <dgm:pt modelId="{963CAB5B-C43A-4ACF-989E-11E2303E77FD}" type="pres">
      <dgm:prSet presAssocID="{1FA03D0B-431E-4552-972E-930F5F39D8D4}" presName="horz1" presStyleCnt="0"/>
      <dgm:spPr/>
    </dgm:pt>
    <dgm:pt modelId="{FC9D7768-4563-493E-B454-DDCFD4BDB902}" type="pres">
      <dgm:prSet presAssocID="{1FA03D0B-431E-4552-972E-930F5F39D8D4}" presName="tx1" presStyleLbl="revTx" presStyleIdx="0" presStyleCnt="9"/>
      <dgm:spPr/>
      <dgm:t>
        <a:bodyPr/>
        <a:lstStyle/>
        <a:p>
          <a:endParaRPr lang="zh-CN" altLang="en-US"/>
        </a:p>
      </dgm:t>
    </dgm:pt>
    <dgm:pt modelId="{AD1CF356-254A-496B-8B30-7E65A8D385E9}" type="pres">
      <dgm:prSet presAssocID="{1FA03D0B-431E-4552-972E-930F5F39D8D4}" presName="vert1" presStyleCnt="0"/>
      <dgm:spPr/>
    </dgm:pt>
    <dgm:pt modelId="{DF0B91BF-B4CA-4353-8D74-953111AFF567}" type="pres">
      <dgm:prSet presAssocID="{F4D98294-6926-4BC8-9678-4AE0179FD98D}" presName="thickLine" presStyleLbl="alignNode1" presStyleIdx="1" presStyleCnt="9"/>
      <dgm:spPr/>
    </dgm:pt>
    <dgm:pt modelId="{A98FBA0E-0CB2-4998-B8F8-C375C5C16B25}" type="pres">
      <dgm:prSet presAssocID="{F4D98294-6926-4BC8-9678-4AE0179FD98D}" presName="horz1" presStyleCnt="0"/>
      <dgm:spPr/>
    </dgm:pt>
    <dgm:pt modelId="{BB3D9FB9-476E-49C0-B80D-9BE2F7650722}" type="pres">
      <dgm:prSet presAssocID="{F4D98294-6926-4BC8-9678-4AE0179FD98D}" presName="tx1" presStyleLbl="revTx" presStyleIdx="1" presStyleCnt="9"/>
      <dgm:spPr/>
      <dgm:t>
        <a:bodyPr/>
        <a:lstStyle/>
        <a:p>
          <a:endParaRPr lang="zh-CN" altLang="en-US"/>
        </a:p>
      </dgm:t>
    </dgm:pt>
    <dgm:pt modelId="{D99806E3-20C1-4E7F-8374-0210A0C1A8AE}" type="pres">
      <dgm:prSet presAssocID="{F4D98294-6926-4BC8-9678-4AE0179FD98D}" presName="vert1" presStyleCnt="0"/>
      <dgm:spPr/>
    </dgm:pt>
    <dgm:pt modelId="{95001912-062E-4B5A-8EC6-8187415768D3}" type="pres">
      <dgm:prSet presAssocID="{F26DE089-A9FD-4546-96AF-71432FD40C75}" presName="thickLine" presStyleLbl="alignNode1" presStyleIdx="2" presStyleCnt="9"/>
      <dgm:spPr/>
    </dgm:pt>
    <dgm:pt modelId="{B3003E84-12F6-4FAE-BACB-0A89DBED0137}" type="pres">
      <dgm:prSet presAssocID="{F26DE089-A9FD-4546-96AF-71432FD40C75}" presName="horz1" presStyleCnt="0"/>
      <dgm:spPr/>
    </dgm:pt>
    <dgm:pt modelId="{4115A148-7C9F-4251-95F8-2A051B52D5AC}" type="pres">
      <dgm:prSet presAssocID="{F26DE089-A9FD-4546-96AF-71432FD40C75}" presName="tx1" presStyleLbl="revTx" presStyleIdx="2" presStyleCnt="9"/>
      <dgm:spPr/>
      <dgm:t>
        <a:bodyPr/>
        <a:lstStyle/>
        <a:p>
          <a:endParaRPr lang="zh-CN" altLang="en-US"/>
        </a:p>
      </dgm:t>
    </dgm:pt>
    <dgm:pt modelId="{394814FA-CDAF-4CC8-8109-62E7A5FA331D}" type="pres">
      <dgm:prSet presAssocID="{F26DE089-A9FD-4546-96AF-71432FD40C75}" presName="vert1" presStyleCnt="0"/>
      <dgm:spPr/>
    </dgm:pt>
    <dgm:pt modelId="{1D5B3A02-00A6-473F-B5E2-9397402134CE}" type="pres">
      <dgm:prSet presAssocID="{CBCE7A0C-1162-4DD8-8348-0E467EC325E0}" presName="thickLine" presStyleLbl="alignNode1" presStyleIdx="3" presStyleCnt="9"/>
      <dgm:spPr/>
    </dgm:pt>
    <dgm:pt modelId="{CC891E2F-B6BA-495F-9368-4A8F307D8BC8}" type="pres">
      <dgm:prSet presAssocID="{CBCE7A0C-1162-4DD8-8348-0E467EC325E0}" presName="horz1" presStyleCnt="0"/>
      <dgm:spPr/>
    </dgm:pt>
    <dgm:pt modelId="{CF187C55-D274-4C80-A81A-7C74892EF144}" type="pres">
      <dgm:prSet presAssocID="{CBCE7A0C-1162-4DD8-8348-0E467EC325E0}" presName="tx1" presStyleLbl="revTx" presStyleIdx="3" presStyleCnt="9"/>
      <dgm:spPr/>
      <dgm:t>
        <a:bodyPr/>
        <a:lstStyle/>
        <a:p>
          <a:endParaRPr lang="zh-CN" altLang="en-US"/>
        </a:p>
      </dgm:t>
    </dgm:pt>
    <dgm:pt modelId="{6B0C92B1-B619-46DC-9D61-064133EACD45}" type="pres">
      <dgm:prSet presAssocID="{CBCE7A0C-1162-4DD8-8348-0E467EC325E0}" presName="vert1" presStyleCnt="0"/>
      <dgm:spPr/>
    </dgm:pt>
    <dgm:pt modelId="{165A2E05-853A-4796-A4F7-9A222BA428E6}" type="pres">
      <dgm:prSet presAssocID="{390B9C77-7995-4357-AF04-9565041C9BF1}" presName="thickLine" presStyleLbl="alignNode1" presStyleIdx="4" presStyleCnt="9"/>
      <dgm:spPr/>
    </dgm:pt>
    <dgm:pt modelId="{F851A241-F911-4F81-BFE1-7EF44193B511}" type="pres">
      <dgm:prSet presAssocID="{390B9C77-7995-4357-AF04-9565041C9BF1}" presName="horz1" presStyleCnt="0"/>
      <dgm:spPr/>
    </dgm:pt>
    <dgm:pt modelId="{6D455BFA-CC98-472A-BB95-E26F8322A529}" type="pres">
      <dgm:prSet presAssocID="{390B9C77-7995-4357-AF04-9565041C9BF1}" presName="tx1" presStyleLbl="revTx" presStyleIdx="4" presStyleCnt="9"/>
      <dgm:spPr/>
      <dgm:t>
        <a:bodyPr/>
        <a:lstStyle/>
        <a:p>
          <a:endParaRPr lang="zh-CN" altLang="en-US"/>
        </a:p>
      </dgm:t>
    </dgm:pt>
    <dgm:pt modelId="{6566A669-B31A-4342-B2F2-E8D66C00D8D2}" type="pres">
      <dgm:prSet presAssocID="{390B9C77-7995-4357-AF04-9565041C9BF1}" presName="vert1" presStyleCnt="0"/>
      <dgm:spPr/>
    </dgm:pt>
    <dgm:pt modelId="{7614DB1E-CC9D-4EDF-AD13-F408C753FE43}" type="pres">
      <dgm:prSet presAssocID="{141B5341-4F8F-4B74-854E-A5FBA43D6D1E}" presName="thickLine" presStyleLbl="alignNode1" presStyleIdx="5" presStyleCnt="9"/>
      <dgm:spPr/>
    </dgm:pt>
    <dgm:pt modelId="{170ADD95-F712-4A0E-A2F3-94840C73F1E0}" type="pres">
      <dgm:prSet presAssocID="{141B5341-4F8F-4B74-854E-A5FBA43D6D1E}" presName="horz1" presStyleCnt="0"/>
      <dgm:spPr/>
    </dgm:pt>
    <dgm:pt modelId="{733AD6BA-9EF6-487F-AE39-A6AB87079B67}" type="pres">
      <dgm:prSet presAssocID="{141B5341-4F8F-4B74-854E-A5FBA43D6D1E}" presName="tx1" presStyleLbl="revTx" presStyleIdx="5" presStyleCnt="9"/>
      <dgm:spPr/>
      <dgm:t>
        <a:bodyPr/>
        <a:lstStyle/>
        <a:p>
          <a:endParaRPr lang="zh-CN" altLang="en-US"/>
        </a:p>
      </dgm:t>
    </dgm:pt>
    <dgm:pt modelId="{5F0C84B1-2009-464B-89D6-B90556266101}" type="pres">
      <dgm:prSet presAssocID="{141B5341-4F8F-4B74-854E-A5FBA43D6D1E}" presName="vert1" presStyleCnt="0"/>
      <dgm:spPr/>
    </dgm:pt>
    <dgm:pt modelId="{DF47E796-67DE-4A50-A12B-6A4070492B53}" type="pres">
      <dgm:prSet presAssocID="{CCBF378A-153E-4EE5-8F0A-8A5FB34A66CF}" presName="thickLine" presStyleLbl="alignNode1" presStyleIdx="6" presStyleCnt="9"/>
      <dgm:spPr/>
    </dgm:pt>
    <dgm:pt modelId="{85FB7308-C76E-4E72-B41D-3E9A1E313953}" type="pres">
      <dgm:prSet presAssocID="{CCBF378A-153E-4EE5-8F0A-8A5FB34A66CF}" presName="horz1" presStyleCnt="0"/>
      <dgm:spPr/>
    </dgm:pt>
    <dgm:pt modelId="{5FA7A339-4A97-496A-811A-E073C481D698}" type="pres">
      <dgm:prSet presAssocID="{CCBF378A-153E-4EE5-8F0A-8A5FB34A66CF}" presName="tx1" presStyleLbl="revTx" presStyleIdx="6" presStyleCnt="9"/>
      <dgm:spPr/>
      <dgm:t>
        <a:bodyPr/>
        <a:lstStyle/>
        <a:p>
          <a:endParaRPr lang="zh-CN" altLang="en-US"/>
        </a:p>
      </dgm:t>
    </dgm:pt>
    <dgm:pt modelId="{94EA072E-AF86-4199-8755-931C99D3C01E}" type="pres">
      <dgm:prSet presAssocID="{CCBF378A-153E-4EE5-8F0A-8A5FB34A66CF}" presName="vert1" presStyleCnt="0"/>
      <dgm:spPr/>
    </dgm:pt>
    <dgm:pt modelId="{762091DB-15F5-4D68-9F10-46BD9D28E7F0}" type="pres">
      <dgm:prSet presAssocID="{DC329E2D-99D5-4712-80C4-E56DE34ADE60}" presName="thickLine" presStyleLbl="alignNode1" presStyleIdx="7" presStyleCnt="9"/>
      <dgm:spPr/>
    </dgm:pt>
    <dgm:pt modelId="{3222439C-BBAB-4E7C-9AF7-503F64DCBFB8}" type="pres">
      <dgm:prSet presAssocID="{DC329E2D-99D5-4712-80C4-E56DE34ADE60}" presName="horz1" presStyleCnt="0"/>
      <dgm:spPr/>
    </dgm:pt>
    <dgm:pt modelId="{70DB64B1-1FDF-4B2A-AAEF-DB1E97CA5440}" type="pres">
      <dgm:prSet presAssocID="{DC329E2D-99D5-4712-80C4-E56DE34ADE60}" presName="tx1" presStyleLbl="revTx" presStyleIdx="7" presStyleCnt="9"/>
      <dgm:spPr/>
      <dgm:t>
        <a:bodyPr/>
        <a:lstStyle/>
        <a:p>
          <a:endParaRPr lang="zh-CN" altLang="en-US"/>
        </a:p>
      </dgm:t>
    </dgm:pt>
    <dgm:pt modelId="{89E29417-B34E-4F3C-A6EB-3901844FD1F3}" type="pres">
      <dgm:prSet presAssocID="{DC329E2D-99D5-4712-80C4-E56DE34ADE60}" presName="vert1" presStyleCnt="0"/>
      <dgm:spPr/>
    </dgm:pt>
    <dgm:pt modelId="{6DA84E7F-847E-4B70-BC40-484FD73FF94C}" type="pres">
      <dgm:prSet presAssocID="{47F5D560-B56A-4095-BDC1-B1E4D1979825}" presName="thickLine" presStyleLbl="alignNode1" presStyleIdx="8" presStyleCnt="9"/>
      <dgm:spPr/>
    </dgm:pt>
    <dgm:pt modelId="{03C0A849-CC6A-4F62-822A-67FE9E6C3F24}" type="pres">
      <dgm:prSet presAssocID="{47F5D560-B56A-4095-BDC1-B1E4D1979825}" presName="horz1" presStyleCnt="0"/>
      <dgm:spPr/>
    </dgm:pt>
    <dgm:pt modelId="{4081DCFD-79DC-47DA-ACD7-E31D5B356590}" type="pres">
      <dgm:prSet presAssocID="{47F5D560-B56A-4095-BDC1-B1E4D1979825}" presName="tx1" presStyleLbl="revTx" presStyleIdx="8" presStyleCnt="9"/>
      <dgm:spPr/>
      <dgm:t>
        <a:bodyPr/>
        <a:lstStyle/>
        <a:p>
          <a:endParaRPr lang="zh-CN" altLang="en-US"/>
        </a:p>
      </dgm:t>
    </dgm:pt>
    <dgm:pt modelId="{11281714-97DE-4F2E-9750-FD6D2D3E05E2}" type="pres">
      <dgm:prSet presAssocID="{47F5D560-B56A-4095-BDC1-B1E4D1979825}" presName="vert1" presStyleCnt="0"/>
      <dgm:spPr/>
    </dgm:pt>
  </dgm:ptLst>
  <dgm:cxnLst>
    <dgm:cxn modelId="{921A8786-CEF7-4A09-8646-477EE41068EE}" srcId="{61344293-A1DE-4EC5-9A38-FAB9B9B4968C}" destId="{47F5D560-B56A-4095-BDC1-B1E4D1979825}" srcOrd="8" destOrd="0" parTransId="{13C0A50F-A094-4D9E-B9F1-D9E857774541}" sibTransId="{595CA217-5FB8-4751-9D92-FA205D95B673}"/>
    <dgm:cxn modelId="{72C78C39-D2FD-4657-A685-C850D72D9035}" srcId="{61344293-A1DE-4EC5-9A38-FAB9B9B4968C}" destId="{1FA03D0B-431E-4552-972E-930F5F39D8D4}" srcOrd="0" destOrd="0" parTransId="{DCA24973-8AA7-41B9-9B6A-AC4F09257488}" sibTransId="{7A188E71-997C-494E-B9C2-BAD4C716D4A0}"/>
    <dgm:cxn modelId="{A1E9C406-5962-4320-B454-170FCB50286F}" type="presOf" srcId="{CCBF378A-153E-4EE5-8F0A-8A5FB34A66CF}" destId="{5FA7A339-4A97-496A-811A-E073C481D698}" srcOrd="0" destOrd="0" presId="urn:microsoft.com/office/officeart/2008/layout/LinedList"/>
    <dgm:cxn modelId="{A87C39E1-E138-40B9-8A97-77B92E5EBC22}" type="presOf" srcId="{F4D98294-6926-4BC8-9678-4AE0179FD98D}" destId="{BB3D9FB9-476E-49C0-B80D-9BE2F7650722}" srcOrd="0" destOrd="0" presId="urn:microsoft.com/office/officeart/2008/layout/LinedList"/>
    <dgm:cxn modelId="{7C80495A-D039-4CC0-AD85-F41F30EFBF07}" type="presOf" srcId="{1FA03D0B-431E-4552-972E-930F5F39D8D4}" destId="{FC9D7768-4563-493E-B454-DDCFD4BDB902}" srcOrd="0" destOrd="0" presId="urn:microsoft.com/office/officeart/2008/layout/LinedList"/>
    <dgm:cxn modelId="{9D1D5B72-D290-471A-8897-4FC88C2E5D23}" srcId="{61344293-A1DE-4EC5-9A38-FAB9B9B4968C}" destId="{DC329E2D-99D5-4712-80C4-E56DE34ADE60}" srcOrd="7" destOrd="0" parTransId="{172F1330-ECEA-4AAE-A8A5-2AD1BB8F7FCC}" sibTransId="{6037AFAA-A079-4470-8AF5-855447CE326F}"/>
    <dgm:cxn modelId="{0EDCF550-DA4A-4A70-A9D9-2D3A3C531AD5}" type="presOf" srcId="{F26DE089-A9FD-4546-96AF-71432FD40C75}" destId="{4115A148-7C9F-4251-95F8-2A051B52D5AC}" srcOrd="0" destOrd="0" presId="urn:microsoft.com/office/officeart/2008/layout/LinedList"/>
    <dgm:cxn modelId="{2B747639-0EB3-4CA8-8B46-A220149A240C}" type="presOf" srcId="{CBCE7A0C-1162-4DD8-8348-0E467EC325E0}" destId="{CF187C55-D274-4C80-A81A-7C74892EF144}" srcOrd="0" destOrd="0" presId="urn:microsoft.com/office/officeart/2008/layout/LinedList"/>
    <dgm:cxn modelId="{C2A4E7D5-0E91-4BC3-A55C-316FB74A93F5}" type="presOf" srcId="{390B9C77-7995-4357-AF04-9565041C9BF1}" destId="{6D455BFA-CC98-472A-BB95-E26F8322A529}" srcOrd="0" destOrd="0" presId="urn:microsoft.com/office/officeart/2008/layout/LinedList"/>
    <dgm:cxn modelId="{9AAF5E9C-861F-4034-AF38-50013636D891}" type="presOf" srcId="{DC329E2D-99D5-4712-80C4-E56DE34ADE60}" destId="{70DB64B1-1FDF-4B2A-AAEF-DB1E97CA5440}" srcOrd="0" destOrd="0" presId="urn:microsoft.com/office/officeart/2008/layout/LinedList"/>
    <dgm:cxn modelId="{6F74CE48-579E-431D-9583-58A5F2ED3C85}" srcId="{61344293-A1DE-4EC5-9A38-FAB9B9B4968C}" destId="{F26DE089-A9FD-4546-96AF-71432FD40C75}" srcOrd="2" destOrd="0" parTransId="{1A63B470-973A-4426-A553-6A92D4588D20}" sibTransId="{F05992B1-9FD4-41E0-8709-1F3CDB8109B3}"/>
    <dgm:cxn modelId="{38A784BF-68AC-4895-B444-DF7125610734}" type="presOf" srcId="{47F5D560-B56A-4095-BDC1-B1E4D1979825}" destId="{4081DCFD-79DC-47DA-ACD7-E31D5B356590}" srcOrd="0" destOrd="0" presId="urn:microsoft.com/office/officeart/2008/layout/LinedList"/>
    <dgm:cxn modelId="{A3534A96-073A-43CA-A326-8B12EE142B3F}" type="presOf" srcId="{141B5341-4F8F-4B74-854E-A5FBA43D6D1E}" destId="{733AD6BA-9EF6-487F-AE39-A6AB87079B67}" srcOrd="0" destOrd="0" presId="urn:microsoft.com/office/officeart/2008/layout/LinedList"/>
    <dgm:cxn modelId="{FC96EF33-F0CD-420E-9A7B-30F9B6896026}" srcId="{61344293-A1DE-4EC5-9A38-FAB9B9B4968C}" destId="{F4D98294-6926-4BC8-9678-4AE0179FD98D}" srcOrd="1" destOrd="0" parTransId="{A14163C1-0CF1-4D38-B620-EB744E35794C}" sibTransId="{3796F5A7-8CBE-40D5-9D1D-9C0979F64A9C}"/>
    <dgm:cxn modelId="{25EC110C-6EF6-4C65-80E0-1871BBCC94F3}" srcId="{61344293-A1DE-4EC5-9A38-FAB9B9B4968C}" destId="{390B9C77-7995-4357-AF04-9565041C9BF1}" srcOrd="4" destOrd="0" parTransId="{EE403F8B-8568-4987-80D7-7FB2D18D7D16}" sibTransId="{290EC355-F468-41D9-90C5-D907CF21D967}"/>
    <dgm:cxn modelId="{D51ECB21-5218-49D4-980D-D86570A78CC9}" srcId="{61344293-A1DE-4EC5-9A38-FAB9B9B4968C}" destId="{141B5341-4F8F-4B74-854E-A5FBA43D6D1E}" srcOrd="5" destOrd="0" parTransId="{856EFA81-5ECF-4D6F-A8FF-5EA95BCEAF47}" sibTransId="{7A5DD433-F8FE-43BF-B663-090CAB808284}"/>
    <dgm:cxn modelId="{97F1CCC4-1B19-4070-8C49-D818B7D503A3}" srcId="{61344293-A1DE-4EC5-9A38-FAB9B9B4968C}" destId="{CBCE7A0C-1162-4DD8-8348-0E467EC325E0}" srcOrd="3" destOrd="0" parTransId="{041D4F31-93BC-4168-A092-8AACF0FAE0A1}" sibTransId="{932E490C-516F-4D6F-9F44-B7FE8A9CCDAD}"/>
    <dgm:cxn modelId="{FE4AB9E9-E8CD-45A8-A66A-2B24B34DB8B8}" srcId="{61344293-A1DE-4EC5-9A38-FAB9B9B4968C}" destId="{CCBF378A-153E-4EE5-8F0A-8A5FB34A66CF}" srcOrd="6" destOrd="0" parTransId="{CFEDB66F-5D05-479D-9B96-995EF1DCE1BF}" sibTransId="{B2BFBAE4-F714-46AB-8531-6F5C54896404}"/>
    <dgm:cxn modelId="{33D50369-788E-49A7-8974-C3AD880B79B4}" type="presOf" srcId="{61344293-A1DE-4EC5-9A38-FAB9B9B4968C}" destId="{16C4A9B8-6EFE-4EE6-A024-B6B528189985}" srcOrd="0" destOrd="0" presId="urn:microsoft.com/office/officeart/2008/layout/LinedList"/>
    <dgm:cxn modelId="{82E7AEFF-4A18-459E-9D95-FC25F3034281}" type="presParOf" srcId="{16C4A9B8-6EFE-4EE6-A024-B6B528189985}" destId="{BB10B3FE-71B2-44C4-9881-9B1B6C4ED30A}" srcOrd="0" destOrd="0" presId="urn:microsoft.com/office/officeart/2008/layout/LinedList"/>
    <dgm:cxn modelId="{0D745BA1-B015-43B1-A3DE-FD84DD748F8B}" type="presParOf" srcId="{16C4A9B8-6EFE-4EE6-A024-B6B528189985}" destId="{963CAB5B-C43A-4ACF-989E-11E2303E77FD}" srcOrd="1" destOrd="0" presId="urn:microsoft.com/office/officeart/2008/layout/LinedList"/>
    <dgm:cxn modelId="{9B738220-9BF1-40D4-AFBB-C8F4E77F79A1}" type="presParOf" srcId="{963CAB5B-C43A-4ACF-989E-11E2303E77FD}" destId="{FC9D7768-4563-493E-B454-DDCFD4BDB902}" srcOrd="0" destOrd="0" presId="urn:microsoft.com/office/officeart/2008/layout/LinedList"/>
    <dgm:cxn modelId="{11656A8A-62C5-4D18-BC56-5067230C6B5B}" type="presParOf" srcId="{963CAB5B-C43A-4ACF-989E-11E2303E77FD}" destId="{AD1CF356-254A-496B-8B30-7E65A8D385E9}" srcOrd="1" destOrd="0" presId="urn:microsoft.com/office/officeart/2008/layout/LinedList"/>
    <dgm:cxn modelId="{6755B114-8B9A-4BC7-BE95-48D8663E8F8A}" type="presParOf" srcId="{16C4A9B8-6EFE-4EE6-A024-B6B528189985}" destId="{DF0B91BF-B4CA-4353-8D74-953111AFF567}" srcOrd="2" destOrd="0" presId="urn:microsoft.com/office/officeart/2008/layout/LinedList"/>
    <dgm:cxn modelId="{40F00D5A-E3AA-4075-97C8-74F49B80CB17}" type="presParOf" srcId="{16C4A9B8-6EFE-4EE6-A024-B6B528189985}" destId="{A98FBA0E-0CB2-4998-B8F8-C375C5C16B25}" srcOrd="3" destOrd="0" presId="urn:microsoft.com/office/officeart/2008/layout/LinedList"/>
    <dgm:cxn modelId="{EB78836B-2E24-43CB-A254-DEDD5916F42B}" type="presParOf" srcId="{A98FBA0E-0CB2-4998-B8F8-C375C5C16B25}" destId="{BB3D9FB9-476E-49C0-B80D-9BE2F7650722}" srcOrd="0" destOrd="0" presId="urn:microsoft.com/office/officeart/2008/layout/LinedList"/>
    <dgm:cxn modelId="{1B80D826-1BA5-4F41-A3E3-2DA0FE954D9A}" type="presParOf" srcId="{A98FBA0E-0CB2-4998-B8F8-C375C5C16B25}" destId="{D99806E3-20C1-4E7F-8374-0210A0C1A8AE}" srcOrd="1" destOrd="0" presId="urn:microsoft.com/office/officeart/2008/layout/LinedList"/>
    <dgm:cxn modelId="{3E48CCB6-152E-4E31-8B28-F8F24ED70182}" type="presParOf" srcId="{16C4A9B8-6EFE-4EE6-A024-B6B528189985}" destId="{95001912-062E-4B5A-8EC6-8187415768D3}" srcOrd="4" destOrd="0" presId="urn:microsoft.com/office/officeart/2008/layout/LinedList"/>
    <dgm:cxn modelId="{AD1E1A73-3C43-48F8-BFFA-58D7FD17353F}" type="presParOf" srcId="{16C4A9B8-6EFE-4EE6-A024-B6B528189985}" destId="{B3003E84-12F6-4FAE-BACB-0A89DBED0137}" srcOrd="5" destOrd="0" presId="urn:microsoft.com/office/officeart/2008/layout/LinedList"/>
    <dgm:cxn modelId="{20D7DEAA-A737-4F2F-9059-6C02829763E1}" type="presParOf" srcId="{B3003E84-12F6-4FAE-BACB-0A89DBED0137}" destId="{4115A148-7C9F-4251-95F8-2A051B52D5AC}" srcOrd="0" destOrd="0" presId="urn:microsoft.com/office/officeart/2008/layout/LinedList"/>
    <dgm:cxn modelId="{4CCA182E-E097-4A9B-9CDD-7ED5902A7AA1}" type="presParOf" srcId="{B3003E84-12F6-4FAE-BACB-0A89DBED0137}" destId="{394814FA-CDAF-4CC8-8109-62E7A5FA331D}" srcOrd="1" destOrd="0" presId="urn:microsoft.com/office/officeart/2008/layout/LinedList"/>
    <dgm:cxn modelId="{C2B8046E-3EC3-41B4-BBBD-8D43413DF47D}" type="presParOf" srcId="{16C4A9B8-6EFE-4EE6-A024-B6B528189985}" destId="{1D5B3A02-00A6-473F-B5E2-9397402134CE}" srcOrd="6" destOrd="0" presId="urn:microsoft.com/office/officeart/2008/layout/LinedList"/>
    <dgm:cxn modelId="{ADB4D14B-57F3-428A-99C6-E8B5A0372168}" type="presParOf" srcId="{16C4A9B8-6EFE-4EE6-A024-B6B528189985}" destId="{CC891E2F-B6BA-495F-9368-4A8F307D8BC8}" srcOrd="7" destOrd="0" presId="urn:microsoft.com/office/officeart/2008/layout/LinedList"/>
    <dgm:cxn modelId="{249751FC-FC69-4A6D-AB8D-EA60360B78C0}" type="presParOf" srcId="{CC891E2F-B6BA-495F-9368-4A8F307D8BC8}" destId="{CF187C55-D274-4C80-A81A-7C74892EF144}" srcOrd="0" destOrd="0" presId="urn:microsoft.com/office/officeart/2008/layout/LinedList"/>
    <dgm:cxn modelId="{3909F5F8-C09B-4C40-8A2F-44183AB990FC}" type="presParOf" srcId="{CC891E2F-B6BA-495F-9368-4A8F307D8BC8}" destId="{6B0C92B1-B619-46DC-9D61-064133EACD45}" srcOrd="1" destOrd="0" presId="urn:microsoft.com/office/officeart/2008/layout/LinedList"/>
    <dgm:cxn modelId="{726FC80C-44B5-47A4-B9D8-060A7FDD98BE}" type="presParOf" srcId="{16C4A9B8-6EFE-4EE6-A024-B6B528189985}" destId="{165A2E05-853A-4796-A4F7-9A222BA428E6}" srcOrd="8" destOrd="0" presId="urn:microsoft.com/office/officeart/2008/layout/LinedList"/>
    <dgm:cxn modelId="{E23C9DF4-27AF-4768-9914-2BC4D0D8B073}" type="presParOf" srcId="{16C4A9B8-6EFE-4EE6-A024-B6B528189985}" destId="{F851A241-F911-4F81-BFE1-7EF44193B511}" srcOrd="9" destOrd="0" presId="urn:microsoft.com/office/officeart/2008/layout/LinedList"/>
    <dgm:cxn modelId="{ECE59040-704F-4510-B367-3DF5CFF76081}" type="presParOf" srcId="{F851A241-F911-4F81-BFE1-7EF44193B511}" destId="{6D455BFA-CC98-472A-BB95-E26F8322A529}" srcOrd="0" destOrd="0" presId="urn:microsoft.com/office/officeart/2008/layout/LinedList"/>
    <dgm:cxn modelId="{9A0A89C3-2A1A-40FE-9463-1398C1880CFA}" type="presParOf" srcId="{F851A241-F911-4F81-BFE1-7EF44193B511}" destId="{6566A669-B31A-4342-B2F2-E8D66C00D8D2}" srcOrd="1" destOrd="0" presId="urn:microsoft.com/office/officeart/2008/layout/LinedList"/>
    <dgm:cxn modelId="{A861C828-C7F9-47A5-85B2-EFD619616ABB}" type="presParOf" srcId="{16C4A9B8-6EFE-4EE6-A024-B6B528189985}" destId="{7614DB1E-CC9D-4EDF-AD13-F408C753FE43}" srcOrd="10" destOrd="0" presId="urn:microsoft.com/office/officeart/2008/layout/LinedList"/>
    <dgm:cxn modelId="{9679F68B-1272-4D3F-8634-F96BC866C1C8}" type="presParOf" srcId="{16C4A9B8-6EFE-4EE6-A024-B6B528189985}" destId="{170ADD95-F712-4A0E-A2F3-94840C73F1E0}" srcOrd="11" destOrd="0" presId="urn:microsoft.com/office/officeart/2008/layout/LinedList"/>
    <dgm:cxn modelId="{6441D97B-9115-465E-8F9D-0E3FF4056EFF}" type="presParOf" srcId="{170ADD95-F712-4A0E-A2F3-94840C73F1E0}" destId="{733AD6BA-9EF6-487F-AE39-A6AB87079B67}" srcOrd="0" destOrd="0" presId="urn:microsoft.com/office/officeart/2008/layout/LinedList"/>
    <dgm:cxn modelId="{E1925740-F977-4B71-BD97-AF568FFD8F4A}" type="presParOf" srcId="{170ADD95-F712-4A0E-A2F3-94840C73F1E0}" destId="{5F0C84B1-2009-464B-89D6-B90556266101}" srcOrd="1" destOrd="0" presId="urn:microsoft.com/office/officeart/2008/layout/LinedList"/>
    <dgm:cxn modelId="{69DA3503-3EE4-4C1F-B754-946CE48E209C}" type="presParOf" srcId="{16C4A9B8-6EFE-4EE6-A024-B6B528189985}" destId="{DF47E796-67DE-4A50-A12B-6A4070492B53}" srcOrd="12" destOrd="0" presId="urn:microsoft.com/office/officeart/2008/layout/LinedList"/>
    <dgm:cxn modelId="{5E1DC16A-A93C-45E4-9D74-46CFE461DA2C}" type="presParOf" srcId="{16C4A9B8-6EFE-4EE6-A024-B6B528189985}" destId="{85FB7308-C76E-4E72-B41D-3E9A1E313953}" srcOrd="13" destOrd="0" presId="urn:microsoft.com/office/officeart/2008/layout/LinedList"/>
    <dgm:cxn modelId="{36B124D1-FB23-47D3-A271-BCA4A3F7AC5F}" type="presParOf" srcId="{85FB7308-C76E-4E72-B41D-3E9A1E313953}" destId="{5FA7A339-4A97-496A-811A-E073C481D698}" srcOrd="0" destOrd="0" presId="urn:microsoft.com/office/officeart/2008/layout/LinedList"/>
    <dgm:cxn modelId="{A2AB43DD-063E-4E8D-AE29-840EF882A133}" type="presParOf" srcId="{85FB7308-C76E-4E72-B41D-3E9A1E313953}" destId="{94EA072E-AF86-4199-8755-931C99D3C01E}" srcOrd="1" destOrd="0" presId="urn:microsoft.com/office/officeart/2008/layout/LinedList"/>
    <dgm:cxn modelId="{EC6A0088-159D-4A32-B2AF-B196B3435BBC}" type="presParOf" srcId="{16C4A9B8-6EFE-4EE6-A024-B6B528189985}" destId="{762091DB-15F5-4D68-9F10-46BD9D28E7F0}" srcOrd="14" destOrd="0" presId="urn:microsoft.com/office/officeart/2008/layout/LinedList"/>
    <dgm:cxn modelId="{62E1F02D-FED4-40F8-80E2-5F2764A609E3}" type="presParOf" srcId="{16C4A9B8-6EFE-4EE6-A024-B6B528189985}" destId="{3222439C-BBAB-4E7C-9AF7-503F64DCBFB8}" srcOrd="15" destOrd="0" presId="urn:microsoft.com/office/officeart/2008/layout/LinedList"/>
    <dgm:cxn modelId="{ECAA7FFA-647B-42EB-AE85-39F12D5F5019}" type="presParOf" srcId="{3222439C-BBAB-4E7C-9AF7-503F64DCBFB8}" destId="{70DB64B1-1FDF-4B2A-AAEF-DB1E97CA5440}" srcOrd="0" destOrd="0" presId="urn:microsoft.com/office/officeart/2008/layout/LinedList"/>
    <dgm:cxn modelId="{48AEB776-533E-45D5-BDC4-4C46BE864BBC}" type="presParOf" srcId="{3222439C-BBAB-4E7C-9AF7-503F64DCBFB8}" destId="{89E29417-B34E-4F3C-A6EB-3901844FD1F3}" srcOrd="1" destOrd="0" presId="urn:microsoft.com/office/officeart/2008/layout/LinedList"/>
    <dgm:cxn modelId="{70B54AEE-342C-4A09-AA6E-85934F92F0BD}" type="presParOf" srcId="{16C4A9B8-6EFE-4EE6-A024-B6B528189985}" destId="{6DA84E7F-847E-4B70-BC40-484FD73FF94C}" srcOrd="16" destOrd="0" presId="urn:microsoft.com/office/officeart/2008/layout/LinedList"/>
    <dgm:cxn modelId="{C9F27554-F2AD-4F06-B159-A14B532288AA}" type="presParOf" srcId="{16C4A9B8-6EFE-4EE6-A024-B6B528189985}" destId="{03C0A849-CC6A-4F62-822A-67FE9E6C3F24}" srcOrd="17" destOrd="0" presId="urn:microsoft.com/office/officeart/2008/layout/LinedList"/>
    <dgm:cxn modelId="{6F8AFC1C-20C7-495E-BF33-85F88DFCF1EA}" type="presParOf" srcId="{03C0A849-CC6A-4F62-822A-67FE9E6C3F24}" destId="{4081DCFD-79DC-47DA-ACD7-E31D5B356590}" srcOrd="0" destOrd="0" presId="urn:microsoft.com/office/officeart/2008/layout/LinedList"/>
    <dgm:cxn modelId="{C5B0CDDB-B1A7-46A2-B0A6-234449E2A398}" type="presParOf" srcId="{03C0A849-CC6A-4F62-822A-67FE9E6C3F24}" destId="{11281714-97DE-4F2E-9750-FD6D2D3E05E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2EB68C-F409-40C5-AAC8-F79C501EA969}" type="doc">
      <dgm:prSet loTypeId="urn:microsoft.com/office/officeart/2008/layout/LinedList" loCatId="Inbox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15385F-4C50-4447-9CA3-AB4CA6F6A353}">
      <dgm:prSet/>
      <dgm:spPr/>
      <dgm:t>
        <a:bodyPr/>
        <a:lstStyle/>
        <a:p>
          <a:r>
            <a:rPr lang="zh-CN" dirty="0"/>
            <a:t>特点：</a:t>
          </a:r>
          <a:r>
            <a:rPr lang="en-US" dirty="0"/>
            <a:t>UML</a:t>
          </a:r>
          <a:r>
            <a:rPr lang="zh-CN" dirty="0"/>
            <a:t>统一了OMT，OOSE和Booch，吸取了各种优秀的思想以及在演变过程中提出了一些新的概念。</a:t>
          </a:r>
          <a:endParaRPr lang="en-US" dirty="0"/>
        </a:p>
      </dgm:t>
    </dgm:pt>
    <dgm:pt modelId="{F4CE8B5F-7B59-4E84-8981-0F858CC6FE0F}" type="parTrans" cxnId="{2225B05B-9C8B-4EE8-A887-36D2B6525274}">
      <dgm:prSet/>
      <dgm:spPr/>
      <dgm:t>
        <a:bodyPr/>
        <a:lstStyle/>
        <a:p>
          <a:endParaRPr lang="en-US"/>
        </a:p>
      </dgm:t>
    </dgm:pt>
    <dgm:pt modelId="{ECA948E4-EEE1-4544-A088-81E1948CC005}" type="sibTrans" cxnId="{2225B05B-9C8B-4EE8-A887-36D2B6525274}">
      <dgm:prSet/>
      <dgm:spPr/>
      <dgm:t>
        <a:bodyPr/>
        <a:lstStyle/>
        <a:p>
          <a:endParaRPr lang="en-US"/>
        </a:p>
      </dgm:t>
    </dgm:pt>
    <dgm:pt modelId="{46B2D713-6EBA-4255-A966-EF09D015957A}">
      <dgm:prSet/>
      <dgm:spPr/>
      <dgm:t>
        <a:bodyPr/>
        <a:lstStyle/>
        <a:p>
          <a:r>
            <a:rPr lang="zh-CN" dirty="0"/>
            <a:t>结构：</a:t>
          </a:r>
          <a:r>
            <a:rPr lang="en-US" dirty="0"/>
            <a:t>UML</a:t>
          </a:r>
          <a:r>
            <a:rPr lang="zh-CN" dirty="0"/>
            <a:t>主要由事物、图和关系组成。事物是</a:t>
          </a:r>
          <a:r>
            <a:rPr lang="en-US" dirty="0"/>
            <a:t>UML</a:t>
          </a:r>
          <a:r>
            <a:rPr lang="zh-CN" dirty="0"/>
            <a:t>中组成元素，关系把元素紧密联系在一起 ，图是有相互关系的事物的组。</a:t>
          </a:r>
          <a:endParaRPr lang="en-US" dirty="0"/>
        </a:p>
      </dgm:t>
    </dgm:pt>
    <dgm:pt modelId="{DC0A804E-70EC-45B6-B1A8-C2EAE70B32D0}" type="parTrans" cxnId="{9F35A356-039F-484C-AB7E-B6D88DF3CA78}">
      <dgm:prSet/>
      <dgm:spPr/>
      <dgm:t>
        <a:bodyPr/>
        <a:lstStyle/>
        <a:p>
          <a:endParaRPr lang="en-US"/>
        </a:p>
      </dgm:t>
    </dgm:pt>
    <dgm:pt modelId="{C638428C-617B-46EA-8782-AE034A1C5C75}" type="sibTrans" cxnId="{9F35A356-039F-484C-AB7E-B6D88DF3CA78}">
      <dgm:prSet/>
      <dgm:spPr/>
      <dgm:t>
        <a:bodyPr/>
        <a:lstStyle/>
        <a:p>
          <a:endParaRPr lang="en-US"/>
        </a:p>
      </dgm:t>
    </dgm:pt>
    <dgm:pt modelId="{68459F01-3BED-4E5F-9759-3052B9C6D5BF}" type="pres">
      <dgm:prSet presAssocID="{A92EB68C-F409-40C5-AAC8-F79C501EA969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06943FCA-F46C-4223-890A-D3877845AF57}" type="pres">
      <dgm:prSet presAssocID="{8415385F-4C50-4447-9CA3-AB4CA6F6A353}" presName="thickLine" presStyleLbl="alignNode1" presStyleIdx="0" presStyleCnt="2"/>
      <dgm:spPr/>
    </dgm:pt>
    <dgm:pt modelId="{CB6F103D-3547-489E-A528-9399F015466E}" type="pres">
      <dgm:prSet presAssocID="{8415385F-4C50-4447-9CA3-AB4CA6F6A353}" presName="horz1" presStyleCnt="0"/>
      <dgm:spPr/>
    </dgm:pt>
    <dgm:pt modelId="{BE58B695-7CF6-4678-AF36-F571F9EA8D7C}" type="pres">
      <dgm:prSet presAssocID="{8415385F-4C50-4447-9CA3-AB4CA6F6A353}" presName="tx1" presStyleLbl="revTx" presStyleIdx="0" presStyleCnt="2" custScaleY="93735"/>
      <dgm:spPr/>
      <dgm:t>
        <a:bodyPr/>
        <a:lstStyle/>
        <a:p>
          <a:endParaRPr lang="zh-CN" altLang="en-US"/>
        </a:p>
      </dgm:t>
    </dgm:pt>
    <dgm:pt modelId="{7DF157A4-7458-4B2A-AD8C-7A21596AF8FE}" type="pres">
      <dgm:prSet presAssocID="{8415385F-4C50-4447-9CA3-AB4CA6F6A353}" presName="vert1" presStyleCnt="0"/>
      <dgm:spPr/>
    </dgm:pt>
    <dgm:pt modelId="{9DA2F4A5-F05D-464F-AEF7-2896AB07166F}" type="pres">
      <dgm:prSet presAssocID="{46B2D713-6EBA-4255-A966-EF09D015957A}" presName="thickLine" presStyleLbl="alignNode1" presStyleIdx="1" presStyleCnt="2"/>
      <dgm:spPr/>
    </dgm:pt>
    <dgm:pt modelId="{6B64ACC0-98A6-4527-973E-A38A2F758219}" type="pres">
      <dgm:prSet presAssocID="{46B2D713-6EBA-4255-A966-EF09D015957A}" presName="horz1" presStyleCnt="0"/>
      <dgm:spPr/>
    </dgm:pt>
    <dgm:pt modelId="{BD1CA96C-571B-49D7-995C-CA8BE0F8B526}" type="pres">
      <dgm:prSet presAssocID="{46B2D713-6EBA-4255-A966-EF09D015957A}" presName="tx1" presStyleLbl="revTx" presStyleIdx="1" presStyleCnt="2" custScaleY="101999" custLinFactNeighborX="-1422" custLinFactNeighborY="6037"/>
      <dgm:spPr/>
      <dgm:t>
        <a:bodyPr/>
        <a:lstStyle/>
        <a:p>
          <a:endParaRPr lang="zh-CN" altLang="en-US"/>
        </a:p>
      </dgm:t>
    </dgm:pt>
    <dgm:pt modelId="{93C4D36D-BF85-405B-8C01-8C15CBF49BF3}" type="pres">
      <dgm:prSet presAssocID="{46B2D713-6EBA-4255-A966-EF09D015957A}" presName="vert1" presStyleCnt="0"/>
      <dgm:spPr/>
    </dgm:pt>
  </dgm:ptLst>
  <dgm:cxnLst>
    <dgm:cxn modelId="{2225B05B-9C8B-4EE8-A887-36D2B6525274}" srcId="{A92EB68C-F409-40C5-AAC8-F79C501EA969}" destId="{8415385F-4C50-4447-9CA3-AB4CA6F6A353}" srcOrd="0" destOrd="0" parTransId="{F4CE8B5F-7B59-4E84-8981-0F858CC6FE0F}" sibTransId="{ECA948E4-EEE1-4544-A088-81E1948CC005}"/>
    <dgm:cxn modelId="{8D820671-9F26-4E68-98EE-B46AFDE05520}" type="presOf" srcId="{A92EB68C-F409-40C5-AAC8-F79C501EA969}" destId="{68459F01-3BED-4E5F-9759-3052B9C6D5BF}" srcOrd="0" destOrd="0" presId="urn:microsoft.com/office/officeart/2008/layout/LinedList"/>
    <dgm:cxn modelId="{9F35A356-039F-484C-AB7E-B6D88DF3CA78}" srcId="{A92EB68C-F409-40C5-AAC8-F79C501EA969}" destId="{46B2D713-6EBA-4255-A966-EF09D015957A}" srcOrd="1" destOrd="0" parTransId="{DC0A804E-70EC-45B6-B1A8-C2EAE70B32D0}" sibTransId="{C638428C-617B-46EA-8782-AE034A1C5C75}"/>
    <dgm:cxn modelId="{78F397CD-C82B-41CA-B106-B574C8897807}" type="presOf" srcId="{46B2D713-6EBA-4255-A966-EF09D015957A}" destId="{BD1CA96C-571B-49D7-995C-CA8BE0F8B526}" srcOrd="0" destOrd="0" presId="urn:microsoft.com/office/officeart/2008/layout/LinedList"/>
    <dgm:cxn modelId="{901E201E-6B86-46FF-B75E-6B259D5BC0A3}" type="presOf" srcId="{8415385F-4C50-4447-9CA3-AB4CA6F6A353}" destId="{BE58B695-7CF6-4678-AF36-F571F9EA8D7C}" srcOrd="0" destOrd="0" presId="urn:microsoft.com/office/officeart/2008/layout/LinedList"/>
    <dgm:cxn modelId="{C68E32BF-43F9-413B-A2BC-DA4374AF1B4C}" type="presParOf" srcId="{68459F01-3BED-4E5F-9759-3052B9C6D5BF}" destId="{06943FCA-F46C-4223-890A-D3877845AF57}" srcOrd="0" destOrd="0" presId="urn:microsoft.com/office/officeart/2008/layout/LinedList"/>
    <dgm:cxn modelId="{64E823E7-0333-4B6F-9BAE-E62E6F97E1FE}" type="presParOf" srcId="{68459F01-3BED-4E5F-9759-3052B9C6D5BF}" destId="{CB6F103D-3547-489E-A528-9399F015466E}" srcOrd="1" destOrd="0" presId="urn:microsoft.com/office/officeart/2008/layout/LinedList"/>
    <dgm:cxn modelId="{D5872E00-385E-4F05-AD76-6F09449CF4A3}" type="presParOf" srcId="{CB6F103D-3547-489E-A528-9399F015466E}" destId="{BE58B695-7CF6-4678-AF36-F571F9EA8D7C}" srcOrd="0" destOrd="0" presId="urn:microsoft.com/office/officeart/2008/layout/LinedList"/>
    <dgm:cxn modelId="{ADE1B48E-5B9A-43F7-B8D8-CF433F49A2BC}" type="presParOf" srcId="{CB6F103D-3547-489E-A528-9399F015466E}" destId="{7DF157A4-7458-4B2A-AD8C-7A21596AF8FE}" srcOrd="1" destOrd="0" presId="urn:microsoft.com/office/officeart/2008/layout/LinedList"/>
    <dgm:cxn modelId="{9E6C3A50-0DF9-4315-AAE0-40D5625385FF}" type="presParOf" srcId="{68459F01-3BED-4E5F-9759-3052B9C6D5BF}" destId="{9DA2F4A5-F05D-464F-AEF7-2896AB07166F}" srcOrd="2" destOrd="0" presId="urn:microsoft.com/office/officeart/2008/layout/LinedList"/>
    <dgm:cxn modelId="{8F6446B2-25EC-4788-B972-FBF5A92C8BE6}" type="presParOf" srcId="{68459F01-3BED-4E5F-9759-3052B9C6D5BF}" destId="{6B64ACC0-98A6-4527-973E-A38A2F758219}" srcOrd="3" destOrd="0" presId="urn:microsoft.com/office/officeart/2008/layout/LinedList"/>
    <dgm:cxn modelId="{4CC888B3-B298-4BE9-9FCE-0DAB942DB015}" type="presParOf" srcId="{6B64ACC0-98A6-4527-973E-A38A2F758219}" destId="{BD1CA96C-571B-49D7-995C-CA8BE0F8B526}" srcOrd="0" destOrd="0" presId="urn:microsoft.com/office/officeart/2008/layout/LinedList"/>
    <dgm:cxn modelId="{7013D42C-AF42-4E56-9AB6-A5E9089A7125}" type="presParOf" srcId="{6B64ACC0-98A6-4527-973E-A38A2F758219}" destId="{93C4D36D-BF85-405B-8C01-8C15CBF49BF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10B3FE-71B2-44C4-9881-9B1B6C4ED30A}">
      <dsp:nvSpPr>
        <dsp:cNvPr id="0" name=""/>
        <dsp:cNvSpPr/>
      </dsp:nvSpPr>
      <dsp:spPr>
        <a:xfrm>
          <a:off x="0" y="528"/>
          <a:ext cx="5816600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C9D7768-4563-493E-B454-DDCFD4BDB902}">
      <dsp:nvSpPr>
        <dsp:cNvPr id="0" name=""/>
        <dsp:cNvSpPr/>
      </dsp:nvSpPr>
      <dsp:spPr>
        <a:xfrm>
          <a:off x="0" y="528"/>
          <a:ext cx="5816600" cy="480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1</a:t>
          </a:r>
          <a:r>
            <a:rPr lang="zh-CN" sz="2100" kern="1200" dirty="0" smtClean="0"/>
            <a:t>．什么是</a:t>
          </a:r>
          <a:r>
            <a:rPr lang="en-US" sz="2100" kern="1200" dirty="0" smtClean="0"/>
            <a:t>UML</a:t>
          </a:r>
          <a:endParaRPr lang="en-US" sz="2100" kern="1200" dirty="0"/>
        </a:p>
      </dsp:txBody>
      <dsp:txXfrm>
        <a:off x="0" y="528"/>
        <a:ext cx="5816600" cy="480718"/>
      </dsp:txXfrm>
    </dsp:sp>
    <dsp:sp modelId="{DF0B91BF-B4CA-4353-8D74-953111AFF567}">
      <dsp:nvSpPr>
        <dsp:cNvPr id="0" name=""/>
        <dsp:cNvSpPr/>
      </dsp:nvSpPr>
      <dsp:spPr>
        <a:xfrm>
          <a:off x="0" y="481246"/>
          <a:ext cx="5816600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3D9FB9-476E-49C0-B80D-9BE2F7650722}">
      <dsp:nvSpPr>
        <dsp:cNvPr id="0" name=""/>
        <dsp:cNvSpPr/>
      </dsp:nvSpPr>
      <dsp:spPr>
        <a:xfrm>
          <a:off x="0" y="481246"/>
          <a:ext cx="5816600" cy="480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2</a:t>
          </a:r>
          <a:r>
            <a:rPr lang="zh-CN" sz="2100" kern="1200" dirty="0" smtClean="0"/>
            <a:t>．</a:t>
          </a:r>
          <a:r>
            <a:rPr lang="en-US" sz="2100" kern="1200" dirty="0" smtClean="0"/>
            <a:t>UML</a:t>
          </a:r>
          <a:r>
            <a:rPr lang="zh-CN" sz="2100" kern="1200" dirty="0" smtClean="0"/>
            <a:t>的背景</a:t>
          </a:r>
          <a:endParaRPr lang="en-US" sz="2100" kern="1200" dirty="0"/>
        </a:p>
      </dsp:txBody>
      <dsp:txXfrm>
        <a:off x="0" y="481246"/>
        <a:ext cx="5816600" cy="480718"/>
      </dsp:txXfrm>
    </dsp:sp>
    <dsp:sp modelId="{95001912-062E-4B5A-8EC6-8187415768D3}">
      <dsp:nvSpPr>
        <dsp:cNvPr id="0" name=""/>
        <dsp:cNvSpPr/>
      </dsp:nvSpPr>
      <dsp:spPr>
        <a:xfrm>
          <a:off x="0" y="961965"/>
          <a:ext cx="5816600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15A148-7C9F-4251-95F8-2A051B52D5AC}">
      <dsp:nvSpPr>
        <dsp:cNvPr id="0" name=""/>
        <dsp:cNvSpPr/>
      </dsp:nvSpPr>
      <dsp:spPr>
        <a:xfrm>
          <a:off x="0" y="961965"/>
          <a:ext cx="5816600" cy="480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3</a:t>
          </a:r>
          <a:r>
            <a:rPr lang="zh-CN" sz="2100" kern="1200" dirty="0" smtClean="0"/>
            <a:t>．</a:t>
          </a:r>
          <a:r>
            <a:rPr lang="en-US" sz="2100" kern="1200" dirty="0" smtClean="0"/>
            <a:t>UML</a:t>
          </a:r>
          <a:r>
            <a:rPr lang="zh-CN" sz="2100" kern="1200" dirty="0" smtClean="0"/>
            <a:t>作用</a:t>
          </a:r>
          <a:endParaRPr lang="en-US" sz="2100" kern="1200" dirty="0"/>
        </a:p>
      </dsp:txBody>
      <dsp:txXfrm>
        <a:off x="0" y="961965"/>
        <a:ext cx="5816600" cy="480718"/>
      </dsp:txXfrm>
    </dsp:sp>
    <dsp:sp modelId="{1D5B3A02-00A6-473F-B5E2-9397402134CE}">
      <dsp:nvSpPr>
        <dsp:cNvPr id="0" name=""/>
        <dsp:cNvSpPr/>
      </dsp:nvSpPr>
      <dsp:spPr>
        <a:xfrm>
          <a:off x="0" y="1442684"/>
          <a:ext cx="5816600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F187C55-D274-4C80-A81A-7C74892EF144}">
      <dsp:nvSpPr>
        <dsp:cNvPr id="0" name=""/>
        <dsp:cNvSpPr/>
      </dsp:nvSpPr>
      <dsp:spPr>
        <a:xfrm>
          <a:off x="0" y="1442684"/>
          <a:ext cx="5816600" cy="480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4</a:t>
          </a:r>
          <a:r>
            <a:rPr lang="zh-CN" sz="2100" kern="1200" dirty="0" smtClean="0"/>
            <a:t>．</a:t>
          </a:r>
          <a:r>
            <a:rPr lang="en-US" sz="2100" kern="1200" dirty="0" smtClean="0"/>
            <a:t>UML</a:t>
          </a:r>
          <a:r>
            <a:rPr lang="zh-CN" sz="2100" kern="1200" dirty="0" smtClean="0"/>
            <a:t>特点</a:t>
          </a:r>
          <a:endParaRPr lang="en-US" sz="2100" kern="1200" dirty="0"/>
        </a:p>
      </dsp:txBody>
      <dsp:txXfrm>
        <a:off x="0" y="1442684"/>
        <a:ext cx="5816600" cy="480718"/>
      </dsp:txXfrm>
    </dsp:sp>
    <dsp:sp modelId="{165A2E05-853A-4796-A4F7-9A222BA428E6}">
      <dsp:nvSpPr>
        <dsp:cNvPr id="0" name=""/>
        <dsp:cNvSpPr/>
      </dsp:nvSpPr>
      <dsp:spPr>
        <a:xfrm>
          <a:off x="0" y="1923403"/>
          <a:ext cx="5816600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D455BFA-CC98-472A-BB95-E26F8322A529}">
      <dsp:nvSpPr>
        <dsp:cNvPr id="0" name=""/>
        <dsp:cNvSpPr/>
      </dsp:nvSpPr>
      <dsp:spPr>
        <a:xfrm>
          <a:off x="0" y="1923403"/>
          <a:ext cx="5816600" cy="480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5</a:t>
          </a:r>
          <a:r>
            <a:rPr lang="zh-CN" sz="2100" kern="1200" dirty="0" smtClean="0"/>
            <a:t>．</a:t>
          </a:r>
          <a:r>
            <a:rPr lang="en-US" sz="2100" kern="1200" dirty="0" smtClean="0"/>
            <a:t>UML</a:t>
          </a:r>
          <a:r>
            <a:rPr lang="zh-CN" sz="2100" kern="1200" dirty="0" smtClean="0"/>
            <a:t>结构</a:t>
          </a:r>
          <a:endParaRPr lang="en-US" sz="2100" kern="1200" dirty="0"/>
        </a:p>
      </dsp:txBody>
      <dsp:txXfrm>
        <a:off x="0" y="1923403"/>
        <a:ext cx="5816600" cy="480718"/>
      </dsp:txXfrm>
    </dsp:sp>
    <dsp:sp modelId="{7614DB1E-CC9D-4EDF-AD13-F408C753FE43}">
      <dsp:nvSpPr>
        <dsp:cNvPr id="0" name=""/>
        <dsp:cNvSpPr/>
      </dsp:nvSpPr>
      <dsp:spPr>
        <a:xfrm>
          <a:off x="0" y="2404121"/>
          <a:ext cx="5816600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3AD6BA-9EF6-487F-AE39-A6AB87079B67}">
      <dsp:nvSpPr>
        <dsp:cNvPr id="0" name=""/>
        <dsp:cNvSpPr/>
      </dsp:nvSpPr>
      <dsp:spPr>
        <a:xfrm>
          <a:off x="0" y="2404121"/>
          <a:ext cx="5816600" cy="480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6</a:t>
          </a:r>
          <a:r>
            <a:rPr lang="zh-CN" sz="2100" kern="1200" dirty="0" smtClean="0"/>
            <a:t>．</a:t>
          </a:r>
          <a:r>
            <a:rPr lang="en-US" sz="2100" kern="1200" dirty="0" smtClean="0"/>
            <a:t>UML</a:t>
          </a:r>
          <a:r>
            <a:rPr lang="zh-CN" sz="2100" kern="1200" dirty="0" smtClean="0"/>
            <a:t>中的事物</a:t>
          </a:r>
          <a:endParaRPr lang="en-US" sz="2100" kern="1200" dirty="0"/>
        </a:p>
      </dsp:txBody>
      <dsp:txXfrm>
        <a:off x="0" y="2404121"/>
        <a:ext cx="5816600" cy="480718"/>
      </dsp:txXfrm>
    </dsp:sp>
    <dsp:sp modelId="{DF47E796-67DE-4A50-A12B-6A4070492B53}">
      <dsp:nvSpPr>
        <dsp:cNvPr id="0" name=""/>
        <dsp:cNvSpPr/>
      </dsp:nvSpPr>
      <dsp:spPr>
        <a:xfrm>
          <a:off x="0" y="2884840"/>
          <a:ext cx="5816600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FA7A339-4A97-496A-811A-E073C481D698}">
      <dsp:nvSpPr>
        <dsp:cNvPr id="0" name=""/>
        <dsp:cNvSpPr/>
      </dsp:nvSpPr>
      <dsp:spPr>
        <a:xfrm>
          <a:off x="0" y="2884840"/>
          <a:ext cx="5816600" cy="480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7</a:t>
          </a:r>
          <a:r>
            <a:rPr lang="zh-CN" sz="2100" kern="1200" dirty="0" smtClean="0"/>
            <a:t>．</a:t>
          </a:r>
          <a:r>
            <a:rPr lang="en-US" sz="2100" kern="1200" dirty="0" smtClean="0"/>
            <a:t>UML</a:t>
          </a:r>
          <a:r>
            <a:rPr lang="zh-CN" sz="2100" kern="1200" dirty="0" smtClean="0"/>
            <a:t>中的关系</a:t>
          </a:r>
          <a:endParaRPr lang="en-US" sz="2100" kern="1200" dirty="0"/>
        </a:p>
      </dsp:txBody>
      <dsp:txXfrm>
        <a:off x="0" y="2884840"/>
        <a:ext cx="5816600" cy="480718"/>
      </dsp:txXfrm>
    </dsp:sp>
    <dsp:sp modelId="{762091DB-15F5-4D68-9F10-46BD9D28E7F0}">
      <dsp:nvSpPr>
        <dsp:cNvPr id="0" name=""/>
        <dsp:cNvSpPr/>
      </dsp:nvSpPr>
      <dsp:spPr>
        <a:xfrm>
          <a:off x="0" y="3365559"/>
          <a:ext cx="5816600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0DB64B1-1FDF-4B2A-AAEF-DB1E97CA5440}">
      <dsp:nvSpPr>
        <dsp:cNvPr id="0" name=""/>
        <dsp:cNvSpPr/>
      </dsp:nvSpPr>
      <dsp:spPr>
        <a:xfrm>
          <a:off x="0" y="3365559"/>
          <a:ext cx="5816600" cy="480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8</a:t>
          </a:r>
          <a:r>
            <a:rPr lang="zh-CN" sz="2100" kern="1200" dirty="0" smtClean="0"/>
            <a:t>．</a:t>
          </a:r>
          <a:r>
            <a:rPr lang="en-US" sz="2100" kern="1200" dirty="0" smtClean="0"/>
            <a:t>UML</a:t>
          </a:r>
          <a:r>
            <a:rPr lang="zh-CN" sz="2100" kern="1200" dirty="0" smtClean="0"/>
            <a:t>视图</a:t>
          </a:r>
          <a:endParaRPr lang="en-US" sz="2100" kern="1200" dirty="0"/>
        </a:p>
      </dsp:txBody>
      <dsp:txXfrm>
        <a:off x="0" y="3365559"/>
        <a:ext cx="5816600" cy="480718"/>
      </dsp:txXfrm>
    </dsp:sp>
    <dsp:sp modelId="{6DA84E7F-847E-4B70-BC40-484FD73FF94C}">
      <dsp:nvSpPr>
        <dsp:cNvPr id="0" name=""/>
        <dsp:cNvSpPr/>
      </dsp:nvSpPr>
      <dsp:spPr>
        <a:xfrm>
          <a:off x="0" y="3846278"/>
          <a:ext cx="5816600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081DCFD-79DC-47DA-ACD7-E31D5B356590}">
      <dsp:nvSpPr>
        <dsp:cNvPr id="0" name=""/>
        <dsp:cNvSpPr/>
      </dsp:nvSpPr>
      <dsp:spPr>
        <a:xfrm>
          <a:off x="0" y="3846278"/>
          <a:ext cx="5816600" cy="480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9</a:t>
          </a:r>
          <a:r>
            <a:rPr lang="zh-CN" sz="2100" kern="1200" smtClean="0"/>
            <a:t>．</a:t>
          </a:r>
          <a:r>
            <a:rPr lang="en-US" sz="2100" kern="1200" smtClean="0"/>
            <a:t>UML</a:t>
          </a:r>
          <a:r>
            <a:rPr lang="zh-CN" sz="2100" kern="1200" smtClean="0"/>
            <a:t>的图</a:t>
          </a:r>
          <a:endParaRPr lang="en-US" sz="2100" kern="1200" dirty="0"/>
        </a:p>
      </dsp:txBody>
      <dsp:txXfrm>
        <a:off x="0" y="3846278"/>
        <a:ext cx="5816600" cy="4807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943FCA-F46C-4223-890A-D3877845AF57}">
      <dsp:nvSpPr>
        <dsp:cNvPr id="0" name=""/>
        <dsp:cNvSpPr/>
      </dsp:nvSpPr>
      <dsp:spPr>
        <a:xfrm>
          <a:off x="0" y="671"/>
          <a:ext cx="6125937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E58B695-7CF6-4678-AF36-F571F9EA8D7C}">
      <dsp:nvSpPr>
        <dsp:cNvPr id="0" name=""/>
        <dsp:cNvSpPr/>
      </dsp:nvSpPr>
      <dsp:spPr>
        <a:xfrm>
          <a:off x="0" y="671"/>
          <a:ext cx="6125937" cy="2115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100" kern="1200" dirty="0"/>
            <a:t>特点：</a:t>
          </a:r>
          <a:r>
            <a:rPr lang="en-US" sz="3100" kern="1200" dirty="0"/>
            <a:t>UML</a:t>
          </a:r>
          <a:r>
            <a:rPr lang="zh-CN" sz="3100" kern="1200" dirty="0"/>
            <a:t>统一了OMT，OOSE和Booch，吸取了各种优秀的思想以及在演变过程中提出了一些新的概念。</a:t>
          </a:r>
          <a:endParaRPr lang="en-US" sz="3100" kern="1200" dirty="0"/>
        </a:p>
      </dsp:txBody>
      <dsp:txXfrm>
        <a:off x="0" y="671"/>
        <a:ext cx="6125937" cy="2115810"/>
      </dsp:txXfrm>
    </dsp:sp>
    <dsp:sp modelId="{9DA2F4A5-F05D-464F-AEF7-2896AB07166F}">
      <dsp:nvSpPr>
        <dsp:cNvPr id="0" name=""/>
        <dsp:cNvSpPr/>
      </dsp:nvSpPr>
      <dsp:spPr>
        <a:xfrm>
          <a:off x="0" y="2116481"/>
          <a:ext cx="6125937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D1CA96C-571B-49D7-995C-CA8BE0F8B526}">
      <dsp:nvSpPr>
        <dsp:cNvPr id="0" name=""/>
        <dsp:cNvSpPr/>
      </dsp:nvSpPr>
      <dsp:spPr>
        <a:xfrm>
          <a:off x="0" y="2117153"/>
          <a:ext cx="6119954" cy="23023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100" kern="1200" dirty="0"/>
            <a:t>结构：</a:t>
          </a:r>
          <a:r>
            <a:rPr lang="en-US" sz="3100" kern="1200" dirty="0"/>
            <a:t>UML</a:t>
          </a:r>
          <a:r>
            <a:rPr lang="zh-CN" sz="3100" kern="1200" dirty="0"/>
            <a:t>主要由事物、图和关系组成。事物是</a:t>
          </a:r>
          <a:r>
            <a:rPr lang="en-US" sz="3100" kern="1200" dirty="0"/>
            <a:t>UML</a:t>
          </a:r>
          <a:r>
            <a:rPr lang="zh-CN" sz="3100" kern="1200" dirty="0"/>
            <a:t>中组成元素，关系把元素紧密联系在一起 ，图是有相互关系的事物的组。</a:t>
          </a:r>
          <a:endParaRPr lang="en-US" sz="3100" kern="1200" dirty="0"/>
        </a:p>
      </dsp:txBody>
      <dsp:txXfrm>
        <a:off x="0" y="2117153"/>
        <a:ext cx="6119954" cy="23023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02ACD8-9D28-445F-BAFE-92DA3311E912}" type="datetimeFigureOut">
              <a:rPr lang="zh-CN" altLang="en-US" smtClean="0"/>
              <a:pPr/>
              <a:t>2017/10/14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695241-9A56-403A-B917-C50E8DA6F1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606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>
                <a:latin typeface="Arial Unicode MS" panose="020B0604020202020204" pitchFamily="34" charset="-122"/>
              </a:rPr>
              <a:t>OMT，OOSE和Booch</a:t>
            </a:r>
            <a:r>
              <a:rPr lang="zh-CN" altLang="en-US" dirty="0">
                <a:latin typeface="Arial Unicode MS" panose="020B0604020202020204" pitchFamily="34" charset="-122"/>
              </a:rPr>
              <a:t>要有介绍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95241-9A56-403A-B917-C50E8DA6F1E5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21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内容简化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95241-9A56-403A-B917-C50E8DA6F1E5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964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内容简化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95241-9A56-403A-B917-C50E8DA6F1E5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929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10/14/2017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bm.com/developerworks/rational/library/769.html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7CBC26-BCC2-4455-AAF6-E0DADAD90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068" y="614281"/>
            <a:ext cx="10572000" cy="2971051"/>
          </a:xfrm>
        </p:spPr>
        <p:txBody>
          <a:bodyPr/>
          <a:lstStyle/>
          <a:p>
            <a:pPr algn="ctr"/>
            <a:r>
              <a:rPr lang="en-US" altLang="zh-CN" dirty="0"/>
              <a:t> </a:t>
            </a:r>
            <a:r>
              <a:rPr lang="en-US" altLang="zh-CN" sz="9600" dirty="0"/>
              <a:t>UML</a:t>
            </a:r>
            <a:r>
              <a:rPr lang="zh-CN" altLang="en-US" sz="9600" dirty="0"/>
              <a:t>概述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79290E5-D6EA-4C55-91E4-864E78CD1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3080" y="5220586"/>
            <a:ext cx="6847366" cy="1267552"/>
          </a:xfrm>
        </p:spPr>
        <p:txBody>
          <a:bodyPr>
            <a:normAutofit/>
          </a:bodyPr>
          <a:lstStyle/>
          <a:p>
            <a:pPr algn="ctr"/>
            <a:r>
              <a:rPr lang="zh-CN" altLang="en-US" sz="2000" dirty="0">
                <a:latin typeface="+mn-ea"/>
              </a:rPr>
              <a:t>小组：</a:t>
            </a:r>
            <a:r>
              <a:rPr lang="en-US" altLang="zh-CN" sz="2000" dirty="0" smtClean="0">
                <a:latin typeface="+mn-ea"/>
              </a:rPr>
              <a:t>PRD-G24</a:t>
            </a:r>
            <a:endParaRPr lang="en-US" altLang="zh-CN" sz="2000" dirty="0">
              <a:latin typeface="+mn-ea"/>
            </a:endParaRPr>
          </a:p>
          <a:p>
            <a:pPr algn="ctr"/>
            <a:r>
              <a:rPr lang="zh-CN" altLang="en-US" sz="2000" dirty="0">
                <a:latin typeface="+mn-ea"/>
              </a:rPr>
              <a:t>小组成员：童威男（组长）、黄栋材、冯涛、徐鹏、陈泓见</a:t>
            </a:r>
            <a:endParaRPr lang="en-US" altLang="zh-CN" sz="2000" dirty="0">
              <a:latin typeface="+mn-ea"/>
            </a:endParaRPr>
          </a:p>
          <a:p>
            <a:pPr algn="ctr"/>
            <a:endParaRPr lang="zh-CN" altLang="en-US" dirty="0"/>
          </a:p>
        </p:txBody>
      </p:sp>
      <p:pic>
        <p:nvPicPr>
          <p:cNvPr id="1026" name="Picture 2" descr="C:\Users\Administrator\Desktop\d\软件需求分析\logoG2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67941" y="4906109"/>
            <a:ext cx="2624060" cy="19343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0623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FB24A-4F80-4BF8-8F86-F80D7DE26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6000" dirty="0"/>
              <a:t>UML</a:t>
            </a:r>
            <a:r>
              <a:rPr lang="zh-CN" altLang="en-US" sz="6000" dirty="0"/>
              <a:t>的视图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00D8E1-402D-443D-963D-2E71F3CA2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sz="3200" dirty="0"/>
              <a:t>用例视图</a:t>
            </a:r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逻辑视图</a:t>
            </a:r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并发视图</a:t>
            </a:r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组件视图</a:t>
            </a:r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配置视图</a:t>
            </a:r>
            <a:endParaRPr lang="en-US" altLang="zh-CN" sz="32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4496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A3B09-FC23-43EB-86E2-763B5A3FE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866" y="466415"/>
            <a:ext cx="5893840" cy="2652773"/>
          </a:xfrm>
        </p:spPr>
        <p:txBody>
          <a:bodyPr/>
          <a:lstStyle/>
          <a:p>
            <a:r>
              <a:rPr lang="en-US" altLang="zh-CN" sz="6000" dirty="0"/>
              <a:t>UML</a:t>
            </a:r>
            <a:r>
              <a:rPr lang="zh-CN" altLang="en-US" sz="6000" dirty="0"/>
              <a:t>图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313F3C-A473-44BD-8A5C-CCED823AD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5157" y="4602300"/>
            <a:ext cx="5891636" cy="713241"/>
          </a:xfrm>
        </p:spPr>
        <p:txBody>
          <a:bodyPr/>
          <a:lstStyle/>
          <a:p>
            <a:r>
              <a:rPr lang="en-US" altLang="zh-CN" sz="2800" dirty="0"/>
              <a:t>UML</a:t>
            </a:r>
            <a:r>
              <a:rPr lang="zh-CN" altLang="en-US" sz="2800" dirty="0"/>
              <a:t>图是描述</a:t>
            </a:r>
            <a:r>
              <a:rPr lang="en-US" altLang="zh-CN" sz="2800" dirty="0"/>
              <a:t>UML</a:t>
            </a:r>
            <a:r>
              <a:rPr lang="zh-CN" altLang="en-US" sz="2800" dirty="0"/>
              <a:t>视图内容的图形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59766A-BD2B-4253-8362-B1900B7F0FF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6062" y="1081455"/>
            <a:ext cx="4573816" cy="4075465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UML</a:t>
            </a:r>
            <a:r>
              <a:rPr lang="zh-CN" altLang="en-US" dirty="0"/>
              <a:t>有</a:t>
            </a:r>
            <a:r>
              <a:rPr lang="en-US" altLang="zh-CN" dirty="0"/>
              <a:t>13</a:t>
            </a:r>
            <a:r>
              <a:rPr lang="zh-CN" altLang="en-US" dirty="0"/>
              <a:t>种不同的图，可以归结于</a:t>
            </a:r>
            <a:r>
              <a:rPr lang="en-US" altLang="zh-CN" dirty="0"/>
              <a:t>5</a:t>
            </a:r>
            <a:r>
              <a:rPr lang="zh-CN" altLang="en-US" dirty="0"/>
              <a:t>大类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静态图（类图、对象图、包图、组</a:t>
            </a:r>
            <a:r>
              <a:rPr lang="zh-CN" altLang="en-US" dirty="0" smtClean="0"/>
              <a:t>合结</a:t>
            </a:r>
            <a:r>
              <a:rPr lang="zh-CN" altLang="en-US" dirty="0"/>
              <a:t>构图）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行为图（状</a:t>
            </a:r>
            <a:r>
              <a:rPr lang="zh-CN" altLang="en-US" dirty="0" smtClean="0"/>
              <a:t>态机图</a:t>
            </a:r>
            <a:r>
              <a:rPr lang="zh-CN" altLang="en-US" dirty="0"/>
              <a:t>和活动图）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用例图（用例图）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交互图（通信图、时间图、顺序图、交互概况图）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实现图（</a:t>
            </a:r>
            <a:r>
              <a:rPr lang="zh-CN" altLang="en-US" dirty="0" smtClean="0"/>
              <a:t>构件图</a:t>
            </a:r>
            <a:r>
              <a:rPr lang="zh-CN" altLang="en-US" dirty="0"/>
              <a:t>、部署图）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2446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8EE457FF-670E-4EC1-ACD4-1173DA9A797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9A69AF-D57B-49B4-886C-D4A5DC1944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ABDC08D-6093-4397-92D4-54D00E2BB1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96509DE-3F06-43CD-A0BC-6D0825469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-2"/>
            <a:ext cx="2422314" cy="9169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4000" b="1" dirty="0"/>
              <a:t>用</a:t>
            </a:r>
            <a:r>
              <a:rPr lang="zh-CN" altLang="en-US" sz="4000" b="1" dirty="0" smtClean="0"/>
              <a:t>例图</a:t>
            </a:r>
            <a:endParaRPr lang="en-US" altLang="zh-CN" sz="40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450" y="1012507"/>
            <a:ext cx="5924550" cy="44672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14112" y="2413336"/>
            <a:ext cx="4216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概念</a:t>
            </a:r>
            <a:r>
              <a:rPr lang="en-US" altLang="zh-CN" dirty="0"/>
              <a:t>】</a:t>
            </a:r>
            <a:r>
              <a:rPr lang="zh-CN" altLang="en-US" dirty="0"/>
              <a:t>描述用户需求，从用户的角度描述系统的功能</a:t>
            </a:r>
          </a:p>
          <a:p>
            <a:r>
              <a:rPr lang="en-US" altLang="zh-CN" dirty="0"/>
              <a:t>【</a:t>
            </a:r>
            <a:r>
              <a:rPr lang="zh-CN" altLang="en-US" dirty="0"/>
              <a:t>描述方式</a:t>
            </a:r>
            <a:r>
              <a:rPr lang="en-US" altLang="zh-CN" dirty="0"/>
              <a:t>】</a:t>
            </a:r>
            <a:r>
              <a:rPr lang="zh-CN" altLang="en-US" dirty="0"/>
              <a:t>椭圆表示某个用例；人形符号表示角色</a:t>
            </a:r>
          </a:p>
          <a:p>
            <a:r>
              <a:rPr lang="en-US" altLang="zh-CN" dirty="0"/>
              <a:t>【</a:t>
            </a:r>
            <a:r>
              <a:rPr lang="zh-CN" altLang="en-US" dirty="0"/>
              <a:t>目的</a:t>
            </a:r>
            <a:r>
              <a:rPr lang="en-US" altLang="zh-CN" dirty="0"/>
              <a:t>】</a:t>
            </a:r>
            <a:r>
              <a:rPr lang="zh-CN" altLang="en-US" dirty="0"/>
              <a:t>帮组开发团队以一种可视化的方式理解系统的功能需求</a:t>
            </a:r>
          </a:p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990080" y="5588000"/>
            <a:ext cx="402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机房收费系统</a:t>
            </a:r>
          </a:p>
        </p:txBody>
      </p:sp>
    </p:spTree>
    <p:extLst>
      <p:ext uri="{BB962C8B-B14F-4D97-AF65-F5344CB8AC3E}">
        <p14:creationId xmlns:p14="http://schemas.microsoft.com/office/powerpoint/2010/main" val="191340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8EE457FF-670E-4EC1-ACD4-1173DA9A797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9A69AF-D57B-49B4-886C-D4A5DC1944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8F2977E-E0AE-4EB4-A059-59E908EB862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666761" y="-666761"/>
            <a:ext cx="6858002" cy="8191524"/>
          </a:xfrm>
          <a:custGeom>
            <a:avLst/>
            <a:gdLst>
              <a:gd name="connsiteX0" fmla="*/ 6858002 w 6858002"/>
              <a:gd name="connsiteY0" fmla="*/ 6080676 h 8191524"/>
              <a:gd name="connsiteX1" fmla="*/ 3829244 w 6858002"/>
              <a:gd name="connsiteY1" fmla="*/ 8068294 h 8191524"/>
              <a:gd name="connsiteX2" fmla="*/ 3827371 w 6858002"/>
              <a:gd name="connsiteY2" fmla="*/ 8069839 h 8191524"/>
              <a:gd name="connsiteX3" fmla="*/ 3824585 w 6858002"/>
              <a:gd name="connsiteY3" fmla="*/ 8071350 h 8191524"/>
              <a:gd name="connsiteX4" fmla="*/ 3798695 w 6858002"/>
              <a:gd name="connsiteY4" fmla="*/ 8088342 h 8191524"/>
              <a:gd name="connsiteX5" fmla="*/ 3785013 w 6858002"/>
              <a:gd name="connsiteY5" fmla="*/ 8092830 h 8191524"/>
              <a:gd name="connsiteX6" fmla="*/ 3706341 w 6858002"/>
              <a:gd name="connsiteY6" fmla="*/ 8135531 h 8191524"/>
              <a:gd name="connsiteX7" fmla="*/ 3429000 w 6858002"/>
              <a:gd name="connsiteY7" fmla="*/ 8191524 h 8191524"/>
              <a:gd name="connsiteX8" fmla="*/ 3151660 w 6858002"/>
              <a:gd name="connsiteY8" fmla="*/ 8135531 h 8191524"/>
              <a:gd name="connsiteX9" fmla="*/ 3072998 w 6858002"/>
              <a:gd name="connsiteY9" fmla="*/ 8092835 h 8191524"/>
              <a:gd name="connsiteX10" fmla="*/ 3059300 w 6858002"/>
              <a:gd name="connsiteY10" fmla="*/ 8088342 h 8191524"/>
              <a:gd name="connsiteX11" fmla="*/ 3033385 w 6858002"/>
              <a:gd name="connsiteY11" fmla="*/ 8071334 h 8191524"/>
              <a:gd name="connsiteX12" fmla="*/ 3030629 w 6858002"/>
              <a:gd name="connsiteY12" fmla="*/ 8069839 h 8191524"/>
              <a:gd name="connsiteX13" fmla="*/ 3028777 w 6858002"/>
              <a:gd name="connsiteY13" fmla="*/ 8068310 h 8191524"/>
              <a:gd name="connsiteX14" fmla="*/ 2 w 6858002"/>
              <a:gd name="connsiteY14" fmla="*/ 6080676 h 8191524"/>
              <a:gd name="connsiteX15" fmla="*/ 6858002 w 6858002"/>
              <a:gd name="connsiteY15" fmla="*/ 0 h 8191524"/>
              <a:gd name="connsiteX16" fmla="*/ 6858002 w 6858002"/>
              <a:gd name="connsiteY16" fmla="*/ 2634972 h 8191524"/>
              <a:gd name="connsiteX17" fmla="*/ 6858002 w 6858002"/>
              <a:gd name="connsiteY17" fmla="*/ 2984308 h 8191524"/>
              <a:gd name="connsiteX18" fmla="*/ 6858002 w 6858002"/>
              <a:gd name="connsiteY18" fmla="*/ 3291840 h 8191524"/>
              <a:gd name="connsiteX19" fmla="*/ 6858002 w 6858002"/>
              <a:gd name="connsiteY19" fmla="*/ 6080675 h 8191524"/>
              <a:gd name="connsiteX20" fmla="*/ 2 w 6858002"/>
              <a:gd name="connsiteY20" fmla="*/ 6080675 h 8191524"/>
              <a:gd name="connsiteX21" fmla="*/ 2 w 6858002"/>
              <a:gd name="connsiteY21" fmla="*/ 3291840 h 8191524"/>
              <a:gd name="connsiteX22" fmla="*/ 0 w 6858002"/>
              <a:gd name="connsiteY22" fmla="*/ 3291840 h 8191524"/>
              <a:gd name="connsiteX23" fmla="*/ 0 w 6858002"/>
              <a:gd name="connsiteY23" fmla="*/ 0 h 8191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858002" h="8191524">
                <a:moveTo>
                  <a:pt x="6858002" y="6080676"/>
                </a:moveTo>
                <a:lnTo>
                  <a:pt x="3829244" y="8068294"/>
                </a:lnTo>
                <a:lnTo>
                  <a:pt x="3827371" y="8069839"/>
                </a:lnTo>
                <a:lnTo>
                  <a:pt x="3824585" y="8071350"/>
                </a:lnTo>
                <a:lnTo>
                  <a:pt x="3798695" y="8088342"/>
                </a:lnTo>
                <a:lnTo>
                  <a:pt x="3785013" y="8092830"/>
                </a:lnTo>
                <a:lnTo>
                  <a:pt x="3706341" y="8135531"/>
                </a:lnTo>
                <a:cubicBezTo>
                  <a:pt x="3621098" y="8171586"/>
                  <a:pt x="3527377" y="8191524"/>
                  <a:pt x="3429000" y="8191524"/>
                </a:cubicBezTo>
                <a:cubicBezTo>
                  <a:pt x="3330623" y="8191524"/>
                  <a:pt x="3236903" y="8171586"/>
                  <a:pt x="3151660" y="8135531"/>
                </a:cubicBezTo>
                <a:lnTo>
                  <a:pt x="3072998" y="8092835"/>
                </a:lnTo>
                <a:lnTo>
                  <a:pt x="3059300" y="8088342"/>
                </a:lnTo>
                <a:lnTo>
                  <a:pt x="3033385" y="8071334"/>
                </a:lnTo>
                <a:lnTo>
                  <a:pt x="3030629" y="8069839"/>
                </a:lnTo>
                <a:lnTo>
                  <a:pt x="3028777" y="8068310"/>
                </a:lnTo>
                <a:lnTo>
                  <a:pt x="2" y="6080676"/>
                </a:lnTo>
                <a:close/>
                <a:moveTo>
                  <a:pt x="6858002" y="0"/>
                </a:moveTo>
                <a:lnTo>
                  <a:pt x="6858002" y="2634972"/>
                </a:lnTo>
                <a:lnTo>
                  <a:pt x="6858002" y="2984308"/>
                </a:lnTo>
                <a:lnTo>
                  <a:pt x="6858002" y="3291840"/>
                </a:lnTo>
                <a:lnTo>
                  <a:pt x="6858002" y="6080675"/>
                </a:lnTo>
                <a:lnTo>
                  <a:pt x="2" y="6080675"/>
                </a:lnTo>
                <a:lnTo>
                  <a:pt x="2" y="3291840"/>
                </a:lnTo>
                <a:lnTo>
                  <a:pt x="0" y="329184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02436D1-70D4-4430-AC58-3D56BFE1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25" y="-2"/>
            <a:ext cx="1828775" cy="789847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4000" b="1" dirty="0"/>
              <a:t>类图</a:t>
            </a:r>
            <a:endParaRPr lang="zh-CN" altLang="en-US" sz="40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362987" y="2571525"/>
            <a:ext cx="40004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概念</a:t>
            </a:r>
            <a:r>
              <a:rPr lang="en-US" altLang="zh-CN" dirty="0"/>
              <a:t>】</a:t>
            </a:r>
            <a:r>
              <a:rPr lang="zh-CN" altLang="en-US" dirty="0"/>
              <a:t>显示系统的静态结构，表示不同的实体是如何相关联的</a:t>
            </a:r>
          </a:p>
          <a:p>
            <a:r>
              <a:rPr lang="en-US" altLang="zh-CN" dirty="0"/>
              <a:t>【</a:t>
            </a:r>
            <a:r>
              <a:rPr lang="zh-CN" altLang="en-US" dirty="0"/>
              <a:t>描述方式</a:t>
            </a:r>
            <a:r>
              <a:rPr lang="en-US" altLang="zh-CN" dirty="0"/>
              <a:t>】</a:t>
            </a:r>
            <a:r>
              <a:rPr lang="zh-CN" altLang="en-US" dirty="0"/>
              <a:t>三个矩形  </a:t>
            </a:r>
          </a:p>
          <a:p>
            <a:r>
              <a:rPr lang="en-US" altLang="zh-CN" dirty="0"/>
              <a:t>【</a:t>
            </a:r>
            <a:r>
              <a:rPr lang="zh-CN" altLang="en-US" dirty="0"/>
              <a:t>目的</a:t>
            </a:r>
            <a:r>
              <a:rPr lang="en-US" altLang="zh-CN" dirty="0"/>
              <a:t>】</a:t>
            </a:r>
            <a:r>
              <a:rPr lang="zh-CN" altLang="en-US" dirty="0"/>
              <a:t>表示一个逻辑类或实现类，逻辑类通常是用户的业务所涉及的事物；实现类是程序员处理的实体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557226"/>
            <a:ext cx="5617607" cy="3662362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508000" y="5484796"/>
            <a:ext cx="402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机房收费系统</a:t>
            </a:r>
          </a:p>
        </p:txBody>
      </p:sp>
    </p:spTree>
    <p:extLst>
      <p:ext uri="{BB962C8B-B14F-4D97-AF65-F5344CB8AC3E}">
        <p14:creationId xmlns:p14="http://schemas.microsoft.com/office/powerpoint/2010/main" val="106293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8EE457FF-670E-4EC1-ACD4-1173DA9A797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9A69AF-D57B-49B4-886C-D4A5DC1944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ABDC08D-6093-4397-92D4-54D00E2BB1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96509DE-3F06-43CD-A0BC-6D0825469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-2"/>
            <a:ext cx="2422314" cy="9169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4000" b="1" dirty="0"/>
              <a:t>对象图</a:t>
            </a:r>
            <a:endParaRPr lang="en-US" altLang="zh-CN" sz="40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249793" y="2791242"/>
            <a:ext cx="421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概念</a:t>
            </a:r>
            <a:r>
              <a:rPr lang="en-US" altLang="zh-CN" dirty="0"/>
              <a:t>】</a:t>
            </a:r>
            <a:r>
              <a:rPr lang="zh-CN" altLang="en-US" dirty="0"/>
              <a:t>类图的一个实例，描述系统在具体时间点上所包含的对象以及各个对象的</a:t>
            </a:r>
            <a:r>
              <a:rPr lang="zh-CN" altLang="en-US" dirty="0" smtClean="0"/>
              <a:t>关系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995486"/>
            <a:ext cx="6553200" cy="286702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959600" y="5588000"/>
            <a:ext cx="402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机房收费</a:t>
            </a:r>
            <a:r>
              <a:rPr lang="zh-CN" altLang="en-US" dirty="0" smtClean="0"/>
              <a:t>系统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注册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178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8EE457FF-670E-4EC1-ACD4-1173DA9A797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9A69AF-D57B-49B4-886C-D4A5DC1944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8F2977E-E0AE-4EB4-A059-59E908EB862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666761" y="-666761"/>
            <a:ext cx="6858002" cy="8191524"/>
          </a:xfrm>
          <a:custGeom>
            <a:avLst/>
            <a:gdLst>
              <a:gd name="connsiteX0" fmla="*/ 6858002 w 6858002"/>
              <a:gd name="connsiteY0" fmla="*/ 6080676 h 8191524"/>
              <a:gd name="connsiteX1" fmla="*/ 3829244 w 6858002"/>
              <a:gd name="connsiteY1" fmla="*/ 8068294 h 8191524"/>
              <a:gd name="connsiteX2" fmla="*/ 3827371 w 6858002"/>
              <a:gd name="connsiteY2" fmla="*/ 8069839 h 8191524"/>
              <a:gd name="connsiteX3" fmla="*/ 3824585 w 6858002"/>
              <a:gd name="connsiteY3" fmla="*/ 8071350 h 8191524"/>
              <a:gd name="connsiteX4" fmla="*/ 3798695 w 6858002"/>
              <a:gd name="connsiteY4" fmla="*/ 8088342 h 8191524"/>
              <a:gd name="connsiteX5" fmla="*/ 3785013 w 6858002"/>
              <a:gd name="connsiteY5" fmla="*/ 8092830 h 8191524"/>
              <a:gd name="connsiteX6" fmla="*/ 3706341 w 6858002"/>
              <a:gd name="connsiteY6" fmla="*/ 8135531 h 8191524"/>
              <a:gd name="connsiteX7" fmla="*/ 3429000 w 6858002"/>
              <a:gd name="connsiteY7" fmla="*/ 8191524 h 8191524"/>
              <a:gd name="connsiteX8" fmla="*/ 3151660 w 6858002"/>
              <a:gd name="connsiteY8" fmla="*/ 8135531 h 8191524"/>
              <a:gd name="connsiteX9" fmla="*/ 3072998 w 6858002"/>
              <a:gd name="connsiteY9" fmla="*/ 8092835 h 8191524"/>
              <a:gd name="connsiteX10" fmla="*/ 3059300 w 6858002"/>
              <a:gd name="connsiteY10" fmla="*/ 8088342 h 8191524"/>
              <a:gd name="connsiteX11" fmla="*/ 3033385 w 6858002"/>
              <a:gd name="connsiteY11" fmla="*/ 8071334 h 8191524"/>
              <a:gd name="connsiteX12" fmla="*/ 3030629 w 6858002"/>
              <a:gd name="connsiteY12" fmla="*/ 8069839 h 8191524"/>
              <a:gd name="connsiteX13" fmla="*/ 3028777 w 6858002"/>
              <a:gd name="connsiteY13" fmla="*/ 8068310 h 8191524"/>
              <a:gd name="connsiteX14" fmla="*/ 2 w 6858002"/>
              <a:gd name="connsiteY14" fmla="*/ 6080676 h 8191524"/>
              <a:gd name="connsiteX15" fmla="*/ 6858002 w 6858002"/>
              <a:gd name="connsiteY15" fmla="*/ 0 h 8191524"/>
              <a:gd name="connsiteX16" fmla="*/ 6858002 w 6858002"/>
              <a:gd name="connsiteY16" fmla="*/ 2634972 h 8191524"/>
              <a:gd name="connsiteX17" fmla="*/ 6858002 w 6858002"/>
              <a:gd name="connsiteY17" fmla="*/ 2984308 h 8191524"/>
              <a:gd name="connsiteX18" fmla="*/ 6858002 w 6858002"/>
              <a:gd name="connsiteY18" fmla="*/ 3291840 h 8191524"/>
              <a:gd name="connsiteX19" fmla="*/ 6858002 w 6858002"/>
              <a:gd name="connsiteY19" fmla="*/ 6080675 h 8191524"/>
              <a:gd name="connsiteX20" fmla="*/ 2 w 6858002"/>
              <a:gd name="connsiteY20" fmla="*/ 6080675 h 8191524"/>
              <a:gd name="connsiteX21" fmla="*/ 2 w 6858002"/>
              <a:gd name="connsiteY21" fmla="*/ 3291840 h 8191524"/>
              <a:gd name="connsiteX22" fmla="*/ 0 w 6858002"/>
              <a:gd name="connsiteY22" fmla="*/ 3291840 h 8191524"/>
              <a:gd name="connsiteX23" fmla="*/ 0 w 6858002"/>
              <a:gd name="connsiteY23" fmla="*/ 0 h 8191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858002" h="8191524">
                <a:moveTo>
                  <a:pt x="6858002" y="6080676"/>
                </a:moveTo>
                <a:lnTo>
                  <a:pt x="3829244" y="8068294"/>
                </a:lnTo>
                <a:lnTo>
                  <a:pt x="3827371" y="8069839"/>
                </a:lnTo>
                <a:lnTo>
                  <a:pt x="3824585" y="8071350"/>
                </a:lnTo>
                <a:lnTo>
                  <a:pt x="3798695" y="8088342"/>
                </a:lnTo>
                <a:lnTo>
                  <a:pt x="3785013" y="8092830"/>
                </a:lnTo>
                <a:lnTo>
                  <a:pt x="3706341" y="8135531"/>
                </a:lnTo>
                <a:cubicBezTo>
                  <a:pt x="3621098" y="8171586"/>
                  <a:pt x="3527377" y="8191524"/>
                  <a:pt x="3429000" y="8191524"/>
                </a:cubicBezTo>
                <a:cubicBezTo>
                  <a:pt x="3330623" y="8191524"/>
                  <a:pt x="3236903" y="8171586"/>
                  <a:pt x="3151660" y="8135531"/>
                </a:cubicBezTo>
                <a:lnTo>
                  <a:pt x="3072998" y="8092835"/>
                </a:lnTo>
                <a:lnTo>
                  <a:pt x="3059300" y="8088342"/>
                </a:lnTo>
                <a:lnTo>
                  <a:pt x="3033385" y="8071334"/>
                </a:lnTo>
                <a:lnTo>
                  <a:pt x="3030629" y="8069839"/>
                </a:lnTo>
                <a:lnTo>
                  <a:pt x="3028777" y="8068310"/>
                </a:lnTo>
                <a:lnTo>
                  <a:pt x="2" y="6080676"/>
                </a:lnTo>
                <a:close/>
                <a:moveTo>
                  <a:pt x="6858002" y="0"/>
                </a:moveTo>
                <a:lnTo>
                  <a:pt x="6858002" y="2634972"/>
                </a:lnTo>
                <a:lnTo>
                  <a:pt x="6858002" y="2984308"/>
                </a:lnTo>
                <a:lnTo>
                  <a:pt x="6858002" y="3291840"/>
                </a:lnTo>
                <a:lnTo>
                  <a:pt x="6858002" y="6080675"/>
                </a:lnTo>
                <a:lnTo>
                  <a:pt x="2" y="6080675"/>
                </a:lnTo>
                <a:lnTo>
                  <a:pt x="2" y="3291840"/>
                </a:lnTo>
                <a:lnTo>
                  <a:pt x="0" y="329184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02436D1-70D4-4430-AC58-3D56BFE1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25" y="-2"/>
            <a:ext cx="1828775" cy="789847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4000" b="1" dirty="0"/>
              <a:t>序列图</a:t>
            </a:r>
            <a:endParaRPr lang="zh-CN" altLang="en-US" sz="4000" b="1" dirty="0"/>
          </a:p>
        </p:txBody>
      </p:sp>
      <p:sp>
        <p:nvSpPr>
          <p:cNvPr id="4" name="矩形 3"/>
          <p:cNvSpPr/>
          <p:nvPr/>
        </p:nvSpPr>
        <p:spPr>
          <a:xfrm>
            <a:off x="8191525" y="2526060"/>
            <a:ext cx="376679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概念</a:t>
            </a:r>
            <a:r>
              <a:rPr lang="en-US" altLang="zh-CN" dirty="0"/>
              <a:t>】</a:t>
            </a:r>
            <a:r>
              <a:rPr lang="zh-CN" altLang="en-US" dirty="0"/>
              <a:t>描述对象之间的交互顺序，着重体现对象间消息传递的时间顺序</a:t>
            </a:r>
          </a:p>
          <a:p>
            <a:r>
              <a:rPr lang="en-US" altLang="zh-CN" dirty="0"/>
              <a:t>【</a:t>
            </a:r>
            <a:r>
              <a:rPr lang="zh-CN" altLang="en-US" dirty="0"/>
              <a:t>描述方式</a:t>
            </a:r>
            <a:r>
              <a:rPr lang="en-US" altLang="zh-CN" dirty="0"/>
              <a:t>】</a:t>
            </a:r>
            <a:r>
              <a:rPr lang="zh-CN" altLang="en-US" dirty="0"/>
              <a:t>横跨图的顶部，每个框表示每个类的实例或对象；类实例名称和类名称使用冒号分开</a:t>
            </a:r>
          </a:p>
          <a:p>
            <a:r>
              <a:rPr lang="en-US" altLang="zh-CN" dirty="0"/>
              <a:t>【</a:t>
            </a:r>
            <a:r>
              <a:rPr lang="zh-CN" altLang="en-US" dirty="0"/>
              <a:t>目的</a:t>
            </a:r>
            <a:r>
              <a:rPr lang="en-US" altLang="zh-CN" dirty="0"/>
              <a:t>】</a:t>
            </a:r>
            <a:r>
              <a:rPr lang="zh-CN" altLang="en-US" dirty="0"/>
              <a:t>显示流程中不同对象之间的调用关系，还可以显示不同对象的不同调用。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8775"/>
            <a:ext cx="5819775" cy="360045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568960" y="5674280"/>
            <a:ext cx="402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机房收费</a:t>
            </a:r>
            <a:r>
              <a:rPr lang="zh-CN" altLang="en-US" dirty="0" smtClean="0"/>
              <a:t>系统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注册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779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8EE457FF-670E-4EC1-ACD4-1173DA9A797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9A69AF-D57B-49B4-886C-D4A5DC1944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ABDC08D-6093-4397-92D4-54D00E2BB1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96509DE-3F06-43CD-A0BC-6D0825469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-2"/>
            <a:ext cx="2422314" cy="9169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4000" b="1" dirty="0"/>
              <a:t>协作图</a:t>
            </a:r>
            <a:endParaRPr lang="en-US" altLang="zh-CN" sz="40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314112" y="2413336"/>
            <a:ext cx="421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概念</a:t>
            </a:r>
            <a:r>
              <a:rPr lang="en-US" altLang="zh-CN" dirty="0"/>
              <a:t>】</a:t>
            </a:r>
            <a:r>
              <a:rPr lang="zh-CN" altLang="en-US" dirty="0"/>
              <a:t>描述对象之间的合作关系，侧重对象之间的消息传递 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988" y="1705217"/>
            <a:ext cx="5561012" cy="3447563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990080" y="5588000"/>
            <a:ext cx="402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机房收费</a:t>
            </a:r>
            <a:r>
              <a:rPr lang="zh-CN" altLang="en-US" dirty="0" smtClean="0"/>
              <a:t>系统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注册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74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8EE457FF-670E-4EC1-ACD4-1173DA9A797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9A69AF-D57B-49B4-886C-D4A5DC1944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8F2977E-E0AE-4EB4-A059-59E908EB862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666761" y="-666761"/>
            <a:ext cx="6858002" cy="8191524"/>
          </a:xfrm>
          <a:custGeom>
            <a:avLst/>
            <a:gdLst>
              <a:gd name="connsiteX0" fmla="*/ 6858002 w 6858002"/>
              <a:gd name="connsiteY0" fmla="*/ 6080676 h 8191524"/>
              <a:gd name="connsiteX1" fmla="*/ 3829244 w 6858002"/>
              <a:gd name="connsiteY1" fmla="*/ 8068294 h 8191524"/>
              <a:gd name="connsiteX2" fmla="*/ 3827371 w 6858002"/>
              <a:gd name="connsiteY2" fmla="*/ 8069839 h 8191524"/>
              <a:gd name="connsiteX3" fmla="*/ 3824585 w 6858002"/>
              <a:gd name="connsiteY3" fmla="*/ 8071350 h 8191524"/>
              <a:gd name="connsiteX4" fmla="*/ 3798695 w 6858002"/>
              <a:gd name="connsiteY4" fmla="*/ 8088342 h 8191524"/>
              <a:gd name="connsiteX5" fmla="*/ 3785013 w 6858002"/>
              <a:gd name="connsiteY5" fmla="*/ 8092830 h 8191524"/>
              <a:gd name="connsiteX6" fmla="*/ 3706341 w 6858002"/>
              <a:gd name="connsiteY6" fmla="*/ 8135531 h 8191524"/>
              <a:gd name="connsiteX7" fmla="*/ 3429000 w 6858002"/>
              <a:gd name="connsiteY7" fmla="*/ 8191524 h 8191524"/>
              <a:gd name="connsiteX8" fmla="*/ 3151660 w 6858002"/>
              <a:gd name="connsiteY8" fmla="*/ 8135531 h 8191524"/>
              <a:gd name="connsiteX9" fmla="*/ 3072998 w 6858002"/>
              <a:gd name="connsiteY9" fmla="*/ 8092835 h 8191524"/>
              <a:gd name="connsiteX10" fmla="*/ 3059300 w 6858002"/>
              <a:gd name="connsiteY10" fmla="*/ 8088342 h 8191524"/>
              <a:gd name="connsiteX11" fmla="*/ 3033385 w 6858002"/>
              <a:gd name="connsiteY11" fmla="*/ 8071334 h 8191524"/>
              <a:gd name="connsiteX12" fmla="*/ 3030629 w 6858002"/>
              <a:gd name="connsiteY12" fmla="*/ 8069839 h 8191524"/>
              <a:gd name="connsiteX13" fmla="*/ 3028777 w 6858002"/>
              <a:gd name="connsiteY13" fmla="*/ 8068310 h 8191524"/>
              <a:gd name="connsiteX14" fmla="*/ 2 w 6858002"/>
              <a:gd name="connsiteY14" fmla="*/ 6080676 h 8191524"/>
              <a:gd name="connsiteX15" fmla="*/ 6858002 w 6858002"/>
              <a:gd name="connsiteY15" fmla="*/ 0 h 8191524"/>
              <a:gd name="connsiteX16" fmla="*/ 6858002 w 6858002"/>
              <a:gd name="connsiteY16" fmla="*/ 2634972 h 8191524"/>
              <a:gd name="connsiteX17" fmla="*/ 6858002 w 6858002"/>
              <a:gd name="connsiteY17" fmla="*/ 2984308 h 8191524"/>
              <a:gd name="connsiteX18" fmla="*/ 6858002 w 6858002"/>
              <a:gd name="connsiteY18" fmla="*/ 3291840 h 8191524"/>
              <a:gd name="connsiteX19" fmla="*/ 6858002 w 6858002"/>
              <a:gd name="connsiteY19" fmla="*/ 6080675 h 8191524"/>
              <a:gd name="connsiteX20" fmla="*/ 2 w 6858002"/>
              <a:gd name="connsiteY20" fmla="*/ 6080675 h 8191524"/>
              <a:gd name="connsiteX21" fmla="*/ 2 w 6858002"/>
              <a:gd name="connsiteY21" fmla="*/ 3291840 h 8191524"/>
              <a:gd name="connsiteX22" fmla="*/ 0 w 6858002"/>
              <a:gd name="connsiteY22" fmla="*/ 3291840 h 8191524"/>
              <a:gd name="connsiteX23" fmla="*/ 0 w 6858002"/>
              <a:gd name="connsiteY23" fmla="*/ 0 h 8191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858002" h="8191524">
                <a:moveTo>
                  <a:pt x="6858002" y="6080676"/>
                </a:moveTo>
                <a:lnTo>
                  <a:pt x="3829244" y="8068294"/>
                </a:lnTo>
                <a:lnTo>
                  <a:pt x="3827371" y="8069839"/>
                </a:lnTo>
                <a:lnTo>
                  <a:pt x="3824585" y="8071350"/>
                </a:lnTo>
                <a:lnTo>
                  <a:pt x="3798695" y="8088342"/>
                </a:lnTo>
                <a:lnTo>
                  <a:pt x="3785013" y="8092830"/>
                </a:lnTo>
                <a:lnTo>
                  <a:pt x="3706341" y="8135531"/>
                </a:lnTo>
                <a:cubicBezTo>
                  <a:pt x="3621098" y="8171586"/>
                  <a:pt x="3527377" y="8191524"/>
                  <a:pt x="3429000" y="8191524"/>
                </a:cubicBezTo>
                <a:cubicBezTo>
                  <a:pt x="3330623" y="8191524"/>
                  <a:pt x="3236903" y="8171586"/>
                  <a:pt x="3151660" y="8135531"/>
                </a:cubicBezTo>
                <a:lnTo>
                  <a:pt x="3072998" y="8092835"/>
                </a:lnTo>
                <a:lnTo>
                  <a:pt x="3059300" y="8088342"/>
                </a:lnTo>
                <a:lnTo>
                  <a:pt x="3033385" y="8071334"/>
                </a:lnTo>
                <a:lnTo>
                  <a:pt x="3030629" y="8069839"/>
                </a:lnTo>
                <a:lnTo>
                  <a:pt x="3028777" y="8068310"/>
                </a:lnTo>
                <a:lnTo>
                  <a:pt x="2" y="6080676"/>
                </a:lnTo>
                <a:close/>
                <a:moveTo>
                  <a:pt x="6858002" y="0"/>
                </a:moveTo>
                <a:lnTo>
                  <a:pt x="6858002" y="2634972"/>
                </a:lnTo>
                <a:lnTo>
                  <a:pt x="6858002" y="2984308"/>
                </a:lnTo>
                <a:lnTo>
                  <a:pt x="6858002" y="3291840"/>
                </a:lnTo>
                <a:lnTo>
                  <a:pt x="6858002" y="6080675"/>
                </a:lnTo>
                <a:lnTo>
                  <a:pt x="2" y="6080675"/>
                </a:lnTo>
                <a:lnTo>
                  <a:pt x="2" y="3291840"/>
                </a:lnTo>
                <a:lnTo>
                  <a:pt x="0" y="329184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02436D1-70D4-4430-AC58-3D56BFE1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25" y="-2"/>
            <a:ext cx="1828775" cy="789847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4000" b="1" dirty="0"/>
              <a:t>状态图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62987" y="2571525"/>
            <a:ext cx="40004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【</a:t>
            </a:r>
            <a:r>
              <a:rPr lang="zh-CN" altLang="en-US" sz="2400" dirty="0"/>
              <a:t>概念</a:t>
            </a:r>
            <a:r>
              <a:rPr lang="en-US" altLang="zh-CN" sz="2400" dirty="0"/>
              <a:t>】</a:t>
            </a:r>
            <a:r>
              <a:rPr lang="zh-CN" altLang="en-US" dirty="0"/>
              <a:t>描述对象的所有状态以及事件发生而引起的状态之间的转移</a:t>
            </a:r>
            <a:endParaRPr lang="zh-CN" altLang="en-US" sz="2400" dirty="0"/>
          </a:p>
          <a:p>
            <a:r>
              <a:rPr lang="zh-CN" altLang="en-US" dirty="0"/>
              <a:t>  </a:t>
            </a:r>
            <a:r>
              <a:rPr lang="en-US" altLang="zh-CN" dirty="0" smtClean="0"/>
              <a:t>【</a:t>
            </a:r>
            <a:r>
              <a:rPr lang="zh-CN" altLang="en-US" dirty="0"/>
              <a:t>目的</a:t>
            </a:r>
            <a:r>
              <a:rPr lang="en-US" altLang="zh-CN" dirty="0"/>
              <a:t>】</a:t>
            </a:r>
            <a:r>
              <a:rPr lang="zh-CN" altLang="en-US" dirty="0"/>
              <a:t>表示某个类所处的不同状态以及该类在这些状态中的转换过程</a:t>
            </a: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93" y="2043271"/>
            <a:ext cx="6099993" cy="2771458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72720" y="5282366"/>
            <a:ext cx="402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机房收费</a:t>
            </a:r>
            <a:r>
              <a:rPr lang="zh-CN" altLang="en-US" dirty="0" smtClean="0"/>
              <a:t>系统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注册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168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8EE457FF-670E-4EC1-ACD4-1173DA9A797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9A69AF-D57B-49B4-886C-D4A5DC1944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ABDC08D-6093-4397-92D4-54D00E2BB1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96509DE-3F06-43CD-A0BC-6D0825469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-2"/>
            <a:ext cx="2422314" cy="9169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4000" b="1" dirty="0"/>
              <a:t>活动图</a:t>
            </a:r>
            <a:endParaRPr lang="en-US" altLang="zh-CN" sz="40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314112" y="2413336"/>
            <a:ext cx="4216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概念</a:t>
            </a:r>
            <a:r>
              <a:rPr lang="en-US" altLang="zh-CN" dirty="0"/>
              <a:t>】</a:t>
            </a:r>
            <a:r>
              <a:rPr lang="zh-CN" altLang="en-US" dirty="0"/>
              <a:t>描述满足用例要求所要进行的活动以及活动时间的约束关系</a:t>
            </a:r>
          </a:p>
          <a:p>
            <a:r>
              <a:rPr lang="en-US" altLang="zh-CN" dirty="0"/>
              <a:t>【</a:t>
            </a:r>
            <a:r>
              <a:rPr lang="zh-CN" altLang="en-US" dirty="0"/>
              <a:t>描述方式</a:t>
            </a:r>
            <a:r>
              <a:rPr lang="en-US" altLang="zh-CN" dirty="0"/>
              <a:t>】 </a:t>
            </a:r>
          </a:p>
          <a:p>
            <a:pPr lvl="1"/>
            <a:r>
              <a:rPr lang="zh-CN" altLang="en-US" dirty="0"/>
              <a:t>起始点：实心圆 </a:t>
            </a:r>
          </a:p>
          <a:p>
            <a:pPr lvl="1"/>
            <a:r>
              <a:rPr lang="zh-CN" altLang="en-US" dirty="0"/>
              <a:t>活动：圆角矩形 </a:t>
            </a:r>
          </a:p>
          <a:p>
            <a:pPr lvl="1"/>
            <a:r>
              <a:rPr lang="zh-CN" altLang="en-US" dirty="0"/>
              <a:t>终止点：内部包含实心圆的圆 </a:t>
            </a:r>
          </a:p>
          <a:p>
            <a:pPr lvl="1"/>
            <a:r>
              <a:rPr lang="zh-CN" altLang="en-US" dirty="0"/>
              <a:t>泳道：实际执行活动的对象</a:t>
            </a:r>
          </a:p>
          <a:p>
            <a:r>
              <a:rPr lang="en-US" altLang="zh-CN" dirty="0"/>
              <a:t>【</a:t>
            </a:r>
            <a:r>
              <a:rPr lang="zh-CN" altLang="en-US" dirty="0"/>
              <a:t>目的</a:t>
            </a:r>
            <a:r>
              <a:rPr lang="en-US" altLang="zh-CN" dirty="0"/>
              <a:t>】</a:t>
            </a:r>
            <a:r>
              <a:rPr lang="zh-CN" altLang="en-US" dirty="0"/>
              <a:t>表示两个或多个对象之间在处理某个活动时的过程控制流程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040" y="2628422"/>
            <a:ext cx="7596960" cy="1601153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870664" y="4629327"/>
            <a:ext cx="402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机房收费</a:t>
            </a:r>
            <a:r>
              <a:rPr lang="zh-CN" altLang="en-US" dirty="0" smtClean="0"/>
              <a:t>系统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注册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910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8EE457FF-670E-4EC1-ACD4-1173DA9A797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9A69AF-D57B-49B4-886C-D4A5DC1944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8F2977E-E0AE-4EB4-A059-59E908EB862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666761" y="-666761"/>
            <a:ext cx="6858002" cy="8191524"/>
          </a:xfrm>
          <a:custGeom>
            <a:avLst/>
            <a:gdLst>
              <a:gd name="connsiteX0" fmla="*/ 6858002 w 6858002"/>
              <a:gd name="connsiteY0" fmla="*/ 6080676 h 8191524"/>
              <a:gd name="connsiteX1" fmla="*/ 3829244 w 6858002"/>
              <a:gd name="connsiteY1" fmla="*/ 8068294 h 8191524"/>
              <a:gd name="connsiteX2" fmla="*/ 3827371 w 6858002"/>
              <a:gd name="connsiteY2" fmla="*/ 8069839 h 8191524"/>
              <a:gd name="connsiteX3" fmla="*/ 3824585 w 6858002"/>
              <a:gd name="connsiteY3" fmla="*/ 8071350 h 8191524"/>
              <a:gd name="connsiteX4" fmla="*/ 3798695 w 6858002"/>
              <a:gd name="connsiteY4" fmla="*/ 8088342 h 8191524"/>
              <a:gd name="connsiteX5" fmla="*/ 3785013 w 6858002"/>
              <a:gd name="connsiteY5" fmla="*/ 8092830 h 8191524"/>
              <a:gd name="connsiteX6" fmla="*/ 3706341 w 6858002"/>
              <a:gd name="connsiteY6" fmla="*/ 8135531 h 8191524"/>
              <a:gd name="connsiteX7" fmla="*/ 3429000 w 6858002"/>
              <a:gd name="connsiteY7" fmla="*/ 8191524 h 8191524"/>
              <a:gd name="connsiteX8" fmla="*/ 3151660 w 6858002"/>
              <a:gd name="connsiteY8" fmla="*/ 8135531 h 8191524"/>
              <a:gd name="connsiteX9" fmla="*/ 3072998 w 6858002"/>
              <a:gd name="connsiteY9" fmla="*/ 8092835 h 8191524"/>
              <a:gd name="connsiteX10" fmla="*/ 3059300 w 6858002"/>
              <a:gd name="connsiteY10" fmla="*/ 8088342 h 8191524"/>
              <a:gd name="connsiteX11" fmla="*/ 3033385 w 6858002"/>
              <a:gd name="connsiteY11" fmla="*/ 8071334 h 8191524"/>
              <a:gd name="connsiteX12" fmla="*/ 3030629 w 6858002"/>
              <a:gd name="connsiteY12" fmla="*/ 8069839 h 8191524"/>
              <a:gd name="connsiteX13" fmla="*/ 3028777 w 6858002"/>
              <a:gd name="connsiteY13" fmla="*/ 8068310 h 8191524"/>
              <a:gd name="connsiteX14" fmla="*/ 2 w 6858002"/>
              <a:gd name="connsiteY14" fmla="*/ 6080676 h 8191524"/>
              <a:gd name="connsiteX15" fmla="*/ 6858002 w 6858002"/>
              <a:gd name="connsiteY15" fmla="*/ 0 h 8191524"/>
              <a:gd name="connsiteX16" fmla="*/ 6858002 w 6858002"/>
              <a:gd name="connsiteY16" fmla="*/ 2634972 h 8191524"/>
              <a:gd name="connsiteX17" fmla="*/ 6858002 w 6858002"/>
              <a:gd name="connsiteY17" fmla="*/ 2984308 h 8191524"/>
              <a:gd name="connsiteX18" fmla="*/ 6858002 w 6858002"/>
              <a:gd name="connsiteY18" fmla="*/ 3291840 h 8191524"/>
              <a:gd name="connsiteX19" fmla="*/ 6858002 w 6858002"/>
              <a:gd name="connsiteY19" fmla="*/ 6080675 h 8191524"/>
              <a:gd name="connsiteX20" fmla="*/ 2 w 6858002"/>
              <a:gd name="connsiteY20" fmla="*/ 6080675 h 8191524"/>
              <a:gd name="connsiteX21" fmla="*/ 2 w 6858002"/>
              <a:gd name="connsiteY21" fmla="*/ 3291840 h 8191524"/>
              <a:gd name="connsiteX22" fmla="*/ 0 w 6858002"/>
              <a:gd name="connsiteY22" fmla="*/ 3291840 h 8191524"/>
              <a:gd name="connsiteX23" fmla="*/ 0 w 6858002"/>
              <a:gd name="connsiteY23" fmla="*/ 0 h 8191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858002" h="8191524">
                <a:moveTo>
                  <a:pt x="6858002" y="6080676"/>
                </a:moveTo>
                <a:lnTo>
                  <a:pt x="3829244" y="8068294"/>
                </a:lnTo>
                <a:lnTo>
                  <a:pt x="3827371" y="8069839"/>
                </a:lnTo>
                <a:lnTo>
                  <a:pt x="3824585" y="8071350"/>
                </a:lnTo>
                <a:lnTo>
                  <a:pt x="3798695" y="8088342"/>
                </a:lnTo>
                <a:lnTo>
                  <a:pt x="3785013" y="8092830"/>
                </a:lnTo>
                <a:lnTo>
                  <a:pt x="3706341" y="8135531"/>
                </a:lnTo>
                <a:cubicBezTo>
                  <a:pt x="3621098" y="8171586"/>
                  <a:pt x="3527377" y="8191524"/>
                  <a:pt x="3429000" y="8191524"/>
                </a:cubicBezTo>
                <a:cubicBezTo>
                  <a:pt x="3330623" y="8191524"/>
                  <a:pt x="3236903" y="8171586"/>
                  <a:pt x="3151660" y="8135531"/>
                </a:cubicBezTo>
                <a:lnTo>
                  <a:pt x="3072998" y="8092835"/>
                </a:lnTo>
                <a:lnTo>
                  <a:pt x="3059300" y="8088342"/>
                </a:lnTo>
                <a:lnTo>
                  <a:pt x="3033385" y="8071334"/>
                </a:lnTo>
                <a:lnTo>
                  <a:pt x="3030629" y="8069839"/>
                </a:lnTo>
                <a:lnTo>
                  <a:pt x="3028777" y="8068310"/>
                </a:lnTo>
                <a:lnTo>
                  <a:pt x="2" y="6080676"/>
                </a:lnTo>
                <a:close/>
                <a:moveTo>
                  <a:pt x="6858002" y="0"/>
                </a:moveTo>
                <a:lnTo>
                  <a:pt x="6858002" y="2634972"/>
                </a:lnTo>
                <a:lnTo>
                  <a:pt x="6858002" y="2984308"/>
                </a:lnTo>
                <a:lnTo>
                  <a:pt x="6858002" y="3291840"/>
                </a:lnTo>
                <a:lnTo>
                  <a:pt x="6858002" y="6080675"/>
                </a:lnTo>
                <a:lnTo>
                  <a:pt x="2" y="6080675"/>
                </a:lnTo>
                <a:lnTo>
                  <a:pt x="2" y="3291840"/>
                </a:lnTo>
                <a:lnTo>
                  <a:pt x="0" y="329184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02436D1-70D4-4430-AC58-3D56BFE1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25" y="-2"/>
            <a:ext cx="1828775" cy="789847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4000" b="1" dirty="0"/>
              <a:t>构件图</a:t>
            </a:r>
            <a:endParaRPr lang="zh-CN" altLang="en-US" sz="40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362987" y="2571525"/>
            <a:ext cx="40004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概念</a:t>
            </a:r>
            <a:r>
              <a:rPr lang="en-US" altLang="zh-CN" dirty="0"/>
              <a:t>】</a:t>
            </a:r>
            <a:r>
              <a:rPr lang="zh-CN" altLang="en-US" dirty="0"/>
              <a:t>描述代码构件的物理结构以及各构件之间的依赖关系</a:t>
            </a:r>
          </a:p>
          <a:p>
            <a:r>
              <a:rPr lang="en-US" altLang="zh-CN" dirty="0"/>
              <a:t>【</a:t>
            </a:r>
            <a:r>
              <a:rPr lang="zh-CN" altLang="en-US" dirty="0"/>
              <a:t>描述方式</a:t>
            </a:r>
            <a:r>
              <a:rPr lang="en-US" altLang="zh-CN" dirty="0"/>
              <a:t>】</a:t>
            </a:r>
            <a:r>
              <a:rPr lang="zh-CN" altLang="en-US" dirty="0"/>
              <a:t>构件</a:t>
            </a:r>
          </a:p>
          <a:p>
            <a:r>
              <a:rPr lang="en-US" altLang="zh-CN" dirty="0"/>
              <a:t>【</a:t>
            </a:r>
            <a:r>
              <a:rPr lang="zh-CN" altLang="en-US" dirty="0"/>
              <a:t>目的</a:t>
            </a:r>
            <a:r>
              <a:rPr lang="en-US" altLang="zh-CN" dirty="0"/>
              <a:t>】</a:t>
            </a:r>
            <a:r>
              <a:rPr lang="zh-CN" altLang="en-US" dirty="0"/>
              <a:t>提供系统的物理视图，根据系统的代码构件显示系统代码的整个物理结构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853882"/>
            <a:ext cx="5457825" cy="288607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79120" y="5140960"/>
            <a:ext cx="402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机房收费系统</a:t>
            </a:r>
          </a:p>
        </p:txBody>
      </p:sp>
    </p:spTree>
    <p:extLst>
      <p:ext uri="{BB962C8B-B14F-4D97-AF65-F5344CB8AC3E}">
        <p14:creationId xmlns:p14="http://schemas.microsoft.com/office/powerpoint/2010/main" val="125648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B9D93730-8C7D-423D-9137-597B5FA6570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3322B77-FA16-4D4E-BAA6-811C61DB3E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A6EF34F-3BAD-4CD8-B05E-03BA773AE86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1050631" y="1050634"/>
            <a:ext cx="6857997" cy="4756735"/>
          </a:xfrm>
          <a:custGeom>
            <a:avLst/>
            <a:gdLst>
              <a:gd name="connsiteX0" fmla="*/ 6857997 w 6857997"/>
              <a:gd name="connsiteY0" fmla="*/ 0 h 4756735"/>
              <a:gd name="connsiteX1" fmla="*/ 6857997 w 6857997"/>
              <a:gd name="connsiteY1" fmla="*/ 4458285 h 4756735"/>
              <a:gd name="connsiteX2" fmla="*/ 4861980 w 6857997"/>
              <a:gd name="connsiteY2" fmla="*/ 4458285 h 4756735"/>
              <a:gd name="connsiteX3" fmla="*/ 4480980 w 6857997"/>
              <a:gd name="connsiteY3" fmla="*/ 4744036 h 4756735"/>
              <a:gd name="connsiteX4" fmla="*/ 4472514 w 6857997"/>
              <a:gd name="connsiteY4" fmla="*/ 4747210 h 4756735"/>
              <a:gd name="connsiteX5" fmla="*/ 4459814 w 6857997"/>
              <a:gd name="connsiteY5" fmla="*/ 4751973 h 4756735"/>
              <a:gd name="connsiteX6" fmla="*/ 4447114 w 6857997"/>
              <a:gd name="connsiteY6" fmla="*/ 4756735 h 4756735"/>
              <a:gd name="connsiteX7" fmla="*/ 4436530 w 6857997"/>
              <a:gd name="connsiteY7" fmla="*/ 4756735 h 4756735"/>
              <a:gd name="connsiteX8" fmla="*/ 4423830 w 6857997"/>
              <a:gd name="connsiteY8" fmla="*/ 4756735 h 4756735"/>
              <a:gd name="connsiteX9" fmla="*/ 4413247 w 6857997"/>
              <a:gd name="connsiteY9" fmla="*/ 4751973 h 4756735"/>
              <a:gd name="connsiteX10" fmla="*/ 4400547 w 6857997"/>
              <a:gd name="connsiteY10" fmla="*/ 4747210 h 4756735"/>
              <a:gd name="connsiteX11" fmla="*/ 4392080 w 6857997"/>
              <a:gd name="connsiteY11" fmla="*/ 4744036 h 4756735"/>
              <a:gd name="connsiteX12" fmla="*/ 4011080 w 6857997"/>
              <a:gd name="connsiteY12" fmla="*/ 4458285 h 4756735"/>
              <a:gd name="connsiteX13" fmla="*/ 0 w 6857997"/>
              <a:gd name="connsiteY13" fmla="*/ 4458285 h 4756735"/>
              <a:gd name="connsiteX14" fmla="*/ 1 w 6857997"/>
              <a:gd name="connsiteY14" fmla="*/ 0 h 475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57997" h="4756735">
                <a:moveTo>
                  <a:pt x="6857997" y="0"/>
                </a:moveTo>
                <a:lnTo>
                  <a:pt x="6857997" y="4458285"/>
                </a:lnTo>
                <a:lnTo>
                  <a:pt x="4861980" y="4458285"/>
                </a:lnTo>
                <a:lnTo>
                  <a:pt x="4480980" y="4744036"/>
                </a:lnTo>
                <a:lnTo>
                  <a:pt x="4472514" y="4747210"/>
                </a:lnTo>
                <a:lnTo>
                  <a:pt x="4459814" y="4751973"/>
                </a:lnTo>
                <a:lnTo>
                  <a:pt x="4447114" y="4756735"/>
                </a:lnTo>
                <a:lnTo>
                  <a:pt x="4436530" y="4756735"/>
                </a:lnTo>
                <a:lnTo>
                  <a:pt x="4423830" y="4756735"/>
                </a:lnTo>
                <a:lnTo>
                  <a:pt x="4413247" y="4751973"/>
                </a:lnTo>
                <a:lnTo>
                  <a:pt x="4400547" y="4747210"/>
                </a:lnTo>
                <a:lnTo>
                  <a:pt x="4392080" y="4744036"/>
                </a:lnTo>
                <a:lnTo>
                  <a:pt x="4011080" y="4458285"/>
                </a:lnTo>
                <a:lnTo>
                  <a:pt x="0" y="445828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竖排标题 1">
            <a:extLst>
              <a:ext uri="{FF2B5EF4-FFF2-40B4-BE49-F238E27FC236}">
                <a16:creationId xmlns:a16="http://schemas.microsoft.com/office/drawing/2014/main" id="{1177557D-E743-446B-B3A2-19511CAEF5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41754" y="1918252"/>
            <a:ext cx="3365439" cy="39976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z="4400"/>
              <a:t>UML</a:t>
            </a:r>
            <a:r>
              <a:rPr lang="zh-CN" altLang="en-US" sz="4400"/>
              <a:t>概述目录</a:t>
            </a:r>
          </a:p>
        </p:txBody>
      </p:sp>
      <p:graphicFrame>
        <p:nvGraphicFramePr>
          <p:cNvPr id="5" name="竖排文字占位符 2"/>
          <p:cNvGraphicFramePr/>
          <p:nvPr>
            <p:extLst>
              <p:ext uri="{D42A27DB-BD31-4B8C-83A1-F6EECF244321}">
                <p14:modId xmlns:p14="http://schemas.microsoft.com/office/powerpoint/2010/main" val="3415005109"/>
              </p:ext>
            </p:extLst>
          </p:nvPr>
        </p:nvGraphicFramePr>
        <p:xfrm>
          <a:off x="5556250" y="1262063"/>
          <a:ext cx="5816600" cy="4327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457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8EE457FF-670E-4EC1-ACD4-1173DA9A797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9A69AF-D57B-49B4-886C-D4A5DC1944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ABDC08D-6093-4397-92D4-54D00E2BB1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96509DE-3F06-43CD-A0BC-6D0825469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-2"/>
            <a:ext cx="2422314" cy="9169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4000" b="1" dirty="0"/>
              <a:t>部署图</a:t>
            </a:r>
            <a:endParaRPr lang="en-US" altLang="zh-CN" sz="40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314112" y="2413336"/>
            <a:ext cx="4216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概念</a:t>
            </a:r>
            <a:r>
              <a:rPr lang="en-US" altLang="zh-CN" dirty="0"/>
              <a:t>】</a:t>
            </a:r>
            <a:r>
              <a:rPr lang="zh-CN" altLang="en-US" dirty="0"/>
              <a:t>系统中硬件的物理体系结构</a:t>
            </a:r>
          </a:p>
          <a:p>
            <a:r>
              <a:rPr lang="en-US" altLang="zh-CN" dirty="0"/>
              <a:t>【</a:t>
            </a:r>
            <a:r>
              <a:rPr lang="zh-CN" altLang="en-US" dirty="0"/>
              <a:t>描述方式</a:t>
            </a:r>
            <a:r>
              <a:rPr lang="en-US" altLang="zh-CN" dirty="0"/>
              <a:t>】 </a:t>
            </a:r>
          </a:p>
          <a:p>
            <a:pPr lvl="1"/>
            <a:r>
              <a:rPr lang="zh-CN" altLang="en-US" dirty="0"/>
              <a:t>三维立方体表示部件 </a:t>
            </a:r>
          </a:p>
          <a:p>
            <a:pPr lvl="1"/>
            <a:r>
              <a:rPr lang="zh-CN" altLang="en-US" dirty="0"/>
              <a:t>节点名称位于立方体上部</a:t>
            </a:r>
          </a:p>
          <a:p>
            <a:r>
              <a:rPr lang="en-US" altLang="zh-CN" dirty="0"/>
              <a:t>【</a:t>
            </a:r>
            <a:r>
              <a:rPr lang="zh-CN" altLang="en-US" dirty="0"/>
              <a:t>目的</a:t>
            </a:r>
            <a:r>
              <a:rPr lang="en-US" altLang="zh-CN" dirty="0"/>
              <a:t>】</a:t>
            </a:r>
            <a:r>
              <a:rPr lang="zh-CN" altLang="en-US" dirty="0"/>
              <a:t>显示系统的硬件和软件的物理结构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886" y="1613963"/>
            <a:ext cx="4716780" cy="363007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990080" y="5588000"/>
            <a:ext cx="402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机房收费系统</a:t>
            </a:r>
          </a:p>
        </p:txBody>
      </p:sp>
    </p:spTree>
    <p:extLst>
      <p:ext uri="{BB962C8B-B14F-4D97-AF65-F5344CB8AC3E}">
        <p14:creationId xmlns:p14="http://schemas.microsoft.com/office/powerpoint/2010/main" val="398198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433F6-C7F9-4690-9C8A-51E513DA7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4966" y="362111"/>
            <a:ext cx="10571998" cy="970450"/>
          </a:xfrm>
        </p:spPr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sp>
        <p:nvSpPr>
          <p:cNvPr id="3" name="文本框 2">
            <a:hlinkClick r:id="rId2"/>
            <a:extLst>
              <a:ext uri="{FF2B5EF4-FFF2-40B4-BE49-F238E27FC236}">
                <a16:creationId xmlns:a16="http://schemas.microsoft.com/office/drawing/2014/main" id="{220C1E04-0FAA-4810-9EB8-4FB5668628C3}"/>
              </a:ext>
            </a:extLst>
          </p:cNvPr>
          <p:cNvSpPr txBox="1"/>
          <p:nvPr/>
        </p:nvSpPr>
        <p:spPr>
          <a:xfrm>
            <a:off x="854014" y="2734575"/>
            <a:ext cx="10618613" cy="221599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>
                <a:hlinkClick r:id="rId2"/>
              </a:rPr>
              <a:t>https://www.ibm.com/developerworks/rational/library/769.html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 smtClean="0"/>
              <a:t>《 UML2</a:t>
            </a:r>
            <a:r>
              <a:rPr lang="zh-CN" altLang="en-US" sz="2400" dirty="0" smtClean="0"/>
              <a:t>基础、建模与设计教程</a:t>
            </a:r>
            <a:r>
              <a:rPr lang="en-US" altLang="zh-CN" sz="2400" dirty="0" smtClean="0"/>
              <a:t>》</a:t>
            </a:r>
            <a:r>
              <a:rPr lang="zh-CN" altLang="en-US" sz="2400" dirty="0" smtClean="0"/>
              <a:t>第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章</a:t>
            </a:r>
            <a:r>
              <a:rPr lang="en-US" altLang="zh-CN" sz="2400" dirty="0" smtClean="0"/>
              <a:t>·UML</a:t>
            </a:r>
            <a:r>
              <a:rPr lang="zh-CN" altLang="en-US" sz="2400" dirty="0" smtClean="0"/>
              <a:t>概述</a:t>
            </a:r>
            <a:endParaRPr lang="en-US" altLang="zh-CN" sz="24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 smtClean="0"/>
              <a:t>《UML</a:t>
            </a:r>
            <a:r>
              <a:rPr lang="zh-CN" altLang="en-US" sz="2400" dirty="0" smtClean="0"/>
              <a:t>用户指南（第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版</a:t>
            </a:r>
            <a:r>
              <a:rPr lang="en-US" altLang="zh-CN" sz="2400" dirty="0" smtClean="0"/>
              <a:t>·</a:t>
            </a:r>
            <a:r>
              <a:rPr lang="zh-CN" altLang="en-US" sz="2400" dirty="0" smtClean="0"/>
              <a:t>修订版）</a:t>
            </a:r>
            <a:r>
              <a:rPr lang="en-US" altLang="zh-CN" sz="2400" dirty="0" smtClean="0"/>
              <a:t>》</a:t>
            </a:r>
            <a:r>
              <a:rPr lang="zh-CN" altLang="en-US" sz="2400" dirty="0" smtClean="0"/>
              <a:t>第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章</a:t>
            </a:r>
            <a:r>
              <a:rPr lang="en-US" altLang="zh-CN" sz="2400" dirty="0" smtClean="0"/>
              <a:t>·</a:t>
            </a:r>
            <a:r>
              <a:rPr lang="zh-CN" altLang="en-US" sz="2400" dirty="0" smtClean="0"/>
              <a:t>为什么要建模；第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章</a:t>
            </a:r>
            <a:r>
              <a:rPr lang="en-US" altLang="zh-CN" sz="2400" dirty="0" smtClean="0"/>
              <a:t>·UML</a:t>
            </a:r>
            <a:r>
              <a:rPr lang="zh-CN" altLang="en-US" sz="2400" dirty="0" smtClean="0"/>
              <a:t>介绍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22525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F261DD-73E4-4180-97FD-1EE25B466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9527" y="354909"/>
            <a:ext cx="10571998" cy="970450"/>
          </a:xfrm>
        </p:spPr>
        <p:txBody>
          <a:bodyPr/>
          <a:lstStyle/>
          <a:p>
            <a:r>
              <a:rPr lang="zh-CN" altLang="en-US" dirty="0"/>
              <a:t>小组成员分工与评价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3B77C6-9D77-4837-923D-3F06EBDDE5C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黄栋材和徐鹏搜集资料</a:t>
            </a:r>
            <a:endParaRPr lang="en-US" altLang="zh-CN" sz="2800" dirty="0"/>
          </a:p>
          <a:p>
            <a:r>
              <a:rPr lang="zh-CN" altLang="en-US" sz="2800" dirty="0"/>
              <a:t>冯涛完成</a:t>
            </a:r>
            <a:r>
              <a:rPr lang="en-US" altLang="zh-CN" sz="2800" dirty="0"/>
              <a:t>PPT</a:t>
            </a:r>
            <a:r>
              <a:rPr lang="zh-CN" altLang="en-US" sz="2800" dirty="0"/>
              <a:t>制作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130195-C689-4876-9193-9310BDE66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1" y="2222287"/>
            <a:ext cx="6662056" cy="3638764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陈泓见准备</a:t>
            </a:r>
            <a:r>
              <a:rPr lang="en-US" altLang="zh-CN" sz="2800" dirty="0"/>
              <a:t>PPT</a:t>
            </a:r>
            <a:r>
              <a:rPr lang="zh-CN" altLang="en-US" sz="2800" dirty="0"/>
              <a:t>讲解材料以及修改</a:t>
            </a:r>
            <a:r>
              <a:rPr lang="en-US" altLang="zh-CN" sz="2800" dirty="0"/>
              <a:t>PPT</a:t>
            </a:r>
          </a:p>
          <a:p>
            <a:r>
              <a:rPr lang="zh-CN" altLang="en-US" sz="2800" dirty="0"/>
              <a:t>童威男查验</a:t>
            </a:r>
            <a:r>
              <a:rPr lang="en-US" altLang="zh-CN" sz="2800" dirty="0"/>
              <a:t>PPT</a:t>
            </a:r>
            <a:r>
              <a:rPr lang="zh-CN" altLang="en-US" sz="2800" dirty="0"/>
              <a:t>和做最后的修改</a:t>
            </a:r>
          </a:p>
        </p:txBody>
      </p:sp>
    </p:spTree>
    <p:extLst>
      <p:ext uri="{BB962C8B-B14F-4D97-AF65-F5344CB8AC3E}">
        <p14:creationId xmlns:p14="http://schemas.microsoft.com/office/powerpoint/2010/main" val="338883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50F867-BC96-4BDE-8D9B-B611C1196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0173" y="429935"/>
            <a:ext cx="10571998" cy="970450"/>
          </a:xfrm>
        </p:spPr>
        <p:txBody>
          <a:bodyPr/>
          <a:lstStyle/>
          <a:p>
            <a:r>
              <a:rPr lang="zh-CN" altLang="en-US" dirty="0"/>
              <a:t>了解</a:t>
            </a:r>
            <a:r>
              <a:rPr lang="en-US" altLang="zh-CN" dirty="0"/>
              <a:t>UML</a:t>
            </a:r>
            <a:r>
              <a:rPr lang="zh-CN" altLang="en-US" dirty="0"/>
              <a:t>的过程遇到的问题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CDAD1FD-D4D8-48D1-81CD-F860BAF3F91C}"/>
              </a:ext>
            </a:extLst>
          </p:cNvPr>
          <p:cNvSpPr txBox="1"/>
          <p:nvPr/>
        </p:nvSpPr>
        <p:spPr>
          <a:xfrm>
            <a:off x="1121433" y="2675467"/>
            <a:ext cx="923047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/>
              <a:t>没有实际操作</a:t>
            </a:r>
            <a:r>
              <a:rPr lang="en-US" altLang="zh-CN" sz="3200" dirty="0"/>
              <a:t>UML</a:t>
            </a:r>
            <a:r>
              <a:rPr lang="zh-CN" altLang="en-US" sz="3200" dirty="0"/>
              <a:t>的经验</a:t>
            </a:r>
            <a:endParaRPr lang="en-US" altLang="zh-C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/>
              <a:t>收集资料时一些英文网站翻译的字过于生硬，难以理解</a:t>
            </a:r>
            <a:endParaRPr lang="en-US" altLang="zh-C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/>
              <a:t>了解的</a:t>
            </a:r>
            <a:r>
              <a:rPr lang="en-US" altLang="zh-CN" sz="3200" dirty="0"/>
              <a:t>UML</a:t>
            </a:r>
            <a:r>
              <a:rPr lang="zh-CN" altLang="en-US" sz="3200" dirty="0"/>
              <a:t>比较地书面化，不够透彻与全面</a:t>
            </a:r>
            <a:endParaRPr lang="en-US" altLang="zh-CN" sz="3200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555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F82CAD-895A-43D3-8349-0BA3C86A2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algn="ctr"/>
            <a:r>
              <a:rPr lang="en-US" altLang="zh-CN" sz="6000"/>
              <a:t>UML</a:t>
            </a:r>
            <a:r>
              <a:rPr lang="zh-CN" altLang="en-US" sz="6000"/>
              <a:t>的介绍与背景</a:t>
            </a:r>
            <a:endParaRPr lang="zh-CN" altLang="en-US" sz="6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AF0ABC-912E-4F6F-A3AC-D7B963232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345" y="2360428"/>
            <a:ext cx="10845204" cy="3838352"/>
          </a:xfrm>
        </p:spPr>
        <p:txBody>
          <a:bodyPr/>
          <a:lstStyle/>
          <a:p>
            <a:r>
              <a:rPr lang="zh-CN" altLang="en-US" sz="2000" dirty="0" smtClean="0">
                <a:latin typeface="+mn-ea"/>
              </a:rPr>
              <a:t>介绍：</a:t>
            </a:r>
            <a:r>
              <a:rPr lang="en-US" altLang="zh-CN" sz="2000" dirty="0" smtClean="0">
                <a:latin typeface="+mn-ea"/>
              </a:rPr>
              <a:t> UML</a:t>
            </a:r>
            <a:r>
              <a:rPr lang="zh-CN" altLang="en-US" sz="2000" dirty="0" smtClean="0">
                <a:latin typeface="+mn-ea"/>
              </a:rPr>
              <a:t>这三个字母的全称是</a:t>
            </a:r>
            <a:r>
              <a:rPr lang="en-US" altLang="zh-CN" sz="2000" dirty="0" smtClean="0">
                <a:latin typeface="+mn-ea"/>
              </a:rPr>
              <a:t>Unified Modeling Language</a:t>
            </a:r>
            <a:r>
              <a:rPr lang="zh-CN" altLang="en-US" sz="2000" dirty="0" smtClean="0">
                <a:latin typeface="+mn-ea"/>
              </a:rPr>
              <a:t>，直接翻译就是统一建模语言</a:t>
            </a:r>
            <a:r>
              <a:rPr lang="en-US" altLang="zh-CN" sz="2000" dirty="0" smtClean="0">
                <a:latin typeface="+mn-ea"/>
              </a:rPr>
              <a:t>——</a:t>
            </a:r>
            <a:r>
              <a:rPr lang="zh-CN" altLang="en-US" sz="2000" dirty="0" smtClean="0">
                <a:latin typeface="+mn-ea"/>
              </a:rPr>
              <a:t>一种用文本、图形和符号的集合来描述现实生活中各类事物、活动及其之间关系的语言。</a:t>
            </a:r>
            <a:endParaRPr lang="en-US" altLang="zh-CN" sz="2000" dirty="0" smtClean="0">
              <a:latin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背景：</a:t>
            </a:r>
            <a:r>
              <a:rPr lang="zh-CN" altLang="zh-CN" sz="2000" dirty="0">
                <a:latin typeface="+mn-ea"/>
              </a:rPr>
              <a:t>UML意在成为一个统一的语言，使IT专业人员可以建模计算机应用程序。主要作者是</a:t>
            </a:r>
            <a:r>
              <a:rPr lang="zh-CN" altLang="zh-CN" sz="2000" dirty="0" smtClean="0">
                <a:latin typeface="+mn-ea"/>
              </a:rPr>
              <a:t>J</a:t>
            </a:r>
            <a:r>
              <a:rPr lang="en-US" altLang="zh-CN" sz="2000" dirty="0" err="1" smtClean="0">
                <a:latin typeface="+mn-ea"/>
              </a:rPr>
              <a:t>ames</a:t>
            </a:r>
            <a:r>
              <a:rPr lang="zh-CN" altLang="zh-CN" sz="2000" dirty="0" smtClean="0">
                <a:latin typeface="+mn-ea"/>
              </a:rPr>
              <a:t> </a:t>
            </a:r>
            <a:r>
              <a:rPr lang="zh-CN" altLang="zh-CN" sz="2000" dirty="0">
                <a:latin typeface="+mn-ea"/>
              </a:rPr>
              <a:t>Rumbaugh，Ivar Jacobson和Grady Booch，他们最初有自己的竞争方法（OMT，OOSE和Booch）。最终，他们联合起来，实现了开放的标准。 </a:t>
            </a: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147238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66064C-5EDB-4BCA-AC68-6C951C840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5400" dirty="0"/>
              <a:t>UML</a:t>
            </a:r>
            <a:r>
              <a:rPr lang="zh-CN" altLang="en-US" sz="5400" dirty="0"/>
              <a:t>有什么用？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5AF313-D740-4308-BC08-BFF7F6AE6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800" dirty="0"/>
              <a:t>有很多人认为，</a:t>
            </a:r>
            <a:r>
              <a:rPr lang="en-US" altLang="zh-CN" sz="2800" dirty="0"/>
              <a:t>UML</a:t>
            </a:r>
            <a:r>
              <a:rPr lang="zh-CN" altLang="en-US" sz="2800" dirty="0"/>
              <a:t>的主要用途就是软件设计！也有人认为，如果你不是开发人员，是难以理解</a:t>
            </a:r>
            <a:r>
              <a:rPr lang="en-US" altLang="zh-CN" sz="2800" dirty="0"/>
              <a:t>UML</a:t>
            </a:r>
            <a:r>
              <a:rPr lang="zh-CN" altLang="en-US" sz="2800" dirty="0"/>
              <a:t>的。</a:t>
            </a:r>
            <a:endParaRPr lang="en-US" altLang="zh-CN" sz="2800" dirty="0"/>
          </a:p>
          <a:p>
            <a:r>
              <a:rPr lang="zh-CN" altLang="en-US" sz="2800" dirty="0"/>
              <a:t>然而我第一次在实际工作中应用</a:t>
            </a:r>
            <a:r>
              <a:rPr lang="en-US" altLang="zh-CN" sz="2800" dirty="0"/>
              <a:t>UML</a:t>
            </a:r>
            <a:r>
              <a:rPr lang="zh-CN" altLang="en-US" sz="2800" dirty="0"/>
              <a:t>的却不是软件设计，而是软件需求分析！当时我们和客户面对面沟通调研需求的时候，直接用类图、顺序图、活动图、用例图等</a:t>
            </a:r>
            <a:r>
              <a:rPr lang="en-US" altLang="zh-CN" sz="2800" dirty="0"/>
              <a:t>UML</a:t>
            </a:r>
            <a:r>
              <a:rPr lang="zh-CN" altLang="en-US" sz="2800" dirty="0"/>
              <a:t>。我们并没有因此和客户无法沟通，反而是沟通得更加顺畅。客户在我们的引导下，很快就会读懂这些</a:t>
            </a:r>
            <a:r>
              <a:rPr lang="en-US" altLang="zh-CN" sz="2800" dirty="0"/>
              <a:t>UML</a:t>
            </a:r>
            <a:r>
              <a:rPr lang="zh-CN" altLang="en-US" sz="2800" dirty="0"/>
              <a:t>图，因为</a:t>
            </a:r>
            <a:r>
              <a:rPr lang="en-US" altLang="zh-CN" sz="2800" dirty="0"/>
              <a:t>UML</a:t>
            </a:r>
            <a:r>
              <a:rPr lang="zh-CN" altLang="en-US" sz="2800" dirty="0"/>
              <a:t>图，让我们和客户的沟通效率和效果更好！</a:t>
            </a:r>
            <a:r>
              <a:rPr lang="en-US" altLang="zh-CN" sz="2800" dirty="0"/>
              <a:t>   </a:t>
            </a:r>
            <a:r>
              <a:rPr lang="en-US" altLang="zh-CN" sz="2000" dirty="0"/>
              <a:t>—— </a:t>
            </a:r>
            <a:r>
              <a:rPr lang="zh-CN" altLang="en-US" sz="2000" dirty="0"/>
              <a:t>摘自博客网页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3705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97B8B0-FA32-4D8E-BBD0-CB71A78A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UML</a:t>
            </a:r>
            <a:r>
              <a:rPr lang="zh-CN" altLang="en-US" dirty="0" smtClean="0"/>
              <a:t>模型分</a:t>
            </a:r>
            <a:r>
              <a:rPr lang="zh-CN" altLang="en-US" dirty="0"/>
              <a:t>为结构型和行为型两</a:t>
            </a:r>
            <a:r>
              <a:rPr lang="zh-CN" altLang="en-US" dirty="0" smtClean="0"/>
              <a:t>种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746F5D-3634-4618-BD95-F12EE6A05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940" y="2396458"/>
            <a:ext cx="10554574" cy="3636511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/>
              <a:t>顾名思义，结构型的图描述的是某种结构，这种结构在某段时间内应该是稳定的，“静态”的；而行为型的图描述的是某种行为，是“动态”的。</a:t>
            </a:r>
            <a:endParaRPr lang="en-US" altLang="zh-CN" sz="2400" dirty="0"/>
          </a:p>
          <a:p>
            <a:r>
              <a:rPr lang="zh-CN" altLang="en-US" sz="2400" dirty="0"/>
              <a:t>分析系统需求时，我们会面对很多业务概念，它们之间会有某些关系，这些内容可以看成是“静态”的，我们可以利用</a:t>
            </a:r>
            <a:r>
              <a:rPr lang="en-US" altLang="zh-CN" sz="2400" dirty="0"/>
              <a:t>UML</a:t>
            </a:r>
            <a:r>
              <a:rPr lang="zh-CN" altLang="en-US" sz="2400" dirty="0"/>
              <a:t>的结构性的图来分析。同时，业务会涉及大量的流程、过程等，这些内容是“动态”的，我们可以用行为型的</a:t>
            </a:r>
            <a:r>
              <a:rPr lang="en-US" altLang="zh-CN" sz="2400" dirty="0"/>
              <a:t>UML</a:t>
            </a:r>
            <a:r>
              <a:rPr lang="zh-CN" altLang="en-US" sz="2400" dirty="0"/>
              <a:t>图来分析。</a:t>
            </a:r>
            <a:br>
              <a:rPr lang="zh-CN" altLang="en-US" sz="2400" dirty="0"/>
            </a:br>
            <a:r>
              <a:rPr lang="zh-CN" altLang="en-US" sz="2400" dirty="0"/>
              <a:t>在我们软件设计时，我们需要考虑需要那些类、哪些构件、系统最后怎样部署等，这些内容可以看成是“静态”的，我们可以利用</a:t>
            </a:r>
            <a:r>
              <a:rPr lang="en-US" altLang="zh-CN" sz="2400" dirty="0"/>
              <a:t>UML</a:t>
            </a:r>
            <a:r>
              <a:rPr lang="zh-CN" altLang="en-US" sz="2400" dirty="0"/>
              <a:t>的结构型的图来设计。同时，我们也需要考虑软件如何和用户交互，类、构件、模块之间如何联系等“动态”内容，我们可以利用行为型的图来设计。</a:t>
            </a:r>
          </a:p>
        </p:txBody>
      </p:sp>
    </p:spTree>
    <p:extLst>
      <p:ext uri="{BB962C8B-B14F-4D97-AF65-F5344CB8AC3E}">
        <p14:creationId xmlns:p14="http://schemas.microsoft.com/office/powerpoint/2010/main" val="515515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22B77-FA16-4D4E-BAA6-811C61DB3E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A6EF34F-3BAD-4CD8-B05E-03BA773AE86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1050631" y="1050634"/>
            <a:ext cx="6857997" cy="4756735"/>
          </a:xfrm>
          <a:custGeom>
            <a:avLst/>
            <a:gdLst>
              <a:gd name="connsiteX0" fmla="*/ 6857997 w 6857997"/>
              <a:gd name="connsiteY0" fmla="*/ 0 h 4756735"/>
              <a:gd name="connsiteX1" fmla="*/ 6857997 w 6857997"/>
              <a:gd name="connsiteY1" fmla="*/ 4458285 h 4756735"/>
              <a:gd name="connsiteX2" fmla="*/ 4861980 w 6857997"/>
              <a:gd name="connsiteY2" fmla="*/ 4458285 h 4756735"/>
              <a:gd name="connsiteX3" fmla="*/ 4480980 w 6857997"/>
              <a:gd name="connsiteY3" fmla="*/ 4744036 h 4756735"/>
              <a:gd name="connsiteX4" fmla="*/ 4472514 w 6857997"/>
              <a:gd name="connsiteY4" fmla="*/ 4747210 h 4756735"/>
              <a:gd name="connsiteX5" fmla="*/ 4459814 w 6857997"/>
              <a:gd name="connsiteY5" fmla="*/ 4751973 h 4756735"/>
              <a:gd name="connsiteX6" fmla="*/ 4447114 w 6857997"/>
              <a:gd name="connsiteY6" fmla="*/ 4756735 h 4756735"/>
              <a:gd name="connsiteX7" fmla="*/ 4436530 w 6857997"/>
              <a:gd name="connsiteY7" fmla="*/ 4756735 h 4756735"/>
              <a:gd name="connsiteX8" fmla="*/ 4423830 w 6857997"/>
              <a:gd name="connsiteY8" fmla="*/ 4756735 h 4756735"/>
              <a:gd name="connsiteX9" fmla="*/ 4413247 w 6857997"/>
              <a:gd name="connsiteY9" fmla="*/ 4751973 h 4756735"/>
              <a:gd name="connsiteX10" fmla="*/ 4400547 w 6857997"/>
              <a:gd name="connsiteY10" fmla="*/ 4747210 h 4756735"/>
              <a:gd name="connsiteX11" fmla="*/ 4392080 w 6857997"/>
              <a:gd name="connsiteY11" fmla="*/ 4744036 h 4756735"/>
              <a:gd name="connsiteX12" fmla="*/ 4011080 w 6857997"/>
              <a:gd name="connsiteY12" fmla="*/ 4458285 h 4756735"/>
              <a:gd name="connsiteX13" fmla="*/ 0 w 6857997"/>
              <a:gd name="connsiteY13" fmla="*/ 4458285 h 4756735"/>
              <a:gd name="connsiteX14" fmla="*/ 1 w 6857997"/>
              <a:gd name="connsiteY14" fmla="*/ 0 h 475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57997" h="4756735">
                <a:moveTo>
                  <a:pt x="6857997" y="0"/>
                </a:moveTo>
                <a:lnTo>
                  <a:pt x="6857997" y="4458285"/>
                </a:lnTo>
                <a:lnTo>
                  <a:pt x="4861980" y="4458285"/>
                </a:lnTo>
                <a:lnTo>
                  <a:pt x="4480980" y="4744036"/>
                </a:lnTo>
                <a:lnTo>
                  <a:pt x="4472514" y="4747210"/>
                </a:lnTo>
                <a:lnTo>
                  <a:pt x="4459814" y="4751973"/>
                </a:lnTo>
                <a:lnTo>
                  <a:pt x="4447114" y="4756735"/>
                </a:lnTo>
                <a:lnTo>
                  <a:pt x="4436530" y="4756735"/>
                </a:lnTo>
                <a:lnTo>
                  <a:pt x="4423830" y="4756735"/>
                </a:lnTo>
                <a:lnTo>
                  <a:pt x="4413247" y="4751973"/>
                </a:lnTo>
                <a:lnTo>
                  <a:pt x="4400547" y="4747210"/>
                </a:lnTo>
                <a:lnTo>
                  <a:pt x="4392080" y="4744036"/>
                </a:lnTo>
                <a:lnTo>
                  <a:pt x="4011080" y="4458285"/>
                </a:lnTo>
                <a:lnTo>
                  <a:pt x="0" y="445828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7F82CAD-895A-43D3-8349-0BA3C86A2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54" y="1918252"/>
            <a:ext cx="3365439" cy="3997635"/>
          </a:xfrm>
        </p:spPr>
        <p:txBody>
          <a:bodyPr anchor="t">
            <a:normAutofit/>
          </a:bodyPr>
          <a:lstStyle/>
          <a:p>
            <a:r>
              <a:rPr lang="en-US" altLang="zh-CN" sz="4400"/>
              <a:t>UML</a:t>
            </a:r>
            <a:r>
              <a:rPr lang="zh-CN" altLang="en-US" sz="4400"/>
              <a:t>的特点与结构</a:t>
            </a:r>
          </a:p>
        </p:txBody>
      </p:sp>
      <p:graphicFrame>
        <p:nvGraphicFramePr>
          <p:cNvPr id="5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1003300"/>
              </p:ext>
            </p:extLst>
          </p:nvPr>
        </p:nvGraphicFramePr>
        <p:xfrm>
          <a:off x="5334000" y="1148316"/>
          <a:ext cx="6125937" cy="44195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8526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AD41F4-5EA9-4288-9F6B-AC877256E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15" y="882086"/>
            <a:ext cx="6315629" cy="970450"/>
          </a:xfrm>
        </p:spPr>
        <p:txBody>
          <a:bodyPr/>
          <a:lstStyle/>
          <a:p>
            <a:r>
              <a:rPr lang="zh-CN" altLang="en-US" dirty="0"/>
              <a:t>主要从三个方面对</a:t>
            </a:r>
            <a:r>
              <a:rPr lang="en-US" altLang="zh-CN" dirty="0"/>
              <a:t>UML</a:t>
            </a:r>
            <a:r>
              <a:rPr lang="zh-CN" altLang="en-US" dirty="0"/>
              <a:t>进行描述：基本构造块，</a:t>
            </a:r>
            <a:r>
              <a:rPr lang="en-US" altLang="zh-CN" dirty="0"/>
              <a:t>UML</a:t>
            </a:r>
            <a:r>
              <a:rPr lang="zh-CN" altLang="en-US" dirty="0"/>
              <a:t>中的规则，公共机制。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22DC1F1-CF7B-4B97-8239-ED0A0AA961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55981" y="0"/>
            <a:ext cx="5536019" cy="6858000"/>
          </a:xfrm>
        </p:spPr>
      </p:pic>
    </p:spTree>
    <p:extLst>
      <p:ext uri="{BB962C8B-B14F-4D97-AF65-F5344CB8AC3E}">
        <p14:creationId xmlns:p14="http://schemas.microsoft.com/office/powerpoint/2010/main" val="203861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7EC9A4-0166-49F8-91E4-2DC45DDAA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6000" dirty="0"/>
              <a:t>UML</a:t>
            </a:r>
            <a:r>
              <a:rPr lang="zh-CN" altLang="en-US" sz="6000" dirty="0"/>
              <a:t>的事物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8569A67-5C39-44DB-A938-392E732A0BF4}"/>
              </a:ext>
            </a:extLst>
          </p:cNvPr>
          <p:cNvSpPr/>
          <p:nvPr/>
        </p:nvSpPr>
        <p:spPr>
          <a:xfrm>
            <a:off x="6187415" y="2330340"/>
            <a:ext cx="4265268" cy="190430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739E7F-8D37-46F3-A0AB-2013E8564C52}"/>
              </a:ext>
            </a:extLst>
          </p:cNvPr>
          <p:cNvSpPr/>
          <p:nvPr/>
        </p:nvSpPr>
        <p:spPr>
          <a:xfrm>
            <a:off x="6187415" y="4538444"/>
            <a:ext cx="4265268" cy="190430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8740C3D-1798-47B2-8196-0DF8066D4EDE}"/>
              </a:ext>
            </a:extLst>
          </p:cNvPr>
          <p:cNvSpPr txBox="1"/>
          <p:nvPr/>
        </p:nvSpPr>
        <p:spPr>
          <a:xfrm>
            <a:off x="2105247" y="4990634"/>
            <a:ext cx="1584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分组事</a:t>
            </a:r>
            <a:r>
              <a:rPr lang="zh-CN" altLang="en-US" dirty="0" smtClean="0"/>
              <a:t>物</a:t>
            </a:r>
            <a:endParaRPr lang="en-US" altLang="zh-CN" dirty="0" smtClean="0"/>
          </a:p>
          <a:p>
            <a:pPr marL="285750" indent="-285750"/>
            <a:endParaRPr lang="en-US" altLang="zh-CN" dirty="0" smtClean="0"/>
          </a:p>
          <a:p>
            <a:pPr marL="285750" indent="-285750"/>
            <a:r>
              <a:rPr lang="zh-CN" altLang="en-US" dirty="0" smtClean="0"/>
              <a:t>      包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006F9C7-AE01-4281-9A20-1FD69B3BA225}"/>
              </a:ext>
            </a:extLst>
          </p:cNvPr>
          <p:cNvSpPr/>
          <p:nvPr/>
        </p:nvSpPr>
        <p:spPr>
          <a:xfrm>
            <a:off x="810000" y="4538444"/>
            <a:ext cx="4288676" cy="190430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DDA93DE-A456-4076-87B5-8B79B5AB610B}"/>
              </a:ext>
            </a:extLst>
          </p:cNvPr>
          <p:cNvSpPr/>
          <p:nvPr/>
        </p:nvSpPr>
        <p:spPr>
          <a:xfrm>
            <a:off x="810000" y="2356262"/>
            <a:ext cx="4288676" cy="18783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9ACA48C-64BC-4D5F-BBA7-FE293E7CCB2B}"/>
              </a:ext>
            </a:extLst>
          </p:cNvPr>
          <p:cNvSpPr txBox="1"/>
          <p:nvPr/>
        </p:nvSpPr>
        <p:spPr>
          <a:xfrm>
            <a:off x="1294411" y="2632217"/>
            <a:ext cx="30977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l"/>
            </a:pPr>
            <a:r>
              <a:rPr lang="zh-CN" altLang="en-US" dirty="0"/>
              <a:t>构建事物</a:t>
            </a:r>
            <a:endParaRPr lang="en-US" altLang="zh-CN" dirty="0"/>
          </a:p>
          <a:p>
            <a:pPr marL="285750" indent="-285750" algn="ctr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algn="ctr"/>
            <a:r>
              <a:rPr lang="en-US" altLang="zh-CN" dirty="0"/>
              <a:t>1</a:t>
            </a:r>
            <a:r>
              <a:rPr lang="zh-CN" altLang="en-US" dirty="0"/>
              <a:t>、类    </a:t>
            </a:r>
            <a:r>
              <a:rPr lang="en-US" altLang="zh-CN" dirty="0"/>
              <a:t>2</a:t>
            </a:r>
            <a:r>
              <a:rPr lang="zh-CN" altLang="en-US" dirty="0"/>
              <a:t>、接口  </a:t>
            </a:r>
            <a:r>
              <a:rPr lang="en-US" altLang="zh-CN" dirty="0"/>
              <a:t>3</a:t>
            </a:r>
            <a:r>
              <a:rPr lang="zh-CN" altLang="en-US" dirty="0"/>
              <a:t>、协作 </a:t>
            </a:r>
            <a:endParaRPr lang="en-US" altLang="zh-CN" dirty="0"/>
          </a:p>
          <a:p>
            <a:pPr algn="ctr"/>
            <a:r>
              <a:rPr lang="zh-CN" altLang="en-US" dirty="0"/>
              <a:t> </a:t>
            </a:r>
            <a:r>
              <a:rPr lang="en-US" altLang="zh-CN" dirty="0"/>
              <a:t>4</a:t>
            </a:r>
            <a:r>
              <a:rPr lang="zh-CN" altLang="en-US" dirty="0"/>
              <a:t>、用</a:t>
            </a:r>
            <a:r>
              <a:rPr lang="zh-CN" altLang="en-US" dirty="0" smtClean="0"/>
              <a:t>例（用况）</a:t>
            </a:r>
            <a:r>
              <a:rPr lang="en-US" altLang="zh-CN" dirty="0" smtClean="0"/>
              <a:t>  </a:t>
            </a:r>
            <a:r>
              <a:rPr lang="en-US" altLang="zh-CN" dirty="0"/>
              <a:t>5</a:t>
            </a:r>
            <a:r>
              <a:rPr lang="zh-CN" altLang="en-US" dirty="0"/>
              <a:t>、构</a:t>
            </a:r>
            <a:r>
              <a:rPr lang="zh-CN" altLang="en-US" dirty="0" smtClean="0"/>
              <a:t>件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6</a:t>
            </a:r>
            <a:r>
              <a:rPr lang="zh-CN" altLang="en-US" dirty="0"/>
              <a:t>、节</a:t>
            </a:r>
            <a:r>
              <a:rPr lang="zh-CN" altLang="en-US" dirty="0" smtClean="0"/>
              <a:t>点 </a:t>
            </a:r>
            <a:r>
              <a:rPr lang="en-US" altLang="zh-CN" dirty="0" smtClean="0"/>
              <a:t>7.</a:t>
            </a:r>
            <a:r>
              <a:rPr lang="zh-CN" altLang="en-US" dirty="0" smtClean="0"/>
              <a:t>主动类  </a:t>
            </a:r>
            <a:r>
              <a:rPr lang="en-US" altLang="zh-CN" dirty="0" smtClean="0"/>
              <a:t>8.</a:t>
            </a:r>
            <a:r>
              <a:rPr lang="zh-CN" altLang="en-US" dirty="0" smtClean="0"/>
              <a:t>制品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85E6DBE-2AA1-4337-BB25-D4C8F22A18F3}"/>
              </a:ext>
            </a:extLst>
          </p:cNvPr>
          <p:cNvSpPr txBox="1"/>
          <p:nvPr/>
        </p:nvSpPr>
        <p:spPr>
          <a:xfrm>
            <a:off x="6924475" y="2705759"/>
            <a:ext cx="27911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l"/>
            </a:pPr>
            <a:r>
              <a:rPr lang="zh-CN" altLang="en-US" dirty="0"/>
              <a:t>行为事物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、交互、</a:t>
            </a:r>
            <a:r>
              <a:rPr lang="en-US" altLang="zh-CN" dirty="0"/>
              <a:t>2</a:t>
            </a:r>
            <a:r>
              <a:rPr lang="zh-CN" altLang="en-US" dirty="0"/>
              <a:t>状态</a:t>
            </a:r>
            <a:r>
              <a:rPr lang="zh-CN" altLang="en-US" dirty="0" smtClean="0"/>
              <a:t>机 </a:t>
            </a:r>
            <a:r>
              <a:rPr lang="en-US" altLang="zh-CN" dirty="0" smtClean="0"/>
              <a:t>3.</a:t>
            </a:r>
            <a:r>
              <a:rPr lang="zh-CN" altLang="en-US" dirty="0" smtClean="0"/>
              <a:t>活动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6232BBC-F007-45B9-A6FB-D82E254AE3EE}"/>
              </a:ext>
            </a:extLst>
          </p:cNvPr>
          <p:cNvSpPr txBox="1"/>
          <p:nvPr/>
        </p:nvSpPr>
        <p:spPr>
          <a:xfrm>
            <a:off x="7674943" y="4892162"/>
            <a:ext cx="13965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注释事</a:t>
            </a:r>
            <a:r>
              <a:rPr lang="zh-CN" altLang="en-US" dirty="0" smtClean="0"/>
              <a:t>物</a:t>
            </a:r>
            <a:endParaRPr lang="en-US" altLang="zh-CN" dirty="0" smtClean="0"/>
          </a:p>
          <a:p>
            <a:pPr marL="285750" indent="-285750"/>
            <a:endParaRPr lang="en-US" altLang="zh-CN" dirty="0" smtClean="0"/>
          </a:p>
          <a:p>
            <a:pPr marL="285750" indent="-285750"/>
            <a:r>
              <a:rPr lang="en-US" altLang="zh-CN" dirty="0" smtClean="0"/>
              <a:t>     </a:t>
            </a:r>
            <a:r>
              <a:rPr lang="zh-CN" altLang="en-US" dirty="0" smtClean="0"/>
              <a:t>注解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1298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7EC9A4-0166-49F8-91E4-2DC45DDAA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6000" dirty="0"/>
              <a:t>UML</a:t>
            </a:r>
            <a:r>
              <a:rPr lang="zh-CN" altLang="en-US" sz="6000" dirty="0"/>
              <a:t>的关系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8569A67-5C39-44DB-A938-392E732A0BF4}"/>
              </a:ext>
            </a:extLst>
          </p:cNvPr>
          <p:cNvSpPr/>
          <p:nvPr/>
        </p:nvSpPr>
        <p:spPr>
          <a:xfrm>
            <a:off x="6187414" y="2330340"/>
            <a:ext cx="4828929" cy="190430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739E7F-8D37-46F3-A0AB-2013E8564C52}"/>
              </a:ext>
            </a:extLst>
          </p:cNvPr>
          <p:cNvSpPr/>
          <p:nvPr/>
        </p:nvSpPr>
        <p:spPr>
          <a:xfrm>
            <a:off x="6187414" y="4526314"/>
            <a:ext cx="4850699" cy="190430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8740C3D-1798-47B2-8196-0DF8066D4EDE}"/>
              </a:ext>
            </a:extLst>
          </p:cNvPr>
          <p:cNvSpPr txBox="1"/>
          <p:nvPr/>
        </p:nvSpPr>
        <p:spPr>
          <a:xfrm>
            <a:off x="701143" y="4845049"/>
            <a:ext cx="46110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l"/>
            </a:pPr>
            <a:r>
              <a:rPr lang="zh-CN" altLang="en-US" dirty="0"/>
              <a:t>泛化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子类                                                   父类                                     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006F9C7-AE01-4281-9A20-1FD69B3BA225}"/>
              </a:ext>
            </a:extLst>
          </p:cNvPr>
          <p:cNvSpPr/>
          <p:nvPr/>
        </p:nvSpPr>
        <p:spPr>
          <a:xfrm>
            <a:off x="809999" y="4538444"/>
            <a:ext cx="4545771" cy="190430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DDA93DE-A456-4076-87B5-8B79B5AB610B}"/>
              </a:ext>
            </a:extLst>
          </p:cNvPr>
          <p:cNvSpPr/>
          <p:nvPr/>
        </p:nvSpPr>
        <p:spPr>
          <a:xfrm>
            <a:off x="810000" y="2356262"/>
            <a:ext cx="4524000" cy="18783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9ACA48C-64BC-4D5F-BBA7-FE293E7CCB2B}"/>
              </a:ext>
            </a:extLst>
          </p:cNvPr>
          <p:cNvSpPr txBox="1"/>
          <p:nvPr/>
        </p:nvSpPr>
        <p:spPr>
          <a:xfrm>
            <a:off x="810000" y="2682326"/>
            <a:ext cx="45644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l"/>
            </a:pPr>
            <a:r>
              <a:rPr lang="zh-CN" altLang="en-US" dirty="0"/>
              <a:t>依赖</a:t>
            </a:r>
            <a:endParaRPr lang="en-US" altLang="zh-CN" dirty="0"/>
          </a:p>
          <a:p>
            <a:pPr marL="285750" indent="-285750" algn="ctr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r>
              <a:rPr lang="zh-CN" altLang="en-US" dirty="0"/>
              <a:t>独立元素  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                                   </a:t>
            </a:r>
            <a:r>
              <a:rPr lang="zh-CN" altLang="en-US" dirty="0"/>
              <a:t>依赖元素        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85E6DBE-2AA1-4337-BB25-D4C8F22A18F3}"/>
              </a:ext>
            </a:extLst>
          </p:cNvPr>
          <p:cNvSpPr txBox="1"/>
          <p:nvPr/>
        </p:nvSpPr>
        <p:spPr>
          <a:xfrm>
            <a:off x="7448512" y="2568849"/>
            <a:ext cx="28550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l"/>
            </a:pPr>
            <a:r>
              <a:rPr lang="zh-CN" altLang="en-US" dirty="0"/>
              <a:t>关联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r>
              <a:rPr lang="en-US" altLang="zh-CN" dirty="0"/>
              <a:t>0..1                               .</a:t>
            </a:r>
          </a:p>
          <a:p>
            <a:endParaRPr lang="en-US" altLang="zh-CN" dirty="0"/>
          </a:p>
          <a:p>
            <a:r>
              <a:rPr lang="zh-CN" altLang="en-US" dirty="0"/>
              <a:t>读者                     管理员</a:t>
            </a:r>
            <a:endParaRPr lang="en-US" altLang="zh-CN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6232BBC-F007-45B9-A6FB-D82E254AE3EE}"/>
              </a:ext>
            </a:extLst>
          </p:cNvPr>
          <p:cNvSpPr txBox="1"/>
          <p:nvPr/>
        </p:nvSpPr>
        <p:spPr>
          <a:xfrm>
            <a:off x="6187414" y="5143820"/>
            <a:ext cx="52208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l"/>
            </a:pPr>
            <a:r>
              <a:rPr lang="zh-CN" altLang="en-US" dirty="0"/>
              <a:t>实现</a:t>
            </a:r>
            <a:endParaRPr lang="en-US" altLang="zh-CN" dirty="0"/>
          </a:p>
          <a:p>
            <a:pPr marL="2571750" lvl="5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r>
              <a:rPr lang="zh-CN" altLang="en-US" dirty="0" smtClean="0"/>
              <a:t>类</a:t>
            </a:r>
            <a:r>
              <a:rPr lang="en-US" altLang="zh-CN" dirty="0" smtClean="0"/>
              <a:t>/</a:t>
            </a:r>
            <a:r>
              <a:rPr lang="zh-CN" altLang="en-US" dirty="0" smtClean="0"/>
              <a:t>接口                                                   </a:t>
            </a:r>
            <a:r>
              <a:rPr lang="zh-CN" altLang="en-US" dirty="0"/>
              <a:t>接口</a:t>
            </a:r>
            <a:endParaRPr lang="en-US" altLang="zh-CN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D132E9A9-3EBA-4645-A21A-20E3B3713AF6}"/>
              </a:ext>
            </a:extLst>
          </p:cNvPr>
          <p:cNvCxnSpPr/>
          <p:nvPr/>
        </p:nvCxnSpPr>
        <p:spPr>
          <a:xfrm>
            <a:off x="2000070" y="3694922"/>
            <a:ext cx="1996751" cy="0"/>
          </a:xfrm>
          <a:prstGeom prst="straightConnector1">
            <a:avLst/>
          </a:prstGeom>
          <a:ln>
            <a:solidFill>
              <a:schemeClr val="dk1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F904694-2E4F-48F8-8127-B761A6D97C17}"/>
              </a:ext>
            </a:extLst>
          </p:cNvPr>
          <p:cNvCxnSpPr/>
          <p:nvPr/>
        </p:nvCxnSpPr>
        <p:spPr>
          <a:xfrm>
            <a:off x="7144391" y="3592285"/>
            <a:ext cx="2351314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箭头: 右 13">
            <a:extLst>
              <a:ext uri="{FF2B5EF4-FFF2-40B4-BE49-F238E27FC236}">
                <a16:creationId xmlns:a16="http://schemas.microsoft.com/office/drawing/2014/main" id="{20193AD0-B85B-43E2-A9F9-BB9653492988}"/>
              </a:ext>
            </a:extLst>
          </p:cNvPr>
          <p:cNvSpPr/>
          <p:nvPr/>
        </p:nvSpPr>
        <p:spPr>
          <a:xfrm>
            <a:off x="7218782" y="5660573"/>
            <a:ext cx="2926704" cy="525212"/>
          </a:xfrm>
          <a:prstGeom prst="rightArrow">
            <a:avLst>
              <a:gd name="adj1" fmla="val 50000"/>
              <a:gd name="adj2" fmla="val 51663"/>
            </a:avLst>
          </a:prstGeom>
          <a:solidFill>
            <a:schemeClr val="bg2"/>
          </a:solidFill>
          <a:ln w="0" cap="sq">
            <a:solidFill>
              <a:schemeClr val="bg1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57A441B3-9A0F-43F9-85A7-27A81D45B6A4}"/>
              </a:ext>
            </a:extLst>
          </p:cNvPr>
          <p:cNvSpPr/>
          <p:nvPr/>
        </p:nvSpPr>
        <p:spPr>
          <a:xfrm>
            <a:off x="1477555" y="5769840"/>
            <a:ext cx="3041780" cy="198227"/>
          </a:xfrm>
          <a:prstGeom prst="rightArrow">
            <a:avLst/>
          </a:prstGeom>
          <a:solidFill>
            <a:schemeClr val="bg2"/>
          </a:solidFill>
          <a:ln w="0" cap="sq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443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引用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1415</TotalTime>
  <Words>1158</Words>
  <Application>Microsoft Office PowerPoint</Application>
  <PresentationFormat>宽屏</PresentationFormat>
  <Paragraphs>156</Paragraphs>
  <Slides>23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Arial Unicode MS</vt:lpstr>
      <vt:lpstr>等线</vt:lpstr>
      <vt:lpstr>宋体</vt:lpstr>
      <vt:lpstr>Arial</vt:lpstr>
      <vt:lpstr>Century Gothic</vt:lpstr>
      <vt:lpstr>Wingdings</vt:lpstr>
      <vt:lpstr>Wingdings 2</vt:lpstr>
      <vt:lpstr>引用</vt:lpstr>
      <vt:lpstr> UML概述 </vt:lpstr>
      <vt:lpstr>UML概述目录</vt:lpstr>
      <vt:lpstr>UML的介绍与背景</vt:lpstr>
      <vt:lpstr>UML有什么用？</vt:lpstr>
      <vt:lpstr>UML模型分为结构型和行为型两种</vt:lpstr>
      <vt:lpstr>UML的特点与结构</vt:lpstr>
      <vt:lpstr>主要从三个方面对UML进行描述：基本构造块，UML中的规则，公共机制。</vt:lpstr>
      <vt:lpstr>UML的事物</vt:lpstr>
      <vt:lpstr>UML的关系</vt:lpstr>
      <vt:lpstr>UML的视图</vt:lpstr>
      <vt:lpstr>UML图</vt:lpstr>
      <vt:lpstr>用例图</vt:lpstr>
      <vt:lpstr>类图</vt:lpstr>
      <vt:lpstr>对象图</vt:lpstr>
      <vt:lpstr>序列图</vt:lpstr>
      <vt:lpstr>协作图</vt:lpstr>
      <vt:lpstr>状态图</vt:lpstr>
      <vt:lpstr>活动图</vt:lpstr>
      <vt:lpstr>构件图</vt:lpstr>
      <vt:lpstr>部署图</vt:lpstr>
      <vt:lpstr>参考资料</vt:lpstr>
      <vt:lpstr>小组成员分工与评价</vt:lpstr>
      <vt:lpstr>了解UML的过程遇到的问题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UML概述</dc:title>
  <dc:creator>zlzlzl</dc:creator>
  <cp:lastModifiedBy>xupeng8</cp:lastModifiedBy>
  <cp:revision>85</cp:revision>
  <dcterms:created xsi:type="dcterms:W3CDTF">2017-10-04T02:32:28Z</dcterms:created>
  <dcterms:modified xsi:type="dcterms:W3CDTF">2017-10-14T10:36:09Z</dcterms:modified>
</cp:coreProperties>
</file>