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629F1-624D-4B59-9361-CBF500DD361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726228-C64D-4956-90CE-32D8496295E3}">
      <dgm:prSet/>
      <dgm:spPr/>
      <dgm:t>
        <a:bodyPr/>
        <a:lstStyle/>
        <a:p>
          <a:r>
            <a:rPr lang="en-US" dirty="0"/>
            <a:t>1999</a:t>
          </a:r>
          <a:r>
            <a:rPr lang="zh-CN" dirty="0"/>
            <a:t>年</a:t>
          </a:r>
          <a:endParaRPr lang="en-US" altLang="zh-CN" dirty="0"/>
        </a:p>
        <a:p>
          <a:r>
            <a:rPr lang="zh-CN" dirty="0"/>
            <a:t>极限编程（</a:t>
          </a:r>
          <a:r>
            <a:rPr lang="en-US" dirty="0"/>
            <a:t>XP</a:t>
          </a:r>
          <a:r>
            <a:rPr lang="zh-CN" dirty="0"/>
            <a:t>）</a:t>
          </a:r>
          <a:r>
            <a:rPr lang="zh-CN" altLang="en-US" dirty="0"/>
            <a:t>提出测试先行的概念</a:t>
          </a:r>
          <a:endParaRPr lang="zh-CN" dirty="0"/>
        </a:p>
      </dgm:t>
    </dgm:pt>
    <dgm:pt modelId="{C1517EC2-DAAB-47E6-9D87-4E5CC7AB3215}" type="parTrans" cxnId="{DEE3D49E-FF20-4DFC-8948-AAE1DFF80A93}">
      <dgm:prSet/>
      <dgm:spPr/>
      <dgm:t>
        <a:bodyPr/>
        <a:lstStyle/>
        <a:p>
          <a:endParaRPr lang="zh-CN" altLang="en-US"/>
        </a:p>
      </dgm:t>
    </dgm:pt>
    <dgm:pt modelId="{346BF1D4-42C3-4B28-B528-5BC2F55466D1}" type="sibTrans" cxnId="{DEE3D49E-FF20-4DFC-8948-AAE1DFF80A93}">
      <dgm:prSet/>
      <dgm:spPr/>
      <dgm:t>
        <a:bodyPr/>
        <a:lstStyle/>
        <a:p>
          <a:endParaRPr lang="zh-CN" altLang="en-US"/>
        </a:p>
      </dgm:t>
    </dgm:pt>
    <dgm:pt modelId="{D151AEBD-E665-42EC-BA52-9B52C4160691}">
      <dgm:prSet/>
      <dgm:spPr/>
      <dgm:t>
        <a:bodyPr/>
        <a:lstStyle/>
        <a:p>
          <a:r>
            <a:rPr lang="en-US" altLang="zh-CN" dirty="0"/>
            <a:t>2</a:t>
          </a:r>
          <a:r>
            <a:rPr lang="en-US" dirty="0"/>
            <a:t>003</a:t>
          </a:r>
          <a:r>
            <a:rPr lang="zh-CN" dirty="0"/>
            <a:t>年，</a:t>
          </a:r>
          <a:r>
            <a:rPr lang="en-US" dirty="0"/>
            <a:t>Kent Beck </a:t>
          </a:r>
          <a:r>
            <a:rPr lang="zh-CN" dirty="0"/>
            <a:t>发展了这个概念</a:t>
          </a:r>
          <a:r>
            <a:rPr lang="zh-CN" altLang="en-US" dirty="0"/>
            <a:t>，建立了</a:t>
          </a:r>
          <a:r>
            <a:rPr lang="en-US" altLang="zh-CN" dirty="0"/>
            <a:t>TDD</a:t>
          </a:r>
          <a:endParaRPr lang="zh-CN" dirty="0"/>
        </a:p>
      </dgm:t>
    </dgm:pt>
    <dgm:pt modelId="{04D8993C-8123-4BDB-908A-7002CDD49BFE}" type="parTrans" cxnId="{69413E9D-55D8-4C7C-B486-29978D628DC7}">
      <dgm:prSet/>
      <dgm:spPr/>
      <dgm:t>
        <a:bodyPr/>
        <a:lstStyle/>
        <a:p>
          <a:endParaRPr lang="zh-CN" altLang="en-US"/>
        </a:p>
      </dgm:t>
    </dgm:pt>
    <dgm:pt modelId="{C981F81F-8029-441A-A02D-016963C8D01C}" type="sibTrans" cxnId="{69413E9D-55D8-4C7C-B486-29978D628DC7}">
      <dgm:prSet/>
      <dgm:spPr/>
      <dgm:t>
        <a:bodyPr/>
        <a:lstStyle/>
        <a:p>
          <a:endParaRPr lang="zh-CN" altLang="en-US"/>
        </a:p>
      </dgm:t>
    </dgm:pt>
    <dgm:pt modelId="{E1BDCCA0-E5CC-4EDE-BEE2-1CEC7B7A280D}" type="pres">
      <dgm:prSet presAssocID="{7F1629F1-624D-4B59-9361-CBF500DD361F}" presName="Name0" presStyleCnt="0">
        <dgm:presLayoutVars>
          <dgm:dir/>
          <dgm:resizeHandles val="exact"/>
        </dgm:presLayoutVars>
      </dgm:prSet>
      <dgm:spPr/>
    </dgm:pt>
    <dgm:pt modelId="{E58977BA-9A1E-4A9A-9A36-8E81EDD24E26}" type="pres">
      <dgm:prSet presAssocID="{7F1629F1-624D-4B59-9361-CBF500DD361F}" presName="arrow" presStyleLbl="bgShp" presStyleIdx="0" presStyleCnt="1"/>
      <dgm:spPr/>
    </dgm:pt>
    <dgm:pt modelId="{4F572BD9-08C9-4ADF-A51A-E278BF0C5618}" type="pres">
      <dgm:prSet presAssocID="{7F1629F1-624D-4B59-9361-CBF500DD361F}" presName="points" presStyleCnt="0"/>
      <dgm:spPr/>
    </dgm:pt>
    <dgm:pt modelId="{A9DA1CC6-1C65-4B98-BC60-0A54FC46BF32}" type="pres">
      <dgm:prSet presAssocID="{3E726228-C64D-4956-90CE-32D8496295E3}" presName="compositeA" presStyleCnt="0"/>
      <dgm:spPr/>
    </dgm:pt>
    <dgm:pt modelId="{89D20152-5BB7-4986-9442-44C4B9D56C65}" type="pres">
      <dgm:prSet presAssocID="{3E726228-C64D-4956-90CE-32D8496295E3}" presName="textA" presStyleLbl="revTx" presStyleIdx="0" presStyleCnt="2">
        <dgm:presLayoutVars>
          <dgm:bulletEnabled val="1"/>
        </dgm:presLayoutVars>
      </dgm:prSet>
      <dgm:spPr/>
    </dgm:pt>
    <dgm:pt modelId="{FEDAB753-5EF5-4543-B92B-64807020B643}" type="pres">
      <dgm:prSet presAssocID="{3E726228-C64D-4956-90CE-32D8496295E3}" presName="circleA" presStyleLbl="node1" presStyleIdx="0" presStyleCnt="2"/>
      <dgm:spPr/>
    </dgm:pt>
    <dgm:pt modelId="{76D06754-C06E-4447-A1C9-2975EC96CBB1}" type="pres">
      <dgm:prSet presAssocID="{3E726228-C64D-4956-90CE-32D8496295E3}" presName="spaceA" presStyleCnt="0"/>
      <dgm:spPr/>
    </dgm:pt>
    <dgm:pt modelId="{9BBB5879-56CD-4345-9F78-7CA7280A9478}" type="pres">
      <dgm:prSet presAssocID="{346BF1D4-42C3-4B28-B528-5BC2F55466D1}" presName="space" presStyleCnt="0"/>
      <dgm:spPr/>
    </dgm:pt>
    <dgm:pt modelId="{4E0496B3-54BE-4C59-9660-3AB28DBFCD00}" type="pres">
      <dgm:prSet presAssocID="{D151AEBD-E665-42EC-BA52-9B52C4160691}" presName="compositeB" presStyleCnt="0"/>
      <dgm:spPr/>
    </dgm:pt>
    <dgm:pt modelId="{7E96A060-8E9E-4D59-8350-C780E8A092E7}" type="pres">
      <dgm:prSet presAssocID="{D151AEBD-E665-42EC-BA52-9B52C4160691}" presName="textB" presStyleLbl="revTx" presStyleIdx="1" presStyleCnt="2">
        <dgm:presLayoutVars>
          <dgm:bulletEnabled val="1"/>
        </dgm:presLayoutVars>
      </dgm:prSet>
      <dgm:spPr/>
    </dgm:pt>
    <dgm:pt modelId="{DF78E7EE-24DA-4344-B3A6-926B253F3C2F}" type="pres">
      <dgm:prSet presAssocID="{D151AEBD-E665-42EC-BA52-9B52C4160691}" presName="circleB" presStyleLbl="node1" presStyleIdx="1" presStyleCnt="2"/>
      <dgm:spPr/>
    </dgm:pt>
    <dgm:pt modelId="{01CF12AD-59DB-42F6-8E40-CB088AB095E3}" type="pres">
      <dgm:prSet presAssocID="{D151AEBD-E665-42EC-BA52-9B52C4160691}" presName="spaceB" presStyleCnt="0"/>
      <dgm:spPr/>
    </dgm:pt>
  </dgm:ptLst>
  <dgm:cxnLst>
    <dgm:cxn modelId="{1C7C9C5E-AC11-4FF4-B22F-C59C5DBE3DF2}" type="presOf" srcId="{7F1629F1-624D-4B59-9361-CBF500DD361F}" destId="{E1BDCCA0-E5CC-4EDE-BEE2-1CEC7B7A280D}" srcOrd="0" destOrd="0" presId="urn:microsoft.com/office/officeart/2005/8/layout/hProcess11"/>
    <dgm:cxn modelId="{751F0A67-97C3-4BE9-A22F-2664C04EC857}" type="presOf" srcId="{D151AEBD-E665-42EC-BA52-9B52C4160691}" destId="{7E96A060-8E9E-4D59-8350-C780E8A092E7}" srcOrd="0" destOrd="0" presId="urn:microsoft.com/office/officeart/2005/8/layout/hProcess11"/>
    <dgm:cxn modelId="{69413E9D-55D8-4C7C-B486-29978D628DC7}" srcId="{7F1629F1-624D-4B59-9361-CBF500DD361F}" destId="{D151AEBD-E665-42EC-BA52-9B52C4160691}" srcOrd="1" destOrd="0" parTransId="{04D8993C-8123-4BDB-908A-7002CDD49BFE}" sibTransId="{C981F81F-8029-441A-A02D-016963C8D01C}"/>
    <dgm:cxn modelId="{DEE3D49E-FF20-4DFC-8948-AAE1DFF80A93}" srcId="{7F1629F1-624D-4B59-9361-CBF500DD361F}" destId="{3E726228-C64D-4956-90CE-32D8496295E3}" srcOrd="0" destOrd="0" parTransId="{C1517EC2-DAAB-47E6-9D87-4E5CC7AB3215}" sibTransId="{346BF1D4-42C3-4B28-B528-5BC2F55466D1}"/>
    <dgm:cxn modelId="{288899C1-262A-4EB3-BC9C-FA1D160FA74C}" type="presOf" srcId="{3E726228-C64D-4956-90CE-32D8496295E3}" destId="{89D20152-5BB7-4986-9442-44C4B9D56C65}" srcOrd="0" destOrd="0" presId="urn:microsoft.com/office/officeart/2005/8/layout/hProcess11"/>
    <dgm:cxn modelId="{D0243D3E-D47F-4C1D-A1C2-E468048A5334}" type="presParOf" srcId="{E1BDCCA0-E5CC-4EDE-BEE2-1CEC7B7A280D}" destId="{E58977BA-9A1E-4A9A-9A36-8E81EDD24E26}" srcOrd="0" destOrd="0" presId="urn:microsoft.com/office/officeart/2005/8/layout/hProcess11"/>
    <dgm:cxn modelId="{B6B397E2-8855-40A2-813B-31309F6F4011}" type="presParOf" srcId="{E1BDCCA0-E5CC-4EDE-BEE2-1CEC7B7A280D}" destId="{4F572BD9-08C9-4ADF-A51A-E278BF0C5618}" srcOrd="1" destOrd="0" presId="urn:microsoft.com/office/officeart/2005/8/layout/hProcess11"/>
    <dgm:cxn modelId="{38489815-81A8-412F-BCB9-1824381FE59B}" type="presParOf" srcId="{4F572BD9-08C9-4ADF-A51A-E278BF0C5618}" destId="{A9DA1CC6-1C65-4B98-BC60-0A54FC46BF32}" srcOrd="0" destOrd="0" presId="urn:microsoft.com/office/officeart/2005/8/layout/hProcess11"/>
    <dgm:cxn modelId="{9073104E-6FFD-4773-9235-4564432C4949}" type="presParOf" srcId="{A9DA1CC6-1C65-4B98-BC60-0A54FC46BF32}" destId="{89D20152-5BB7-4986-9442-44C4B9D56C65}" srcOrd="0" destOrd="0" presId="urn:microsoft.com/office/officeart/2005/8/layout/hProcess11"/>
    <dgm:cxn modelId="{4522B149-4445-4D5C-9D58-3C2F8F1B1BD4}" type="presParOf" srcId="{A9DA1CC6-1C65-4B98-BC60-0A54FC46BF32}" destId="{FEDAB753-5EF5-4543-B92B-64807020B643}" srcOrd="1" destOrd="0" presId="urn:microsoft.com/office/officeart/2005/8/layout/hProcess11"/>
    <dgm:cxn modelId="{089A817B-9143-4E98-9BF9-329F7B6BC166}" type="presParOf" srcId="{A9DA1CC6-1C65-4B98-BC60-0A54FC46BF32}" destId="{76D06754-C06E-4447-A1C9-2975EC96CBB1}" srcOrd="2" destOrd="0" presId="urn:microsoft.com/office/officeart/2005/8/layout/hProcess11"/>
    <dgm:cxn modelId="{A4877429-3C23-4477-93C2-826469FC188F}" type="presParOf" srcId="{4F572BD9-08C9-4ADF-A51A-E278BF0C5618}" destId="{9BBB5879-56CD-4345-9F78-7CA7280A9478}" srcOrd="1" destOrd="0" presId="urn:microsoft.com/office/officeart/2005/8/layout/hProcess11"/>
    <dgm:cxn modelId="{21F42764-2D3A-45F2-BACD-63388344615D}" type="presParOf" srcId="{4F572BD9-08C9-4ADF-A51A-E278BF0C5618}" destId="{4E0496B3-54BE-4C59-9660-3AB28DBFCD00}" srcOrd="2" destOrd="0" presId="urn:microsoft.com/office/officeart/2005/8/layout/hProcess11"/>
    <dgm:cxn modelId="{0F3DC7FB-BBA4-464A-B628-F73687322A86}" type="presParOf" srcId="{4E0496B3-54BE-4C59-9660-3AB28DBFCD00}" destId="{7E96A060-8E9E-4D59-8350-C780E8A092E7}" srcOrd="0" destOrd="0" presId="urn:microsoft.com/office/officeart/2005/8/layout/hProcess11"/>
    <dgm:cxn modelId="{B887D53D-958E-4AAA-87F7-C734309CE71B}" type="presParOf" srcId="{4E0496B3-54BE-4C59-9660-3AB28DBFCD00}" destId="{DF78E7EE-24DA-4344-B3A6-926B253F3C2F}" srcOrd="1" destOrd="0" presId="urn:microsoft.com/office/officeart/2005/8/layout/hProcess11"/>
    <dgm:cxn modelId="{C41ED5CF-76AD-415F-96D1-58630E32188A}" type="presParOf" srcId="{4E0496B3-54BE-4C59-9660-3AB28DBFCD00}" destId="{01CF12AD-59DB-42F6-8E40-CB088AB095E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8002C-4335-43BD-A692-B8F63173F8F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zh-CN" altLang="en-US"/>
        </a:p>
      </dgm:t>
    </dgm:pt>
    <dgm:pt modelId="{B1DAC80C-0B48-4E43-AFB7-ED4682860948}">
      <dgm:prSet/>
      <dgm:spPr/>
      <dgm:t>
        <a:bodyPr/>
        <a:lstStyle/>
        <a:p>
          <a:r>
            <a:rPr lang="zh-CN"/>
            <a:t>将需求转化成测试用例</a:t>
          </a:r>
        </a:p>
      </dgm:t>
    </dgm:pt>
    <dgm:pt modelId="{8D1B6EC4-AC38-4761-A2A7-F4BBDA937D92}" type="parTrans" cxnId="{891E1A6C-E7A7-4734-BC6A-40CC43E819DD}">
      <dgm:prSet/>
      <dgm:spPr/>
      <dgm:t>
        <a:bodyPr/>
        <a:lstStyle/>
        <a:p>
          <a:endParaRPr lang="zh-CN" altLang="en-US"/>
        </a:p>
      </dgm:t>
    </dgm:pt>
    <dgm:pt modelId="{15D4C8A9-846A-43F7-96D8-967533A5D80D}" type="sibTrans" cxnId="{891E1A6C-E7A7-4734-BC6A-40CC43E819DD}">
      <dgm:prSet phldrT="1"/>
      <dgm:spPr/>
      <dgm:t>
        <a:bodyPr/>
        <a:lstStyle/>
        <a:p>
          <a:r>
            <a:rPr lang="zh-CN" altLang="en-US"/>
            <a:t>1</a:t>
          </a:r>
        </a:p>
      </dgm:t>
    </dgm:pt>
    <dgm:pt modelId="{088D2D6A-9B34-475F-A672-4DC131A4DB6B}">
      <dgm:prSet/>
      <dgm:spPr/>
      <dgm:t>
        <a:bodyPr/>
        <a:lstStyle/>
        <a:p>
          <a:r>
            <a:rPr lang="zh-CN"/>
            <a:t>修改代码</a:t>
          </a:r>
        </a:p>
      </dgm:t>
    </dgm:pt>
    <dgm:pt modelId="{91EC3817-F145-4CF6-8FA1-E319A2D07B9D}" type="parTrans" cxnId="{DE7D9ADA-52D0-488E-84E9-545206BB7C25}">
      <dgm:prSet/>
      <dgm:spPr/>
      <dgm:t>
        <a:bodyPr/>
        <a:lstStyle/>
        <a:p>
          <a:endParaRPr lang="zh-CN" altLang="en-US"/>
        </a:p>
      </dgm:t>
    </dgm:pt>
    <dgm:pt modelId="{342A7808-CD83-4F83-8928-2CCAC9C80677}" type="sibTrans" cxnId="{DE7D9ADA-52D0-488E-84E9-545206BB7C25}">
      <dgm:prSet phldrT="2"/>
      <dgm:spPr/>
      <dgm:t>
        <a:bodyPr/>
        <a:lstStyle/>
        <a:p>
          <a:r>
            <a:rPr lang="zh-CN" altLang="en-US"/>
            <a:t>2</a:t>
          </a:r>
        </a:p>
      </dgm:t>
    </dgm:pt>
    <dgm:pt modelId="{076A2BE8-0E2A-4A1F-BB82-F464318AE1D0}">
      <dgm:prSet/>
      <dgm:spPr/>
      <dgm:t>
        <a:bodyPr/>
        <a:lstStyle/>
        <a:p>
          <a:r>
            <a:rPr lang="zh-CN"/>
            <a:t>令被修改的代码通过测试</a:t>
          </a:r>
        </a:p>
      </dgm:t>
    </dgm:pt>
    <dgm:pt modelId="{BE7B17E3-E957-45B6-A56A-65151DE320D8}" type="parTrans" cxnId="{EF94D143-A0D6-42B4-A060-AB9266EE72A7}">
      <dgm:prSet/>
      <dgm:spPr/>
      <dgm:t>
        <a:bodyPr/>
        <a:lstStyle/>
        <a:p>
          <a:endParaRPr lang="zh-CN" altLang="en-US"/>
        </a:p>
      </dgm:t>
    </dgm:pt>
    <dgm:pt modelId="{2BCF114A-57CF-49D2-8206-EE15CD8554E3}" type="sibTrans" cxnId="{EF94D143-A0D6-42B4-A060-AB9266EE72A7}">
      <dgm:prSet phldrT="3"/>
      <dgm:spPr/>
      <dgm:t>
        <a:bodyPr/>
        <a:lstStyle/>
        <a:p>
          <a:r>
            <a:rPr lang="zh-CN" altLang="en-US"/>
            <a:t>3</a:t>
          </a:r>
        </a:p>
      </dgm:t>
    </dgm:pt>
    <dgm:pt modelId="{95A27FDE-2258-4FCD-B562-A66FDBF1B4B1}" type="pres">
      <dgm:prSet presAssocID="{44D8002C-4335-43BD-A692-B8F63173F8F8}" presName="Name0" presStyleCnt="0">
        <dgm:presLayoutVars>
          <dgm:animLvl val="lvl"/>
          <dgm:resizeHandles val="exact"/>
        </dgm:presLayoutVars>
      </dgm:prSet>
      <dgm:spPr/>
    </dgm:pt>
    <dgm:pt modelId="{57EDCD69-53F2-4F94-8FE8-CD05E28F056E}" type="pres">
      <dgm:prSet presAssocID="{B1DAC80C-0B48-4E43-AFB7-ED4682860948}" presName="compositeNode" presStyleCnt="0">
        <dgm:presLayoutVars>
          <dgm:bulletEnabled val="1"/>
        </dgm:presLayoutVars>
      </dgm:prSet>
      <dgm:spPr/>
    </dgm:pt>
    <dgm:pt modelId="{43A10D1A-81AD-4ACC-96B1-18BEDDD50CA8}" type="pres">
      <dgm:prSet presAssocID="{B1DAC80C-0B48-4E43-AFB7-ED4682860948}" presName="bgRect" presStyleLbl="bgAccFollowNode1" presStyleIdx="0" presStyleCnt="3"/>
      <dgm:spPr/>
    </dgm:pt>
    <dgm:pt modelId="{7D0B388F-685F-4B83-BEEC-A5D841C818D9}" type="pres">
      <dgm:prSet presAssocID="{15D4C8A9-846A-43F7-96D8-967533A5D80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4E40294-5326-4E58-A96C-9C66C6D30390}" type="pres">
      <dgm:prSet presAssocID="{B1DAC80C-0B48-4E43-AFB7-ED4682860948}" presName="bottomLine" presStyleLbl="alignNode1" presStyleIdx="1" presStyleCnt="6">
        <dgm:presLayoutVars/>
      </dgm:prSet>
      <dgm:spPr/>
    </dgm:pt>
    <dgm:pt modelId="{3C96A098-6B66-47F7-91B8-D8CBE8C7A30A}" type="pres">
      <dgm:prSet presAssocID="{B1DAC80C-0B48-4E43-AFB7-ED4682860948}" presName="nodeText" presStyleLbl="bgAccFollowNode1" presStyleIdx="0" presStyleCnt="3">
        <dgm:presLayoutVars>
          <dgm:bulletEnabled val="1"/>
        </dgm:presLayoutVars>
      </dgm:prSet>
      <dgm:spPr/>
    </dgm:pt>
    <dgm:pt modelId="{7C773FDB-957A-4FD3-8DE8-0F55D46F1AC2}" type="pres">
      <dgm:prSet presAssocID="{15D4C8A9-846A-43F7-96D8-967533A5D80D}" presName="sibTrans" presStyleCnt="0"/>
      <dgm:spPr/>
    </dgm:pt>
    <dgm:pt modelId="{ECBBF106-6AB8-4311-B793-6DE8D0FE4F07}" type="pres">
      <dgm:prSet presAssocID="{088D2D6A-9B34-475F-A672-4DC131A4DB6B}" presName="compositeNode" presStyleCnt="0">
        <dgm:presLayoutVars>
          <dgm:bulletEnabled val="1"/>
        </dgm:presLayoutVars>
      </dgm:prSet>
      <dgm:spPr/>
    </dgm:pt>
    <dgm:pt modelId="{7FB37ACC-BF0C-4F33-869D-A9B18A6E7A4E}" type="pres">
      <dgm:prSet presAssocID="{088D2D6A-9B34-475F-A672-4DC131A4DB6B}" presName="bgRect" presStyleLbl="bgAccFollowNode1" presStyleIdx="1" presStyleCnt="3"/>
      <dgm:spPr/>
    </dgm:pt>
    <dgm:pt modelId="{DC83771F-7E19-40AA-A8E0-A4D15CC1CC31}" type="pres">
      <dgm:prSet presAssocID="{342A7808-CD83-4F83-8928-2CCAC9C8067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6CFE590-F021-4AA4-8832-0649A1854631}" type="pres">
      <dgm:prSet presAssocID="{088D2D6A-9B34-475F-A672-4DC131A4DB6B}" presName="bottomLine" presStyleLbl="alignNode1" presStyleIdx="3" presStyleCnt="6">
        <dgm:presLayoutVars/>
      </dgm:prSet>
      <dgm:spPr/>
    </dgm:pt>
    <dgm:pt modelId="{D4FAD0E7-B809-4919-980F-78A9C88FD796}" type="pres">
      <dgm:prSet presAssocID="{088D2D6A-9B34-475F-A672-4DC131A4DB6B}" presName="nodeText" presStyleLbl="bgAccFollowNode1" presStyleIdx="1" presStyleCnt="3">
        <dgm:presLayoutVars>
          <dgm:bulletEnabled val="1"/>
        </dgm:presLayoutVars>
      </dgm:prSet>
      <dgm:spPr/>
    </dgm:pt>
    <dgm:pt modelId="{01B8882A-16DA-45DA-9F3A-B7AF2A24FDB8}" type="pres">
      <dgm:prSet presAssocID="{342A7808-CD83-4F83-8928-2CCAC9C80677}" presName="sibTrans" presStyleCnt="0"/>
      <dgm:spPr/>
    </dgm:pt>
    <dgm:pt modelId="{3F8A993E-42D3-47D7-817A-C7198DC1267A}" type="pres">
      <dgm:prSet presAssocID="{076A2BE8-0E2A-4A1F-BB82-F464318AE1D0}" presName="compositeNode" presStyleCnt="0">
        <dgm:presLayoutVars>
          <dgm:bulletEnabled val="1"/>
        </dgm:presLayoutVars>
      </dgm:prSet>
      <dgm:spPr/>
    </dgm:pt>
    <dgm:pt modelId="{54429CB8-0296-48F7-87E7-F0CE0FCD159B}" type="pres">
      <dgm:prSet presAssocID="{076A2BE8-0E2A-4A1F-BB82-F464318AE1D0}" presName="bgRect" presStyleLbl="bgAccFollowNode1" presStyleIdx="2" presStyleCnt="3"/>
      <dgm:spPr/>
    </dgm:pt>
    <dgm:pt modelId="{105BE231-63F4-4530-BDBD-D3B3A340F8AC}" type="pres">
      <dgm:prSet presAssocID="{2BCF114A-57CF-49D2-8206-EE15CD8554E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A06554-5274-4AF7-B3FD-2F203DBFED3B}" type="pres">
      <dgm:prSet presAssocID="{076A2BE8-0E2A-4A1F-BB82-F464318AE1D0}" presName="bottomLine" presStyleLbl="alignNode1" presStyleIdx="5" presStyleCnt="6">
        <dgm:presLayoutVars/>
      </dgm:prSet>
      <dgm:spPr/>
    </dgm:pt>
    <dgm:pt modelId="{159E6245-E914-4941-B38E-ECC3FBC77EF7}" type="pres">
      <dgm:prSet presAssocID="{076A2BE8-0E2A-4A1F-BB82-F464318AE1D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B410825-6DAE-435F-A8D9-C88FE92E0E38}" type="presOf" srcId="{076A2BE8-0E2A-4A1F-BB82-F464318AE1D0}" destId="{54429CB8-0296-48F7-87E7-F0CE0FCD159B}" srcOrd="0" destOrd="0" presId="urn:microsoft.com/office/officeart/2016/7/layout/BasicLinearProcessNumbered"/>
    <dgm:cxn modelId="{050B6F3B-C510-4545-9C03-750C2DBD11BC}" type="presOf" srcId="{B1DAC80C-0B48-4E43-AFB7-ED4682860948}" destId="{3C96A098-6B66-47F7-91B8-D8CBE8C7A30A}" srcOrd="1" destOrd="0" presId="urn:microsoft.com/office/officeart/2016/7/layout/BasicLinearProcessNumbered"/>
    <dgm:cxn modelId="{13BCE83C-C7CF-4AA5-9B64-06943A7CFA21}" type="presOf" srcId="{076A2BE8-0E2A-4A1F-BB82-F464318AE1D0}" destId="{159E6245-E914-4941-B38E-ECC3FBC77EF7}" srcOrd="1" destOrd="0" presId="urn:microsoft.com/office/officeart/2016/7/layout/BasicLinearProcessNumbered"/>
    <dgm:cxn modelId="{EF94D143-A0D6-42B4-A060-AB9266EE72A7}" srcId="{44D8002C-4335-43BD-A692-B8F63173F8F8}" destId="{076A2BE8-0E2A-4A1F-BB82-F464318AE1D0}" srcOrd="2" destOrd="0" parTransId="{BE7B17E3-E957-45B6-A56A-65151DE320D8}" sibTransId="{2BCF114A-57CF-49D2-8206-EE15CD8554E3}"/>
    <dgm:cxn modelId="{69EF6248-6AFD-4858-A965-9D95A01CA677}" type="presOf" srcId="{2BCF114A-57CF-49D2-8206-EE15CD8554E3}" destId="{105BE231-63F4-4530-BDBD-D3B3A340F8AC}" srcOrd="0" destOrd="0" presId="urn:microsoft.com/office/officeart/2016/7/layout/BasicLinearProcessNumbered"/>
    <dgm:cxn modelId="{891E1A6C-E7A7-4734-BC6A-40CC43E819DD}" srcId="{44D8002C-4335-43BD-A692-B8F63173F8F8}" destId="{B1DAC80C-0B48-4E43-AFB7-ED4682860948}" srcOrd="0" destOrd="0" parTransId="{8D1B6EC4-AC38-4761-A2A7-F4BBDA937D92}" sibTransId="{15D4C8A9-846A-43F7-96D8-967533A5D80D}"/>
    <dgm:cxn modelId="{3981898A-D21B-4569-A297-442277E4AF86}" type="presOf" srcId="{15D4C8A9-846A-43F7-96D8-967533A5D80D}" destId="{7D0B388F-685F-4B83-BEEC-A5D841C818D9}" srcOrd="0" destOrd="0" presId="urn:microsoft.com/office/officeart/2016/7/layout/BasicLinearProcessNumbered"/>
    <dgm:cxn modelId="{49355394-4064-4FB4-B01B-0336D4A5B585}" type="presOf" srcId="{088D2D6A-9B34-475F-A672-4DC131A4DB6B}" destId="{7FB37ACC-BF0C-4F33-869D-A9B18A6E7A4E}" srcOrd="0" destOrd="0" presId="urn:microsoft.com/office/officeart/2016/7/layout/BasicLinearProcessNumbered"/>
    <dgm:cxn modelId="{26C228BE-D281-44EC-BF2F-512D049EA228}" type="presOf" srcId="{44D8002C-4335-43BD-A692-B8F63173F8F8}" destId="{95A27FDE-2258-4FCD-B562-A66FDBF1B4B1}" srcOrd="0" destOrd="0" presId="urn:microsoft.com/office/officeart/2016/7/layout/BasicLinearProcessNumbered"/>
    <dgm:cxn modelId="{DE7D9ADA-52D0-488E-84E9-545206BB7C25}" srcId="{44D8002C-4335-43BD-A692-B8F63173F8F8}" destId="{088D2D6A-9B34-475F-A672-4DC131A4DB6B}" srcOrd="1" destOrd="0" parTransId="{91EC3817-F145-4CF6-8FA1-E319A2D07B9D}" sibTransId="{342A7808-CD83-4F83-8928-2CCAC9C80677}"/>
    <dgm:cxn modelId="{045122E5-F19E-47D4-8415-8B8DB5F52D70}" type="presOf" srcId="{088D2D6A-9B34-475F-A672-4DC131A4DB6B}" destId="{D4FAD0E7-B809-4919-980F-78A9C88FD796}" srcOrd="1" destOrd="0" presId="urn:microsoft.com/office/officeart/2016/7/layout/BasicLinearProcessNumbered"/>
    <dgm:cxn modelId="{992696F6-9393-4338-8FFB-8D823CEE6A32}" type="presOf" srcId="{342A7808-CD83-4F83-8928-2CCAC9C80677}" destId="{DC83771F-7E19-40AA-A8E0-A4D15CC1CC31}" srcOrd="0" destOrd="0" presId="urn:microsoft.com/office/officeart/2016/7/layout/BasicLinearProcessNumbered"/>
    <dgm:cxn modelId="{08BC2DFA-D60E-4FA1-9154-916269465F7E}" type="presOf" srcId="{B1DAC80C-0B48-4E43-AFB7-ED4682860948}" destId="{43A10D1A-81AD-4ACC-96B1-18BEDDD50CA8}" srcOrd="0" destOrd="0" presId="urn:microsoft.com/office/officeart/2016/7/layout/BasicLinearProcessNumbered"/>
    <dgm:cxn modelId="{077A5CAC-D10D-4B57-B5FF-BB20AB10BEFB}" type="presParOf" srcId="{95A27FDE-2258-4FCD-B562-A66FDBF1B4B1}" destId="{57EDCD69-53F2-4F94-8FE8-CD05E28F056E}" srcOrd="0" destOrd="0" presId="urn:microsoft.com/office/officeart/2016/7/layout/BasicLinearProcessNumbered"/>
    <dgm:cxn modelId="{220B7D9D-F1DC-4FBD-9750-8014D87354AC}" type="presParOf" srcId="{57EDCD69-53F2-4F94-8FE8-CD05E28F056E}" destId="{43A10D1A-81AD-4ACC-96B1-18BEDDD50CA8}" srcOrd="0" destOrd="0" presId="urn:microsoft.com/office/officeart/2016/7/layout/BasicLinearProcessNumbered"/>
    <dgm:cxn modelId="{9721E1A3-1B58-4CF9-91B2-A63141578845}" type="presParOf" srcId="{57EDCD69-53F2-4F94-8FE8-CD05E28F056E}" destId="{7D0B388F-685F-4B83-BEEC-A5D841C818D9}" srcOrd="1" destOrd="0" presId="urn:microsoft.com/office/officeart/2016/7/layout/BasicLinearProcessNumbered"/>
    <dgm:cxn modelId="{B5961C88-5391-493C-8ACD-C2C5F1775E52}" type="presParOf" srcId="{57EDCD69-53F2-4F94-8FE8-CD05E28F056E}" destId="{C4E40294-5326-4E58-A96C-9C66C6D30390}" srcOrd="2" destOrd="0" presId="urn:microsoft.com/office/officeart/2016/7/layout/BasicLinearProcessNumbered"/>
    <dgm:cxn modelId="{F4DE1505-E24C-4686-9D02-AED0BCDA2CFA}" type="presParOf" srcId="{57EDCD69-53F2-4F94-8FE8-CD05E28F056E}" destId="{3C96A098-6B66-47F7-91B8-D8CBE8C7A30A}" srcOrd="3" destOrd="0" presId="urn:microsoft.com/office/officeart/2016/7/layout/BasicLinearProcessNumbered"/>
    <dgm:cxn modelId="{C84B0EC8-A210-4DD7-BE28-E331D6321BE5}" type="presParOf" srcId="{95A27FDE-2258-4FCD-B562-A66FDBF1B4B1}" destId="{7C773FDB-957A-4FD3-8DE8-0F55D46F1AC2}" srcOrd="1" destOrd="0" presId="urn:microsoft.com/office/officeart/2016/7/layout/BasicLinearProcessNumbered"/>
    <dgm:cxn modelId="{0CBA9D8F-22C7-48C4-A4C2-0107F3674E3C}" type="presParOf" srcId="{95A27FDE-2258-4FCD-B562-A66FDBF1B4B1}" destId="{ECBBF106-6AB8-4311-B793-6DE8D0FE4F07}" srcOrd="2" destOrd="0" presId="urn:microsoft.com/office/officeart/2016/7/layout/BasicLinearProcessNumbered"/>
    <dgm:cxn modelId="{70868738-0598-49D9-9FC5-0E95B23621EB}" type="presParOf" srcId="{ECBBF106-6AB8-4311-B793-6DE8D0FE4F07}" destId="{7FB37ACC-BF0C-4F33-869D-A9B18A6E7A4E}" srcOrd="0" destOrd="0" presId="urn:microsoft.com/office/officeart/2016/7/layout/BasicLinearProcessNumbered"/>
    <dgm:cxn modelId="{956D3F2C-0EB9-4986-8C05-E248970AE9C0}" type="presParOf" srcId="{ECBBF106-6AB8-4311-B793-6DE8D0FE4F07}" destId="{DC83771F-7E19-40AA-A8E0-A4D15CC1CC31}" srcOrd="1" destOrd="0" presId="urn:microsoft.com/office/officeart/2016/7/layout/BasicLinearProcessNumbered"/>
    <dgm:cxn modelId="{E9F7AD97-D5C6-445E-87AE-8A72A161327D}" type="presParOf" srcId="{ECBBF106-6AB8-4311-B793-6DE8D0FE4F07}" destId="{C6CFE590-F021-4AA4-8832-0649A1854631}" srcOrd="2" destOrd="0" presId="urn:microsoft.com/office/officeart/2016/7/layout/BasicLinearProcessNumbered"/>
    <dgm:cxn modelId="{A8D4E23A-C50B-4E14-BB75-70A352D62E6F}" type="presParOf" srcId="{ECBBF106-6AB8-4311-B793-6DE8D0FE4F07}" destId="{D4FAD0E7-B809-4919-980F-78A9C88FD796}" srcOrd="3" destOrd="0" presId="urn:microsoft.com/office/officeart/2016/7/layout/BasicLinearProcessNumbered"/>
    <dgm:cxn modelId="{47465A87-FAF6-4B6A-9612-34384EDCB84D}" type="presParOf" srcId="{95A27FDE-2258-4FCD-B562-A66FDBF1B4B1}" destId="{01B8882A-16DA-45DA-9F3A-B7AF2A24FDB8}" srcOrd="3" destOrd="0" presId="urn:microsoft.com/office/officeart/2016/7/layout/BasicLinearProcessNumbered"/>
    <dgm:cxn modelId="{98CA263A-2941-4EA5-B162-29B8838C07CF}" type="presParOf" srcId="{95A27FDE-2258-4FCD-B562-A66FDBF1B4B1}" destId="{3F8A993E-42D3-47D7-817A-C7198DC1267A}" srcOrd="4" destOrd="0" presId="urn:microsoft.com/office/officeart/2016/7/layout/BasicLinearProcessNumbered"/>
    <dgm:cxn modelId="{9CA5C16B-6E3C-484C-8889-660AE451A4D7}" type="presParOf" srcId="{3F8A993E-42D3-47D7-817A-C7198DC1267A}" destId="{54429CB8-0296-48F7-87E7-F0CE0FCD159B}" srcOrd="0" destOrd="0" presId="urn:microsoft.com/office/officeart/2016/7/layout/BasicLinearProcessNumbered"/>
    <dgm:cxn modelId="{0A52D4E2-B449-46D5-A7D4-E12E38D5E816}" type="presParOf" srcId="{3F8A993E-42D3-47D7-817A-C7198DC1267A}" destId="{105BE231-63F4-4530-BDBD-D3B3A340F8AC}" srcOrd="1" destOrd="0" presId="urn:microsoft.com/office/officeart/2016/7/layout/BasicLinearProcessNumbered"/>
    <dgm:cxn modelId="{7CBE4223-D4B4-4A21-9F5D-8B79396DCBA8}" type="presParOf" srcId="{3F8A993E-42D3-47D7-817A-C7198DC1267A}" destId="{71A06554-5274-4AF7-B3FD-2F203DBFED3B}" srcOrd="2" destOrd="0" presId="urn:microsoft.com/office/officeart/2016/7/layout/BasicLinearProcessNumbered"/>
    <dgm:cxn modelId="{EF99245C-BB2E-445E-ACC9-9078A1EABF47}" type="presParOf" srcId="{3F8A993E-42D3-47D7-817A-C7198DC1267A}" destId="{159E6245-E914-4941-B38E-ECC3FBC77EF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DB851-37B5-4640-AE85-A1C5CE7354E1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D320E50B-4710-4CDB-8B28-0FE32562DD5F}">
      <dgm:prSet/>
      <dgm:spPr/>
      <dgm:t>
        <a:bodyPr/>
        <a:lstStyle/>
        <a:p>
          <a:r>
            <a:rPr lang="zh-CN"/>
            <a:t>在测试驱动开发中，每个新功能开始于编写测试用例。</a:t>
          </a:r>
          <a:endParaRPr lang="en-US"/>
        </a:p>
      </dgm:t>
    </dgm:pt>
    <dgm:pt modelId="{6DD45865-9872-4201-9AC1-66229D7323F4}" type="parTrans" cxnId="{CC0A1D50-4417-4F95-8C87-249254BF957C}">
      <dgm:prSet/>
      <dgm:spPr/>
      <dgm:t>
        <a:bodyPr/>
        <a:lstStyle/>
        <a:p>
          <a:endParaRPr lang="en-US"/>
        </a:p>
      </dgm:t>
    </dgm:pt>
    <dgm:pt modelId="{F5EC3161-DD16-4D18-B9F6-230EB404D80C}" type="sibTrans" cxnId="{CC0A1D50-4417-4F95-8C87-249254BF957C}">
      <dgm:prSet/>
      <dgm:spPr/>
      <dgm:t>
        <a:bodyPr/>
        <a:lstStyle/>
        <a:p>
          <a:endParaRPr lang="en-US"/>
        </a:p>
      </dgm:t>
    </dgm:pt>
    <dgm:pt modelId="{E6A64EB4-2A72-4C94-8410-AECFFA04EBEF}">
      <dgm:prSet/>
      <dgm:spPr/>
      <dgm:t>
        <a:bodyPr/>
        <a:lstStyle/>
        <a:p>
          <a:r>
            <a:rPr lang="zh-CN"/>
            <a:t>测试用例必须简单明了</a:t>
          </a:r>
          <a:endParaRPr lang="en-US"/>
        </a:p>
      </dgm:t>
    </dgm:pt>
    <dgm:pt modelId="{94EE0026-47AD-4E52-8525-6AD70FFF1D44}" type="parTrans" cxnId="{25D2BC9E-2220-4B28-9673-1B41C9167361}">
      <dgm:prSet/>
      <dgm:spPr/>
      <dgm:t>
        <a:bodyPr/>
        <a:lstStyle/>
        <a:p>
          <a:endParaRPr lang="en-US"/>
        </a:p>
      </dgm:t>
    </dgm:pt>
    <dgm:pt modelId="{33A78959-D38A-4910-9DE9-2A8937304D50}" type="sibTrans" cxnId="{25D2BC9E-2220-4B28-9673-1B41C9167361}">
      <dgm:prSet/>
      <dgm:spPr/>
      <dgm:t>
        <a:bodyPr/>
        <a:lstStyle/>
        <a:p>
          <a:endParaRPr lang="en-US"/>
        </a:p>
      </dgm:t>
    </dgm:pt>
    <dgm:pt modelId="{6BBF6D35-40E4-4D99-8908-7B03D61200FB}">
      <dgm:prSet/>
      <dgm:spPr/>
      <dgm:t>
        <a:bodyPr/>
        <a:lstStyle/>
        <a:p>
          <a:r>
            <a:rPr lang="zh-CN"/>
            <a:t>测试用例基于用户案例，由此确保某个需求得到满足</a:t>
          </a:r>
          <a:endParaRPr lang="en-US"/>
        </a:p>
      </dgm:t>
    </dgm:pt>
    <dgm:pt modelId="{96B80B0E-D2DB-46FD-A572-09219575ACA9}" type="parTrans" cxnId="{ABD17B98-5E9A-4511-91EE-18A56B27252E}">
      <dgm:prSet/>
      <dgm:spPr/>
      <dgm:t>
        <a:bodyPr/>
        <a:lstStyle/>
        <a:p>
          <a:endParaRPr lang="en-US"/>
        </a:p>
      </dgm:t>
    </dgm:pt>
    <dgm:pt modelId="{D15221D8-453D-4A79-AA82-CBB16ED53878}" type="sibTrans" cxnId="{ABD17B98-5E9A-4511-91EE-18A56B27252E}">
      <dgm:prSet/>
      <dgm:spPr/>
      <dgm:t>
        <a:bodyPr/>
        <a:lstStyle/>
        <a:p>
          <a:endParaRPr lang="en-US"/>
        </a:p>
      </dgm:t>
    </dgm:pt>
    <dgm:pt modelId="{6A2A2F8A-C45F-4F3A-855A-03A542ED5F61}">
      <dgm:prSet/>
      <dgm:spPr/>
      <dgm:t>
        <a:bodyPr/>
        <a:lstStyle/>
        <a:p>
          <a:r>
            <a:rPr lang="zh-CN"/>
            <a:t>通常使用某个测试框架来运行测试</a:t>
          </a:r>
          <a:endParaRPr lang="en-US"/>
        </a:p>
      </dgm:t>
    </dgm:pt>
    <dgm:pt modelId="{95C0D70A-465C-4318-951A-3777070EF437}" type="parTrans" cxnId="{0175CF42-2206-4BB4-9869-068837DEC05E}">
      <dgm:prSet/>
      <dgm:spPr/>
      <dgm:t>
        <a:bodyPr/>
        <a:lstStyle/>
        <a:p>
          <a:endParaRPr lang="en-US"/>
        </a:p>
      </dgm:t>
    </dgm:pt>
    <dgm:pt modelId="{51AE8940-8921-4B94-A841-6FC2E2CC324A}" type="sibTrans" cxnId="{0175CF42-2206-4BB4-9869-068837DEC05E}">
      <dgm:prSet/>
      <dgm:spPr/>
      <dgm:t>
        <a:bodyPr/>
        <a:lstStyle/>
        <a:p>
          <a:endParaRPr lang="en-US"/>
        </a:p>
      </dgm:t>
    </dgm:pt>
    <dgm:pt modelId="{ADBFBD35-3220-4D5C-B893-41198B642F86}">
      <dgm:prSet/>
      <dgm:spPr/>
      <dgm:t>
        <a:bodyPr/>
        <a:lstStyle/>
        <a:p>
          <a:r>
            <a:rPr lang="zh-CN"/>
            <a:t>相对于在编写代码后进行测试，</a:t>
          </a:r>
          <a:r>
            <a:rPr lang="en-US"/>
            <a:t>TDD</a:t>
          </a:r>
          <a:r>
            <a:rPr lang="zh-CN"/>
            <a:t>能让开发者在写代码之前专注于需求的内容，减少产生不必要的代码</a:t>
          </a:r>
          <a:endParaRPr lang="en-US"/>
        </a:p>
      </dgm:t>
    </dgm:pt>
    <dgm:pt modelId="{327D743B-96B3-4FF5-AB92-DF33C639C8E6}" type="parTrans" cxnId="{E84703AE-3028-4549-841D-57B23D1E99D9}">
      <dgm:prSet/>
      <dgm:spPr/>
      <dgm:t>
        <a:bodyPr/>
        <a:lstStyle/>
        <a:p>
          <a:endParaRPr lang="en-US"/>
        </a:p>
      </dgm:t>
    </dgm:pt>
    <dgm:pt modelId="{7D691B13-3DCE-4E7F-A01E-D07688C27AE5}" type="sibTrans" cxnId="{E84703AE-3028-4549-841D-57B23D1E99D9}">
      <dgm:prSet/>
      <dgm:spPr/>
      <dgm:t>
        <a:bodyPr/>
        <a:lstStyle/>
        <a:p>
          <a:endParaRPr lang="en-US"/>
        </a:p>
      </dgm:t>
    </dgm:pt>
    <dgm:pt modelId="{3FEC1710-8DC3-4140-80F9-7ED8E8764C96}" type="pres">
      <dgm:prSet presAssocID="{68ADB851-37B5-4640-AE85-A1C5CE7354E1}" presName="vert0" presStyleCnt="0">
        <dgm:presLayoutVars>
          <dgm:dir/>
          <dgm:animOne val="branch"/>
          <dgm:animLvl val="lvl"/>
        </dgm:presLayoutVars>
      </dgm:prSet>
      <dgm:spPr/>
    </dgm:pt>
    <dgm:pt modelId="{7A600B52-8940-4102-A545-3CDB1E879E75}" type="pres">
      <dgm:prSet presAssocID="{D320E50B-4710-4CDB-8B28-0FE32562DD5F}" presName="thickLine" presStyleLbl="alignNode1" presStyleIdx="0" presStyleCnt="5"/>
      <dgm:spPr/>
    </dgm:pt>
    <dgm:pt modelId="{3DA95089-5827-444D-B4F3-746BCB183BD3}" type="pres">
      <dgm:prSet presAssocID="{D320E50B-4710-4CDB-8B28-0FE32562DD5F}" presName="horz1" presStyleCnt="0"/>
      <dgm:spPr/>
    </dgm:pt>
    <dgm:pt modelId="{34029ABF-B139-445B-B1EE-000655CB6975}" type="pres">
      <dgm:prSet presAssocID="{D320E50B-4710-4CDB-8B28-0FE32562DD5F}" presName="tx1" presStyleLbl="revTx" presStyleIdx="0" presStyleCnt="5"/>
      <dgm:spPr/>
    </dgm:pt>
    <dgm:pt modelId="{5BB16007-23BE-44B9-8383-F62D1D3FD9CF}" type="pres">
      <dgm:prSet presAssocID="{D320E50B-4710-4CDB-8B28-0FE32562DD5F}" presName="vert1" presStyleCnt="0"/>
      <dgm:spPr/>
    </dgm:pt>
    <dgm:pt modelId="{4C78552D-6BF9-4641-AE4B-88EC9B1111A0}" type="pres">
      <dgm:prSet presAssocID="{E6A64EB4-2A72-4C94-8410-AECFFA04EBEF}" presName="thickLine" presStyleLbl="alignNode1" presStyleIdx="1" presStyleCnt="5"/>
      <dgm:spPr/>
    </dgm:pt>
    <dgm:pt modelId="{62A1CF4D-F99C-4D16-9BCA-C3685DD153D1}" type="pres">
      <dgm:prSet presAssocID="{E6A64EB4-2A72-4C94-8410-AECFFA04EBEF}" presName="horz1" presStyleCnt="0"/>
      <dgm:spPr/>
    </dgm:pt>
    <dgm:pt modelId="{FDDF47C6-6EE0-41BD-B640-CDE1E3B14237}" type="pres">
      <dgm:prSet presAssocID="{E6A64EB4-2A72-4C94-8410-AECFFA04EBEF}" presName="tx1" presStyleLbl="revTx" presStyleIdx="1" presStyleCnt="5"/>
      <dgm:spPr/>
    </dgm:pt>
    <dgm:pt modelId="{C680F238-91E6-4A29-8A07-B563773C3BEE}" type="pres">
      <dgm:prSet presAssocID="{E6A64EB4-2A72-4C94-8410-AECFFA04EBEF}" presName="vert1" presStyleCnt="0"/>
      <dgm:spPr/>
    </dgm:pt>
    <dgm:pt modelId="{8D679708-DA74-4942-8CD4-682182EB4763}" type="pres">
      <dgm:prSet presAssocID="{6BBF6D35-40E4-4D99-8908-7B03D61200FB}" presName="thickLine" presStyleLbl="alignNode1" presStyleIdx="2" presStyleCnt="5"/>
      <dgm:spPr/>
    </dgm:pt>
    <dgm:pt modelId="{5CC7E226-2AB0-4D6B-AC1E-463DE741B108}" type="pres">
      <dgm:prSet presAssocID="{6BBF6D35-40E4-4D99-8908-7B03D61200FB}" presName="horz1" presStyleCnt="0"/>
      <dgm:spPr/>
    </dgm:pt>
    <dgm:pt modelId="{AA368581-2D56-4C54-AD39-67CCEFCB0EA6}" type="pres">
      <dgm:prSet presAssocID="{6BBF6D35-40E4-4D99-8908-7B03D61200FB}" presName="tx1" presStyleLbl="revTx" presStyleIdx="2" presStyleCnt="5"/>
      <dgm:spPr/>
    </dgm:pt>
    <dgm:pt modelId="{F4BB68A7-7F2B-4DF8-B602-EC3999180555}" type="pres">
      <dgm:prSet presAssocID="{6BBF6D35-40E4-4D99-8908-7B03D61200FB}" presName="vert1" presStyleCnt="0"/>
      <dgm:spPr/>
    </dgm:pt>
    <dgm:pt modelId="{477B1E53-A420-40F0-8103-7C0703C59A82}" type="pres">
      <dgm:prSet presAssocID="{6A2A2F8A-C45F-4F3A-855A-03A542ED5F61}" presName="thickLine" presStyleLbl="alignNode1" presStyleIdx="3" presStyleCnt="5"/>
      <dgm:spPr/>
    </dgm:pt>
    <dgm:pt modelId="{87DDDA8C-4CCC-48FB-968D-A63D10CFFC94}" type="pres">
      <dgm:prSet presAssocID="{6A2A2F8A-C45F-4F3A-855A-03A542ED5F61}" presName="horz1" presStyleCnt="0"/>
      <dgm:spPr/>
    </dgm:pt>
    <dgm:pt modelId="{073A3C6E-5175-43B9-AB7E-027358069550}" type="pres">
      <dgm:prSet presAssocID="{6A2A2F8A-C45F-4F3A-855A-03A542ED5F61}" presName="tx1" presStyleLbl="revTx" presStyleIdx="3" presStyleCnt="5"/>
      <dgm:spPr/>
    </dgm:pt>
    <dgm:pt modelId="{AD33B7F3-EAC2-4D1D-B116-A01EA57325BA}" type="pres">
      <dgm:prSet presAssocID="{6A2A2F8A-C45F-4F3A-855A-03A542ED5F61}" presName="vert1" presStyleCnt="0"/>
      <dgm:spPr/>
    </dgm:pt>
    <dgm:pt modelId="{6504FE90-8C45-464D-BFAA-87122A8C5442}" type="pres">
      <dgm:prSet presAssocID="{ADBFBD35-3220-4D5C-B893-41198B642F86}" presName="thickLine" presStyleLbl="alignNode1" presStyleIdx="4" presStyleCnt="5"/>
      <dgm:spPr/>
    </dgm:pt>
    <dgm:pt modelId="{F233FBF2-C2FC-4374-AF19-5B36D2C89611}" type="pres">
      <dgm:prSet presAssocID="{ADBFBD35-3220-4D5C-B893-41198B642F86}" presName="horz1" presStyleCnt="0"/>
      <dgm:spPr/>
    </dgm:pt>
    <dgm:pt modelId="{5B7FFD30-8C8F-4F9C-8B36-F32253B7D712}" type="pres">
      <dgm:prSet presAssocID="{ADBFBD35-3220-4D5C-B893-41198B642F86}" presName="tx1" presStyleLbl="revTx" presStyleIdx="4" presStyleCnt="5"/>
      <dgm:spPr/>
    </dgm:pt>
    <dgm:pt modelId="{298755CC-BC9F-4964-ACAC-A0F2038573B3}" type="pres">
      <dgm:prSet presAssocID="{ADBFBD35-3220-4D5C-B893-41198B642F86}" presName="vert1" presStyleCnt="0"/>
      <dgm:spPr/>
    </dgm:pt>
  </dgm:ptLst>
  <dgm:cxnLst>
    <dgm:cxn modelId="{CDB9555B-8332-4A7F-8536-A155617CF165}" type="presOf" srcId="{ADBFBD35-3220-4D5C-B893-41198B642F86}" destId="{5B7FFD30-8C8F-4F9C-8B36-F32253B7D712}" srcOrd="0" destOrd="0" presId="urn:microsoft.com/office/officeart/2008/layout/LinedList"/>
    <dgm:cxn modelId="{0175CF42-2206-4BB4-9869-068837DEC05E}" srcId="{68ADB851-37B5-4640-AE85-A1C5CE7354E1}" destId="{6A2A2F8A-C45F-4F3A-855A-03A542ED5F61}" srcOrd="3" destOrd="0" parTransId="{95C0D70A-465C-4318-951A-3777070EF437}" sibTransId="{51AE8940-8921-4B94-A841-6FC2E2CC324A}"/>
    <dgm:cxn modelId="{CC0A1D50-4417-4F95-8C87-249254BF957C}" srcId="{68ADB851-37B5-4640-AE85-A1C5CE7354E1}" destId="{D320E50B-4710-4CDB-8B28-0FE32562DD5F}" srcOrd="0" destOrd="0" parTransId="{6DD45865-9872-4201-9AC1-66229D7323F4}" sibTransId="{F5EC3161-DD16-4D18-B9F6-230EB404D80C}"/>
    <dgm:cxn modelId="{3F525B54-F73A-4D0C-BBCF-8CAEEF62F320}" type="presOf" srcId="{D320E50B-4710-4CDB-8B28-0FE32562DD5F}" destId="{34029ABF-B139-445B-B1EE-000655CB6975}" srcOrd="0" destOrd="0" presId="urn:microsoft.com/office/officeart/2008/layout/LinedList"/>
    <dgm:cxn modelId="{E05CE596-297E-4DB9-A249-C906F19AD9DA}" type="presOf" srcId="{6A2A2F8A-C45F-4F3A-855A-03A542ED5F61}" destId="{073A3C6E-5175-43B9-AB7E-027358069550}" srcOrd="0" destOrd="0" presId="urn:microsoft.com/office/officeart/2008/layout/LinedList"/>
    <dgm:cxn modelId="{ABD17B98-5E9A-4511-91EE-18A56B27252E}" srcId="{68ADB851-37B5-4640-AE85-A1C5CE7354E1}" destId="{6BBF6D35-40E4-4D99-8908-7B03D61200FB}" srcOrd="2" destOrd="0" parTransId="{96B80B0E-D2DB-46FD-A572-09219575ACA9}" sibTransId="{D15221D8-453D-4A79-AA82-CBB16ED53878}"/>
    <dgm:cxn modelId="{25D2BC9E-2220-4B28-9673-1B41C9167361}" srcId="{68ADB851-37B5-4640-AE85-A1C5CE7354E1}" destId="{E6A64EB4-2A72-4C94-8410-AECFFA04EBEF}" srcOrd="1" destOrd="0" parTransId="{94EE0026-47AD-4E52-8525-6AD70FFF1D44}" sibTransId="{33A78959-D38A-4910-9DE9-2A8937304D50}"/>
    <dgm:cxn modelId="{5932EF9F-4937-4A96-B45B-E5A0DCAF09FD}" type="presOf" srcId="{68ADB851-37B5-4640-AE85-A1C5CE7354E1}" destId="{3FEC1710-8DC3-4140-80F9-7ED8E8764C96}" srcOrd="0" destOrd="0" presId="urn:microsoft.com/office/officeart/2008/layout/LinedList"/>
    <dgm:cxn modelId="{E84703AE-3028-4549-841D-57B23D1E99D9}" srcId="{68ADB851-37B5-4640-AE85-A1C5CE7354E1}" destId="{ADBFBD35-3220-4D5C-B893-41198B642F86}" srcOrd="4" destOrd="0" parTransId="{327D743B-96B3-4FF5-AB92-DF33C639C8E6}" sibTransId="{7D691B13-3DCE-4E7F-A01E-D07688C27AE5}"/>
    <dgm:cxn modelId="{16E072B6-4A96-4B74-BF25-19F4A02C8BF4}" type="presOf" srcId="{6BBF6D35-40E4-4D99-8908-7B03D61200FB}" destId="{AA368581-2D56-4C54-AD39-67CCEFCB0EA6}" srcOrd="0" destOrd="0" presId="urn:microsoft.com/office/officeart/2008/layout/LinedList"/>
    <dgm:cxn modelId="{087D17BF-6BF7-4A24-BF33-1C3A1589CE1C}" type="presOf" srcId="{E6A64EB4-2A72-4C94-8410-AECFFA04EBEF}" destId="{FDDF47C6-6EE0-41BD-B640-CDE1E3B14237}" srcOrd="0" destOrd="0" presId="urn:microsoft.com/office/officeart/2008/layout/LinedList"/>
    <dgm:cxn modelId="{460EFB5D-5944-4D0E-84F3-4C0E9D4D72D3}" type="presParOf" srcId="{3FEC1710-8DC3-4140-80F9-7ED8E8764C96}" destId="{7A600B52-8940-4102-A545-3CDB1E879E75}" srcOrd="0" destOrd="0" presId="urn:microsoft.com/office/officeart/2008/layout/LinedList"/>
    <dgm:cxn modelId="{27DE079E-AD4B-44B4-929A-0D2FCF9CF702}" type="presParOf" srcId="{3FEC1710-8DC3-4140-80F9-7ED8E8764C96}" destId="{3DA95089-5827-444D-B4F3-746BCB183BD3}" srcOrd="1" destOrd="0" presId="urn:microsoft.com/office/officeart/2008/layout/LinedList"/>
    <dgm:cxn modelId="{9F5DE9D3-CC19-406B-B06C-88345D6C0AF3}" type="presParOf" srcId="{3DA95089-5827-444D-B4F3-746BCB183BD3}" destId="{34029ABF-B139-445B-B1EE-000655CB6975}" srcOrd="0" destOrd="0" presId="urn:microsoft.com/office/officeart/2008/layout/LinedList"/>
    <dgm:cxn modelId="{D482C674-526F-42C8-8B24-04AD6437E3E8}" type="presParOf" srcId="{3DA95089-5827-444D-B4F3-746BCB183BD3}" destId="{5BB16007-23BE-44B9-8383-F62D1D3FD9CF}" srcOrd="1" destOrd="0" presId="urn:microsoft.com/office/officeart/2008/layout/LinedList"/>
    <dgm:cxn modelId="{8361D377-30C9-42C7-9618-DD66410CDFAC}" type="presParOf" srcId="{3FEC1710-8DC3-4140-80F9-7ED8E8764C96}" destId="{4C78552D-6BF9-4641-AE4B-88EC9B1111A0}" srcOrd="2" destOrd="0" presId="urn:microsoft.com/office/officeart/2008/layout/LinedList"/>
    <dgm:cxn modelId="{AFACDE91-2572-4759-B746-C0D5F72ACF2B}" type="presParOf" srcId="{3FEC1710-8DC3-4140-80F9-7ED8E8764C96}" destId="{62A1CF4D-F99C-4D16-9BCA-C3685DD153D1}" srcOrd="3" destOrd="0" presId="urn:microsoft.com/office/officeart/2008/layout/LinedList"/>
    <dgm:cxn modelId="{6532851A-543B-4189-88BA-409509045A06}" type="presParOf" srcId="{62A1CF4D-F99C-4D16-9BCA-C3685DD153D1}" destId="{FDDF47C6-6EE0-41BD-B640-CDE1E3B14237}" srcOrd="0" destOrd="0" presId="urn:microsoft.com/office/officeart/2008/layout/LinedList"/>
    <dgm:cxn modelId="{C62942B7-445F-4112-A4CD-3E1547E99682}" type="presParOf" srcId="{62A1CF4D-F99C-4D16-9BCA-C3685DD153D1}" destId="{C680F238-91E6-4A29-8A07-B563773C3BEE}" srcOrd="1" destOrd="0" presId="urn:microsoft.com/office/officeart/2008/layout/LinedList"/>
    <dgm:cxn modelId="{31AF05A5-E7B1-4D5F-A0DD-5EA9F4B1E62F}" type="presParOf" srcId="{3FEC1710-8DC3-4140-80F9-7ED8E8764C96}" destId="{8D679708-DA74-4942-8CD4-682182EB4763}" srcOrd="4" destOrd="0" presId="urn:microsoft.com/office/officeart/2008/layout/LinedList"/>
    <dgm:cxn modelId="{7BE16803-F582-4112-8CE0-DA9D953106DA}" type="presParOf" srcId="{3FEC1710-8DC3-4140-80F9-7ED8E8764C96}" destId="{5CC7E226-2AB0-4D6B-AC1E-463DE741B108}" srcOrd="5" destOrd="0" presId="urn:microsoft.com/office/officeart/2008/layout/LinedList"/>
    <dgm:cxn modelId="{79C829A2-DCBA-4538-9343-3CE06B8804FE}" type="presParOf" srcId="{5CC7E226-2AB0-4D6B-AC1E-463DE741B108}" destId="{AA368581-2D56-4C54-AD39-67CCEFCB0EA6}" srcOrd="0" destOrd="0" presId="urn:microsoft.com/office/officeart/2008/layout/LinedList"/>
    <dgm:cxn modelId="{ED53E66A-B298-49B5-93B7-034972F9D5E3}" type="presParOf" srcId="{5CC7E226-2AB0-4D6B-AC1E-463DE741B108}" destId="{F4BB68A7-7F2B-4DF8-B602-EC3999180555}" srcOrd="1" destOrd="0" presId="urn:microsoft.com/office/officeart/2008/layout/LinedList"/>
    <dgm:cxn modelId="{4E058351-CC5A-479B-A1FA-4994B6314051}" type="presParOf" srcId="{3FEC1710-8DC3-4140-80F9-7ED8E8764C96}" destId="{477B1E53-A420-40F0-8103-7C0703C59A82}" srcOrd="6" destOrd="0" presId="urn:microsoft.com/office/officeart/2008/layout/LinedList"/>
    <dgm:cxn modelId="{7B9212C9-1512-41D8-9B4E-6499E51A520A}" type="presParOf" srcId="{3FEC1710-8DC3-4140-80F9-7ED8E8764C96}" destId="{87DDDA8C-4CCC-48FB-968D-A63D10CFFC94}" srcOrd="7" destOrd="0" presId="urn:microsoft.com/office/officeart/2008/layout/LinedList"/>
    <dgm:cxn modelId="{3EE0239D-5F8C-4605-8ABC-37F0FFFA5A9A}" type="presParOf" srcId="{87DDDA8C-4CCC-48FB-968D-A63D10CFFC94}" destId="{073A3C6E-5175-43B9-AB7E-027358069550}" srcOrd="0" destOrd="0" presId="urn:microsoft.com/office/officeart/2008/layout/LinedList"/>
    <dgm:cxn modelId="{9859B6C4-8803-48BB-B679-0A01466B4C4F}" type="presParOf" srcId="{87DDDA8C-4CCC-48FB-968D-A63D10CFFC94}" destId="{AD33B7F3-EAC2-4D1D-B116-A01EA57325BA}" srcOrd="1" destOrd="0" presId="urn:microsoft.com/office/officeart/2008/layout/LinedList"/>
    <dgm:cxn modelId="{4043672E-7DAD-4406-BA86-BABD47FB8597}" type="presParOf" srcId="{3FEC1710-8DC3-4140-80F9-7ED8E8764C96}" destId="{6504FE90-8C45-464D-BFAA-87122A8C5442}" srcOrd="8" destOrd="0" presId="urn:microsoft.com/office/officeart/2008/layout/LinedList"/>
    <dgm:cxn modelId="{EB68FA63-1DE4-4977-B564-FE8DB3A542D4}" type="presParOf" srcId="{3FEC1710-8DC3-4140-80F9-7ED8E8764C96}" destId="{F233FBF2-C2FC-4374-AF19-5B36D2C89611}" srcOrd="9" destOrd="0" presId="urn:microsoft.com/office/officeart/2008/layout/LinedList"/>
    <dgm:cxn modelId="{DED7B4E9-26CC-4F99-B7B4-F0387D8116AF}" type="presParOf" srcId="{F233FBF2-C2FC-4374-AF19-5B36D2C89611}" destId="{5B7FFD30-8C8F-4F9C-8B36-F32253B7D712}" srcOrd="0" destOrd="0" presId="urn:microsoft.com/office/officeart/2008/layout/LinedList"/>
    <dgm:cxn modelId="{553BB60E-E5D0-4EC0-9F37-A630AF3985BB}" type="presParOf" srcId="{F233FBF2-C2FC-4374-AF19-5B36D2C89611}" destId="{298755CC-BC9F-4964-ACAC-A0F2038573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CC5B9-C6D0-4402-8B47-4CDB1EA0ADC8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DE172C7D-6B38-499B-B4EF-9D783A09FB88}">
      <dgm:prSet/>
      <dgm:spPr/>
      <dgm:t>
        <a:bodyPr/>
        <a:lstStyle/>
        <a:p>
          <a:r>
            <a:rPr lang="zh-CN" i="1"/>
            <a:t>新的是应该产生预期的失败</a:t>
          </a:r>
          <a:endParaRPr lang="en-US"/>
        </a:p>
      </dgm:t>
    </dgm:pt>
    <dgm:pt modelId="{29F0DDF4-3A76-4E97-97F5-55FE5D821F11}" type="parTrans" cxnId="{DF0CC7B4-DDB1-4D6F-8852-6DBC693E0DF8}">
      <dgm:prSet/>
      <dgm:spPr/>
      <dgm:t>
        <a:bodyPr/>
        <a:lstStyle/>
        <a:p>
          <a:endParaRPr lang="en-US"/>
        </a:p>
      </dgm:t>
    </dgm:pt>
    <dgm:pt modelId="{9BFAD93F-9DC5-439C-955E-BDC32DA1B0F4}" type="sibTrans" cxnId="{DF0CC7B4-DDB1-4D6F-8852-6DBC693E0DF8}">
      <dgm:prSet/>
      <dgm:spPr/>
      <dgm:t>
        <a:bodyPr/>
        <a:lstStyle/>
        <a:p>
          <a:endParaRPr lang="en-US"/>
        </a:p>
      </dgm:t>
    </dgm:pt>
    <dgm:pt modelId="{63D1C528-9C54-4620-8938-A585807B3DF9}">
      <dgm:prSet/>
      <dgm:spPr/>
      <dgm:t>
        <a:bodyPr/>
        <a:lstStyle/>
        <a:p>
          <a:r>
            <a:rPr lang="zh-CN"/>
            <a:t>检测测试框架是正常运作的</a:t>
          </a:r>
          <a:endParaRPr lang="en-US"/>
        </a:p>
      </dgm:t>
    </dgm:pt>
    <dgm:pt modelId="{71D3B652-F128-4F08-94B8-0909A8F2AC79}" type="parTrans" cxnId="{3450AB2F-7078-4D1D-B030-72A14499A479}">
      <dgm:prSet/>
      <dgm:spPr/>
      <dgm:t>
        <a:bodyPr/>
        <a:lstStyle/>
        <a:p>
          <a:endParaRPr lang="en-US"/>
        </a:p>
      </dgm:t>
    </dgm:pt>
    <dgm:pt modelId="{8F4154A9-7A6C-473E-BF43-81044D0F0711}" type="sibTrans" cxnId="{3450AB2F-7078-4D1D-B030-72A14499A479}">
      <dgm:prSet/>
      <dgm:spPr/>
      <dgm:t>
        <a:bodyPr/>
        <a:lstStyle/>
        <a:p>
          <a:endParaRPr lang="en-US"/>
        </a:p>
      </dgm:t>
    </dgm:pt>
    <dgm:pt modelId="{DB04A47E-6600-41C4-A79F-5203310E35DA}">
      <dgm:prSet/>
      <dgm:spPr/>
      <dgm:t>
        <a:bodyPr/>
        <a:lstStyle/>
        <a:p>
          <a:r>
            <a:rPr lang="zh-CN"/>
            <a:t>检测期望的功能是否已经被实现</a:t>
          </a:r>
          <a:endParaRPr lang="en-US"/>
        </a:p>
      </dgm:t>
    </dgm:pt>
    <dgm:pt modelId="{4BA78431-4703-4ED8-AB41-7E032AF9E093}" type="parTrans" cxnId="{F0911358-52FD-4DF1-AA1A-6296A8E3B005}">
      <dgm:prSet/>
      <dgm:spPr/>
      <dgm:t>
        <a:bodyPr/>
        <a:lstStyle/>
        <a:p>
          <a:endParaRPr lang="en-US"/>
        </a:p>
      </dgm:t>
    </dgm:pt>
    <dgm:pt modelId="{07E36289-6A40-4DA0-B021-F03B3CE644DB}" type="sibTrans" cxnId="{F0911358-52FD-4DF1-AA1A-6296A8E3B005}">
      <dgm:prSet/>
      <dgm:spPr/>
      <dgm:t>
        <a:bodyPr/>
        <a:lstStyle/>
        <a:p>
          <a:endParaRPr lang="en-US"/>
        </a:p>
      </dgm:t>
    </dgm:pt>
    <dgm:pt modelId="{6FEF6E8F-66DA-4F36-894D-8586681B1ED2}">
      <dgm:prSet/>
      <dgm:spPr/>
      <dgm:t>
        <a:bodyPr/>
        <a:lstStyle/>
        <a:p>
          <a:r>
            <a:rPr lang="zh-CN"/>
            <a:t>检测新的测试是否存在漏洞</a:t>
          </a:r>
          <a:endParaRPr lang="en-US"/>
        </a:p>
      </dgm:t>
    </dgm:pt>
    <dgm:pt modelId="{51A9D29B-DB32-403E-9128-1A00DA40B236}" type="parTrans" cxnId="{BBB9D6F2-200C-45B1-B973-D6FDE8CAB421}">
      <dgm:prSet/>
      <dgm:spPr/>
      <dgm:t>
        <a:bodyPr/>
        <a:lstStyle/>
        <a:p>
          <a:endParaRPr lang="en-US"/>
        </a:p>
      </dgm:t>
    </dgm:pt>
    <dgm:pt modelId="{06868749-FDA1-4AD3-A340-7D1EEB73D841}" type="sibTrans" cxnId="{BBB9D6F2-200C-45B1-B973-D6FDE8CAB421}">
      <dgm:prSet/>
      <dgm:spPr/>
      <dgm:t>
        <a:bodyPr/>
        <a:lstStyle/>
        <a:p>
          <a:endParaRPr lang="en-US"/>
        </a:p>
      </dgm:t>
    </dgm:pt>
    <dgm:pt modelId="{A18DA3AB-9C4D-4E20-B86C-368CD52EBF3C}" type="pres">
      <dgm:prSet presAssocID="{A19CC5B9-C6D0-4402-8B47-4CDB1EA0ADC8}" presName="vert0" presStyleCnt="0">
        <dgm:presLayoutVars>
          <dgm:dir/>
          <dgm:animOne val="branch"/>
          <dgm:animLvl val="lvl"/>
        </dgm:presLayoutVars>
      </dgm:prSet>
      <dgm:spPr/>
    </dgm:pt>
    <dgm:pt modelId="{57A459CB-68DB-44D8-828B-40271D7EE4AE}" type="pres">
      <dgm:prSet presAssocID="{DE172C7D-6B38-499B-B4EF-9D783A09FB88}" presName="thickLine" presStyleLbl="alignNode1" presStyleIdx="0" presStyleCnt="4"/>
      <dgm:spPr/>
    </dgm:pt>
    <dgm:pt modelId="{3EA46D05-AC87-4DDF-98F4-66A8208F7EDC}" type="pres">
      <dgm:prSet presAssocID="{DE172C7D-6B38-499B-B4EF-9D783A09FB88}" presName="horz1" presStyleCnt="0"/>
      <dgm:spPr/>
    </dgm:pt>
    <dgm:pt modelId="{85E20564-975C-4D3F-9C6A-D0ED319DB91B}" type="pres">
      <dgm:prSet presAssocID="{DE172C7D-6B38-499B-B4EF-9D783A09FB88}" presName="tx1" presStyleLbl="revTx" presStyleIdx="0" presStyleCnt="4"/>
      <dgm:spPr/>
    </dgm:pt>
    <dgm:pt modelId="{2679C473-0152-4069-BFFB-CC4297B10819}" type="pres">
      <dgm:prSet presAssocID="{DE172C7D-6B38-499B-B4EF-9D783A09FB88}" presName="vert1" presStyleCnt="0"/>
      <dgm:spPr/>
    </dgm:pt>
    <dgm:pt modelId="{DA062EA8-DB6C-45CA-B12E-7149FD3E8B41}" type="pres">
      <dgm:prSet presAssocID="{63D1C528-9C54-4620-8938-A585807B3DF9}" presName="thickLine" presStyleLbl="alignNode1" presStyleIdx="1" presStyleCnt="4"/>
      <dgm:spPr/>
    </dgm:pt>
    <dgm:pt modelId="{36D963E8-A092-4508-9D25-7F4D2BF738E0}" type="pres">
      <dgm:prSet presAssocID="{63D1C528-9C54-4620-8938-A585807B3DF9}" presName="horz1" presStyleCnt="0"/>
      <dgm:spPr/>
    </dgm:pt>
    <dgm:pt modelId="{4BF7787B-EFE8-4FCE-92D6-3E0A1787FCF4}" type="pres">
      <dgm:prSet presAssocID="{63D1C528-9C54-4620-8938-A585807B3DF9}" presName="tx1" presStyleLbl="revTx" presStyleIdx="1" presStyleCnt="4"/>
      <dgm:spPr/>
    </dgm:pt>
    <dgm:pt modelId="{081AB22A-58B7-4F2D-96F3-1885D1E8CF2C}" type="pres">
      <dgm:prSet presAssocID="{63D1C528-9C54-4620-8938-A585807B3DF9}" presName="vert1" presStyleCnt="0"/>
      <dgm:spPr/>
    </dgm:pt>
    <dgm:pt modelId="{103494D7-C752-4137-9E64-46FEDEF735EF}" type="pres">
      <dgm:prSet presAssocID="{DB04A47E-6600-41C4-A79F-5203310E35DA}" presName="thickLine" presStyleLbl="alignNode1" presStyleIdx="2" presStyleCnt="4"/>
      <dgm:spPr/>
    </dgm:pt>
    <dgm:pt modelId="{85FDE045-23C9-4AE4-87D8-03AEB5BFA715}" type="pres">
      <dgm:prSet presAssocID="{DB04A47E-6600-41C4-A79F-5203310E35DA}" presName="horz1" presStyleCnt="0"/>
      <dgm:spPr/>
    </dgm:pt>
    <dgm:pt modelId="{AF3F2AE8-CCC8-4E27-B8E7-A9658C922EE2}" type="pres">
      <dgm:prSet presAssocID="{DB04A47E-6600-41C4-A79F-5203310E35DA}" presName="tx1" presStyleLbl="revTx" presStyleIdx="2" presStyleCnt="4"/>
      <dgm:spPr/>
    </dgm:pt>
    <dgm:pt modelId="{E05D517B-430E-4AB7-94A9-14E2B8984FAF}" type="pres">
      <dgm:prSet presAssocID="{DB04A47E-6600-41C4-A79F-5203310E35DA}" presName="vert1" presStyleCnt="0"/>
      <dgm:spPr/>
    </dgm:pt>
    <dgm:pt modelId="{4B6034A1-37B4-49E9-8A8D-E3CD0B7FBC88}" type="pres">
      <dgm:prSet presAssocID="{6FEF6E8F-66DA-4F36-894D-8586681B1ED2}" presName="thickLine" presStyleLbl="alignNode1" presStyleIdx="3" presStyleCnt="4"/>
      <dgm:spPr/>
    </dgm:pt>
    <dgm:pt modelId="{EC9D76A2-3E9C-42FD-B9ED-67BDB1A99ABE}" type="pres">
      <dgm:prSet presAssocID="{6FEF6E8F-66DA-4F36-894D-8586681B1ED2}" presName="horz1" presStyleCnt="0"/>
      <dgm:spPr/>
    </dgm:pt>
    <dgm:pt modelId="{67346672-A435-451D-B593-8E28E03F91D0}" type="pres">
      <dgm:prSet presAssocID="{6FEF6E8F-66DA-4F36-894D-8586681B1ED2}" presName="tx1" presStyleLbl="revTx" presStyleIdx="3" presStyleCnt="4"/>
      <dgm:spPr/>
    </dgm:pt>
    <dgm:pt modelId="{F456F6CC-7155-4459-9B16-1410646A8813}" type="pres">
      <dgm:prSet presAssocID="{6FEF6E8F-66DA-4F36-894D-8586681B1ED2}" presName="vert1" presStyleCnt="0"/>
      <dgm:spPr/>
    </dgm:pt>
  </dgm:ptLst>
  <dgm:cxnLst>
    <dgm:cxn modelId="{3450AB2F-7078-4D1D-B030-72A14499A479}" srcId="{A19CC5B9-C6D0-4402-8B47-4CDB1EA0ADC8}" destId="{63D1C528-9C54-4620-8938-A585807B3DF9}" srcOrd="1" destOrd="0" parTransId="{71D3B652-F128-4F08-94B8-0909A8F2AC79}" sibTransId="{8F4154A9-7A6C-473E-BF43-81044D0F0711}"/>
    <dgm:cxn modelId="{F0911358-52FD-4DF1-AA1A-6296A8E3B005}" srcId="{A19CC5B9-C6D0-4402-8B47-4CDB1EA0ADC8}" destId="{DB04A47E-6600-41C4-A79F-5203310E35DA}" srcOrd="2" destOrd="0" parTransId="{4BA78431-4703-4ED8-AB41-7E032AF9E093}" sibTransId="{07E36289-6A40-4DA0-B021-F03B3CE644DB}"/>
    <dgm:cxn modelId="{DF0CC7B4-DDB1-4D6F-8852-6DBC693E0DF8}" srcId="{A19CC5B9-C6D0-4402-8B47-4CDB1EA0ADC8}" destId="{DE172C7D-6B38-499B-B4EF-9D783A09FB88}" srcOrd="0" destOrd="0" parTransId="{29F0DDF4-3A76-4E97-97F5-55FE5D821F11}" sibTransId="{9BFAD93F-9DC5-439C-955E-BDC32DA1B0F4}"/>
    <dgm:cxn modelId="{5BDCA8D2-3CF2-4FFA-94BD-E434F9779DB4}" type="presOf" srcId="{63D1C528-9C54-4620-8938-A585807B3DF9}" destId="{4BF7787B-EFE8-4FCE-92D6-3E0A1787FCF4}" srcOrd="0" destOrd="0" presId="urn:microsoft.com/office/officeart/2008/layout/LinedList"/>
    <dgm:cxn modelId="{402F2BE0-154A-4970-846F-57FF2D968A3C}" type="presOf" srcId="{DE172C7D-6B38-499B-B4EF-9D783A09FB88}" destId="{85E20564-975C-4D3F-9C6A-D0ED319DB91B}" srcOrd="0" destOrd="0" presId="urn:microsoft.com/office/officeart/2008/layout/LinedList"/>
    <dgm:cxn modelId="{2CFC19E3-F8B1-43A1-BA0A-D15CAF75C7E7}" type="presOf" srcId="{A19CC5B9-C6D0-4402-8B47-4CDB1EA0ADC8}" destId="{A18DA3AB-9C4D-4E20-B86C-368CD52EBF3C}" srcOrd="0" destOrd="0" presId="urn:microsoft.com/office/officeart/2008/layout/LinedList"/>
    <dgm:cxn modelId="{9C9B77E8-37EF-45D8-8BB3-B6FC131CEF0D}" type="presOf" srcId="{DB04A47E-6600-41C4-A79F-5203310E35DA}" destId="{AF3F2AE8-CCC8-4E27-B8E7-A9658C922EE2}" srcOrd="0" destOrd="0" presId="urn:microsoft.com/office/officeart/2008/layout/LinedList"/>
    <dgm:cxn modelId="{B7B4B4E9-5887-4C81-B68D-3171533907B6}" type="presOf" srcId="{6FEF6E8F-66DA-4F36-894D-8586681B1ED2}" destId="{67346672-A435-451D-B593-8E28E03F91D0}" srcOrd="0" destOrd="0" presId="urn:microsoft.com/office/officeart/2008/layout/LinedList"/>
    <dgm:cxn modelId="{BBB9D6F2-200C-45B1-B973-D6FDE8CAB421}" srcId="{A19CC5B9-C6D0-4402-8B47-4CDB1EA0ADC8}" destId="{6FEF6E8F-66DA-4F36-894D-8586681B1ED2}" srcOrd="3" destOrd="0" parTransId="{51A9D29B-DB32-403E-9128-1A00DA40B236}" sibTransId="{06868749-FDA1-4AD3-A340-7D1EEB73D841}"/>
    <dgm:cxn modelId="{B705C795-ED7E-4A8D-B217-0AF8E844CAB5}" type="presParOf" srcId="{A18DA3AB-9C4D-4E20-B86C-368CD52EBF3C}" destId="{57A459CB-68DB-44D8-828B-40271D7EE4AE}" srcOrd="0" destOrd="0" presId="urn:microsoft.com/office/officeart/2008/layout/LinedList"/>
    <dgm:cxn modelId="{F1C6AA3C-1EA8-46D6-88DD-D3E8B1E74FBC}" type="presParOf" srcId="{A18DA3AB-9C4D-4E20-B86C-368CD52EBF3C}" destId="{3EA46D05-AC87-4DDF-98F4-66A8208F7EDC}" srcOrd="1" destOrd="0" presId="urn:microsoft.com/office/officeart/2008/layout/LinedList"/>
    <dgm:cxn modelId="{685BE2D2-0289-44AB-A3CE-A7954B571A1B}" type="presParOf" srcId="{3EA46D05-AC87-4DDF-98F4-66A8208F7EDC}" destId="{85E20564-975C-4D3F-9C6A-D0ED319DB91B}" srcOrd="0" destOrd="0" presId="urn:microsoft.com/office/officeart/2008/layout/LinedList"/>
    <dgm:cxn modelId="{05644D32-E79E-4907-9EAA-CBD2D8258371}" type="presParOf" srcId="{3EA46D05-AC87-4DDF-98F4-66A8208F7EDC}" destId="{2679C473-0152-4069-BFFB-CC4297B10819}" srcOrd="1" destOrd="0" presId="urn:microsoft.com/office/officeart/2008/layout/LinedList"/>
    <dgm:cxn modelId="{6AAFD63D-E8DD-439F-930E-713CFD8DF04D}" type="presParOf" srcId="{A18DA3AB-9C4D-4E20-B86C-368CD52EBF3C}" destId="{DA062EA8-DB6C-45CA-B12E-7149FD3E8B41}" srcOrd="2" destOrd="0" presId="urn:microsoft.com/office/officeart/2008/layout/LinedList"/>
    <dgm:cxn modelId="{5E965BC0-1DED-4C32-A27C-5DCE5FB3D9D4}" type="presParOf" srcId="{A18DA3AB-9C4D-4E20-B86C-368CD52EBF3C}" destId="{36D963E8-A092-4508-9D25-7F4D2BF738E0}" srcOrd="3" destOrd="0" presId="urn:microsoft.com/office/officeart/2008/layout/LinedList"/>
    <dgm:cxn modelId="{EEB909B7-8392-4836-BB64-E5BB0996055F}" type="presParOf" srcId="{36D963E8-A092-4508-9D25-7F4D2BF738E0}" destId="{4BF7787B-EFE8-4FCE-92D6-3E0A1787FCF4}" srcOrd="0" destOrd="0" presId="urn:microsoft.com/office/officeart/2008/layout/LinedList"/>
    <dgm:cxn modelId="{A5E02E70-D146-4DA3-A7B7-546F35930138}" type="presParOf" srcId="{36D963E8-A092-4508-9D25-7F4D2BF738E0}" destId="{081AB22A-58B7-4F2D-96F3-1885D1E8CF2C}" srcOrd="1" destOrd="0" presId="urn:microsoft.com/office/officeart/2008/layout/LinedList"/>
    <dgm:cxn modelId="{DFB525A0-F66B-4626-B854-E6CF46316B85}" type="presParOf" srcId="{A18DA3AB-9C4D-4E20-B86C-368CD52EBF3C}" destId="{103494D7-C752-4137-9E64-46FEDEF735EF}" srcOrd="4" destOrd="0" presId="urn:microsoft.com/office/officeart/2008/layout/LinedList"/>
    <dgm:cxn modelId="{2AB9640B-C12A-4733-A30C-027D17EB2066}" type="presParOf" srcId="{A18DA3AB-9C4D-4E20-B86C-368CD52EBF3C}" destId="{85FDE045-23C9-4AE4-87D8-03AEB5BFA715}" srcOrd="5" destOrd="0" presId="urn:microsoft.com/office/officeart/2008/layout/LinedList"/>
    <dgm:cxn modelId="{78FCCDBD-8984-4BB7-8347-248DF432BE44}" type="presParOf" srcId="{85FDE045-23C9-4AE4-87D8-03AEB5BFA715}" destId="{AF3F2AE8-CCC8-4E27-B8E7-A9658C922EE2}" srcOrd="0" destOrd="0" presId="urn:microsoft.com/office/officeart/2008/layout/LinedList"/>
    <dgm:cxn modelId="{C18FB141-6AEC-4CF3-8C66-BFBD3198760B}" type="presParOf" srcId="{85FDE045-23C9-4AE4-87D8-03AEB5BFA715}" destId="{E05D517B-430E-4AB7-94A9-14E2B8984FAF}" srcOrd="1" destOrd="0" presId="urn:microsoft.com/office/officeart/2008/layout/LinedList"/>
    <dgm:cxn modelId="{40204EA1-481C-41A6-8BE4-5E6A49FE3FD3}" type="presParOf" srcId="{A18DA3AB-9C4D-4E20-B86C-368CD52EBF3C}" destId="{4B6034A1-37B4-49E9-8A8D-E3CD0B7FBC88}" srcOrd="6" destOrd="0" presId="urn:microsoft.com/office/officeart/2008/layout/LinedList"/>
    <dgm:cxn modelId="{013AC16C-12C6-42CC-9ADD-E8BD1A127CEB}" type="presParOf" srcId="{A18DA3AB-9C4D-4E20-B86C-368CD52EBF3C}" destId="{EC9D76A2-3E9C-42FD-B9ED-67BDB1A99ABE}" srcOrd="7" destOrd="0" presId="urn:microsoft.com/office/officeart/2008/layout/LinedList"/>
    <dgm:cxn modelId="{E6CFDA0D-79FC-43E5-B516-8907603C7BA0}" type="presParOf" srcId="{EC9D76A2-3E9C-42FD-B9ED-67BDB1A99ABE}" destId="{67346672-A435-451D-B593-8E28E03F91D0}" srcOrd="0" destOrd="0" presId="urn:microsoft.com/office/officeart/2008/layout/LinedList"/>
    <dgm:cxn modelId="{B7A3B7AB-34C0-49B3-A22C-D298F543BA7E}" type="presParOf" srcId="{EC9D76A2-3E9C-42FD-B9ED-67BDB1A99ABE}" destId="{F456F6CC-7155-4459-9B16-1410646A88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8B9D7-7924-444C-91E2-7D1FD62882DC}" type="doc">
      <dgm:prSet loTypeId="urn:microsoft.com/office/officeart/2008/layout/LinedList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D6047C3-40A7-4BBF-BB39-611A1D538E02}">
      <dgm:prSet/>
      <dgm:spPr/>
      <dgm:t>
        <a:bodyPr/>
        <a:lstStyle/>
        <a:p>
          <a:r>
            <a:rPr lang="zh-CN"/>
            <a:t>在这一步唯一的目标就是让新编写的代码通过之前新增的测试，</a:t>
          </a:r>
          <a:endParaRPr lang="en-US"/>
        </a:p>
      </dgm:t>
    </dgm:pt>
    <dgm:pt modelId="{8F723028-16D7-4F63-98B8-751E489F828B}" type="parTrans" cxnId="{44438DD3-E70F-47F0-B688-071918EE02DA}">
      <dgm:prSet/>
      <dgm:spPr/>
      <dgm:t>
        <a:bodyPr/>
        <a:lstStyle/>
        <a:p>
          <a:endParaRPr lang="en-US"/>
        </a:p>
      </dgm:t>
    </dgm:pt>
    <dgm:pt modelId="{A1C76128-7366-4D84-B16C-39844797173F}" type="sibTrans" cxnId="{44438DD3-E70F-47F0-B688-071918EE02DA}">
      <dgm:prSet/>
      <dgm:spPr/>
      <dgm:t>
        <a:bodyPr/>
        <a:lstStyle/>
        <a:p>
          <a:endParaRPr lang="en-US"/>
        </a:p>
      </dgm:t>
    </dgm:pt>
    <dgm:pt modelId="{86F45D3E-96BB-45EA-8567-792FDC78387F}">
      <dgm:prSet/>
      <dgm:spPr/>
      <dgm:t>
        <a:bodyPr/>
        <a:lstStyle/>
        <a:p>
          <a:r>
            <a:rPr lang="zh-CN"/>
            <a:t>程序员应该警惕不要编写超过测试范围的代码。</a:t>
          </a:r>
          <a:endParaRPr lang="en-US"/>
        </a:p>
      </dgm:t>
    </dgm:pt>
    <dgm:pt modelId="{B639460A-36BA-40BA-AC07-2E4916237CD5}" type="parTrans" cxnId="{8AFAB2D7-45AA-4D99-BC4B-7A28EE2233E0}">
      <dgm:prSet/>
      <dgm:spPr/>
      <dgm:t>
        <a:bodyPr/>
        <a:lstStyle/>
        <a:p>
          <a:endParaRPr lang="en-US"/>
        </a:p>
      </dgm:t>
    </dgm:pt>
    <dgm:pt modelId="{FA330BB6-559A-4400-9913-AC787B48B951}" type="sibTrans" cxnId="{8AFAB2D7-45AA-4D99-BC4B-7A28EE2233E0}">
      <dgm:prSet/>
      <dgm:spPr/>
      <dgm:t>
        <a:bodyPr/>
        <a:lstStyle/>
        <a:p>
          <a:endParaRPr lang="en-US"/>
        </a:p>
      </dgm:t>
    </dgm:pt>
    <dgm:pt modelId="{62197FB5-4CAF-4B37-8981-1A9366CF05B9}">
      <dgm:prSet/>
      <dgm:spPr/>
      <dgm:t>
        <a:bodyPr/>
        <a:lstStyle/>
        <a:p>
          <a:r>
            <a:rPr lang="zh-CN" dirty="0"/>
            <a:t>在这一步我们保证的是程序的正确性，程序可能质量欠佳，但是应当接受</a:t>
          </a:r>
          <a:endParaRPr lang="en-US" dirty="0"/>
        </a:p>
      </dgm:t>
    </dgm:pt>
    <dgm:pt modelId="{036E338F-93D9-4643-B0A8-E2D4B03DF809}" type="parTrans" cxnId="{0208A335-2304-46F6-ADDA-5202BA0192DB}">
      <dgm:prSet/>
      <dgm:spPr/>
      <dgm:t>
        <a:bodyPr/>
        <a:lstStyle/>
        <a:p>
          <a:endParaRPr lang="en-US"/>
        </a:p>
      </dgm:t>
    </dgm:pt>
    <dgm:pt modelId="{57902565-C841-4316-86C4-BD53A693409D}" type="sibTrans" cxnId="{0208A335-2304-46F6-ADDA-5202BA0192DB}">
      <dgm:prSet/>
      <dgm:spPr/>
      <dgm:t>
        <a:bodyPr/>
        <a:lstStyle/>
        <a:p>
          <a:endParaRPr lang="en-US"/>
        </a:p>
      </dgm:t>
    </dgm:pt>
    <dgm:pt modelId="{A9602F84-D323-4778-B53B-DA3FD188907A}" type="pres">
      <dgm:prSet presAssocID="{23F8B9D7-7924-444C-91E2-7D1FD62882DC}" presName="vert0" presStyleCnt="0">
        <dgm:presLayoutVars>
          <dgm:dir/>
          <dgm:animOne val="branch"/>
          <dgm:animLvl val="lvl"/>
        </dgm:presLayoutVars>
      </dgm:prSet>
      <dgm:spPr/>
    </dgm:pt>
    <dgm:pt modelId="{D4038856-5466-428C-9E6B-D130206FD025}" type="pres">
      <dgm:prSet presAssocID="{6D6047C3-40A7-4BBF-BB39-611A1D538E02}" presName="thickLine" presStyleLbl="alignNode1" presStyleIdx="0" presStyleCnt="3"/>
      <dgm:spPr/>
    </dgm:pt>
    <dgm:pt modelId="{827A0838-B3C1-411C-AE61-15A735AECFC6}" type="pres">
      <dgm:prSet presAssocID="{6D6047C3-40A7-4BBF-BB39-611A1D538E02}" presName="horz1" presStyleCnt="0"/>
      <dgm:spPr/>
    </dgm:pt>
    <dgm:pt modelId="{C3068B3A-EA5C-4C1E-9249-79753DC688EB}" type="pres">
      <dgm:prSet presAssocID="{6D6047C3-40A7-4BBF-BB39-611A1D538E02}" presName="tx1" presStyleLbl="revTx" presStyleIdx="0" presStyleCnt="3"/>
      <dgm:spPr/>
    </dgm:pt>
    <dgm:pt modelId="{82A5AC7E-A189-4A0D-9EA1-06BF92285DA4}" type="pres">
      <dgm:prSet presAssocID="{6D6047C3-40A7-4BBF-BB39-611A1D538E02}" presName="vert1" presStyleCnt="0"/>
      <dgm:spPr/>
    </dgm:pt>
    <dgm:pt modelId="{E99727EA-FF9A-46A9-8D61-276C42794DC2}" type="pres">
      <dgm:prSet presAssocID="{86F45D3E-96BB-45EA-8567-792FDC78387F}" presName="thickLine" presStyleLbl="alignNode1" presStyleIdx="1" presStyleCnt="3"/>
      <dgm:spPr/>
    </dgm:pt>
    <dgm:pt modelId="{1C69CA40-4980-479B-87A4-D6BB6A91F3A2}" type="pres">
      <dgm:prSet presAssocID="{86F45D3E-96BB-45EA-8567-792FDC78387F}" presName="horz1" presStyleCnt="0"/>
      <dgm:spPr/>
    </dgm:pt>
    <dgm:pt modelId="{E1320026-5491-4FF7-9BA7-AE42110F1529}" type="pres">
      <dgm:prSet presAssocID="{86F45D3E-96BB-45EA-8567-792FDC78387F}" presName="tx1" presStyleLbl="revTx" presStyleIdx="1" presStyleCnt="3"/>
      <dgm:spPr/>
    </dgm:pt>
    <dgm:pt modelId="{50C7E967-BADA-4925-992F-38E8D54F4FD2}" type="pres">
      <dgm:prSet presAssocID="{86F45D3E-96BB-45EA-8567-792FDC78387F}" presName="vert1" presStyleCnt="0"/>
      <dgm:spPr/>
    </dgm:pt>
    <dgm:pt modelId="{FB8E0053-BE50-4265-BFAE-98D962A9899C}" type="pres">
      <dgm:prSet presAssocID="{62197FB5-4CAF-4B37-8981-1A9366CF05B9}" presName="thickLine" presStyleLbl="alignNode1" presStyleIdx="2" presStyleCnt="3"/>
      <dgm:spPr/>
    </dgm:pt>
    <dgm:pt modelId="{D129CE30-2B35-448E-B8E3-0B96DE4A9F95}" type="pres">
      <dgm:prSet presAssocID="{62197FB5-4CAF-4B37-8981-1A9366CF05B9}" presName="horz1" presStyleCnt="0"/>
      <dgm:spPr/>
    </dgm:pt>
    <dgm:pt modelId="{1D3789DD-825C-4068-87CD-E7616E1A6E4A}" type="pres">
      <dgm:prSet presAssocID="{62197FB5-4CAF-4B37-8981-1A9366CF05B9}" presName="tx1" presStyleLbl="revTx" presStyleIdx="2" presStyleCnt="3"/>
      <dgm:spPr/>
    </dgm:pt>
    <dgm:pt modelId="{907C2F3B-E127-4B86-A9EB-61107D487308}" type="pres">
      <dgm:prSet presAssocID="{62197FB5-4CAF-4B37-8981-1A9366CF05B9}" presName="vert1" presStyleCnt="0"/>
      <dgm:spPr/>
    </dgm:pt>
  </dgm:ptLst>
  <dgm:cxnLst>
    <dgm:cxn modelId="{EAA9D905-0B36-4010-AD24-BD8D04F7CF45}" type="presOf" srcId="{6D6047C3-40A7-4BBF-BB39-611A1D538E02}" destId="{C3068B3A-EA5C-4C1E-9249-79753DC688EB}" srcOrd="0" destOrd="0" presId="urn:microsoft.com/office/officeart/2008/layout/LinedList"/>
    <dgm:cxn modelId="{0208A335-2304-46F6-ADDA-5202BA0192DB}" srcId="{23F8B9D7-7924-444C-91E2-7D1FD62882DC}" destId="{62197FB5-4CAF-4B37-8981-1A9366CF05B9}" srcOrd="2" destOrd="0" parTransId="{036E338F-93D9-4643-B0A8-E2D4B03DF809}" sibTransId="{57902565-C841-4316-86C4-BD53A693409D}"/>
    <dgm:cxn modelId="{3F6E0E4F-A436-4E8A-9A04-4479890ED35C}" type="presOf" srcId="{86F45D3E-96BB-45EA-8567-792FDC78387F}" destId="{E1320026-5491-4FF7-9BA7-AE42110F1529}" srcOrd="0" destOrd="0" presId="urn:microsoft.com/office/officeart/2008/layout/LinedList"/>
    <dgm:cxn modelId="{81CCF451-361B-47BF-9301-74967968883E}" type="presOf" srcId="{23F8B9D7-7924-444C-91E2-7D1FD62882DC}" destId="{A9602F84-D323-4778-B53B-DA3FD188907A}" srcOrd="0" destOrd="0" presId="urn:microsoft.com/office/officeart/2008/layout/LinedList"/>
    <dgm:cxn modelId="{44438DD3-E70F-47F0-B688-071918EE02DA}" srcId="{23F8B9D7-7924-444C-91E2-7D1FD62882DC}" destId="{6D6047C3-40A7-4BBF-BB39-611A1D538E02}" srcOrd="0" destOrd="0" parTransId="{8F723028-16D7-4F63-98B8-751E489F828B}" sibTransId="{A1C76128-7366-4D84-B16C-39844797173F}"/>
    <dgm:cxn modelId="{8AFAB2D7-45AA-4D99-BC4B-7A28EE2233E0}" srcId="{23F8B9D7-7924-444C-91E2-7D1FD62882DC}" destId="{86F45D3E-96BB-45EA-8567-792FDC78387F}" srcOrd="1" destOrd="0" parTransId="{B639460A-36BA-40BA-AC07-2E4916237CD5}" sibTransId="{FA330BB6-559A-4400-9913-AC787B48B951}"/>
    <dgm:cxn modelId="{77DC4FED-1A20-4273-95F6-1A92DB01D123}" type="presOf" srcId="{62197FB5-4CAF-4B37-8981-1A9366CF05B9}" destId="{1D3789DD-825C-4068-87CD-E7616E1A6E4A}" srcOrd="0" destOrd="0" presId="urn:microsoft.com/office/officeart/2008/layout/LinedList"/>
    <dgm:cxn modelId="{8212C7FD-C426-4118-A664-59CAD72900A3}" type="presParOf" srcId="{A9602F84-D323-4778-B53B-DA3FD188907A}" destId="{D4038856-5466-428C-9E6B-D130206FD025}" srcOrd="0" destOrd="0" presId="urn:microsoft.com/office/officeart/2008/layout/LinedList"/>
    <dgm:cxn modelId="{B36211D0-F8A1-4DD4-B806-C48719407DF0}" type="presParOf" srcId="{A9602F84-D323-4778-B53B-DA3FD188907A}" destId="{827A0838-B3C1-411C-AE61-15A735AECFC6}" srcOrd="1" destOrd="0" presId="urn:microsoft.com/office/officeart/2008/layout/LinedList"/>
    <dgm:cxn modelId="{16B7728F-6A64-48BC-8596-F7E478B39FD1}" type="presParOf" srcId="{827A0838-B3C1-411C-AE61-15A735AECFC6}" destId="{C3068B3A-EA5C-4C1E-9249-79753DC688EB}" srcOrd="0" destOrd="0" presId="urn:microsoft.com/office/officeart/2008/layout/LinedList"/>
    <dgm:cxn modelId="{9E10837D-4F1F-456D-A500-0AC52A3C1E5D}" type="presParOf" srcId="{827A0838-B3C1-411C-AE61-15A735AECFC6}" destId="{82A5AC7E-A189-4A0D-9EA1-06BF92285DA4}" srcOrd="1" destOrd="0" presId="urn:microsoft.com/office/officeart/2008/layout/LinedList"/>
    <dgm:cxn modelId="{92DC5BD8-D2C7-4552-BBE0-606CA1F1FFAD}" type="presParOf" srcId="{A9602F84-D323-4778-B53B-DA3FD188907A}" destId="{E99727EA-FF9A-46A9-8D61-276C42794DC2}" srcOrd="2" destOrd="0" presId="urn:microsoft.com/office/officeart/2008/layout/LinedList"/>
    <dgm:cxn modelId="{2C09F62A-8A67-45E1-A837-2D3CEBE0D9E5}" type="presParOf" srcId="{A9602F84-D323-4778-B53B-DA3FD188907A}" destId="{1C69CA40-4980-479B-87A4-D6BB6A91F3A2}" srcOrd="3" destOrd="0" presId="urn:microsoft.com/office/officeart/2008/layout/LinedList"/>
    <dgm:cxn modelId="{B9372D43-5F1D-4860-B295-4CF6C5A1C78A}" type="presParOf" srcId="{1C69CA40-4980-479B-87A4-D6BB6A91F3A2}" destId="{E1320026-5491-4FF7-9BA7-AE42110F1529}" srcOrd="0" destOrd="0" presId="urn:microsoft.com/office/officeart/2008/layout/LinedList"/>
    <dgm:cxn modelId="{13862412-01DE-4BDA-941B-CE4D0309BE6C}" type="presParOf" srcId="{1C69CA40-4980-479B-87A4-D6BB6A91F3A2}" destId="{50C7E967-BADA-4925-992F-38E8D54F4FD2}" srcOrd="1" destOrd="0" presId="urn:microsoft.com/office/officeart/2008/layout/LinedList"/>
    <dgm:cxn modelId="{EF9CD1CC-5087-4624-8FD4-AB45F6DAF8E9}" type="presParOf" srcId="{A9602F84-D323-4778-B53B-DA3FD188907A}" destId="{FB8E0053-BE50-4265-BFAE-98D962A9899C}" srcOrd="4" destOrd="0" presId="urn:microsoft.com/office/officeart/2008/layout/LinedList"/>
    <dgm:cxn modelId="{1468D870-3FC0-4E97-BEA2-E1F1882170C3}" type="presParOf" srcId="{A9602F84-D323-4778-B53B-DA3FD188907A}" destId="{D129CE30-2B35-448E-B8E3-0B96DE4A9F95}" srcOrd="5" destOrd="0" presId="urn:microsoft.com/office/officeart/2008/layout/LinedList"/>
    <dgm:cxn modelId="{F58A2330-87AA-4420-8EA9-C90F29B41D02}" type="presParOf" srcId="{D129CE30-2B35-448E-B8E3-0B96DE4A9F95}" destId="{1D3789DD-825C-4068-87CD-E7616E1A6E4A}" srcOrd="0" destOrd="0" presId="urn:microsoft.com/office/officeart/2008/layout/LinedList"/>
    <dgm:cxn modelId="{C14268DC-14F2-43A8-9DBE-13859968568F}" type="presParOf" srcId="{D129CE30-2B35-448E-B8E3-0B96DE4A9F95}" destId="{907C2F3B-E127-4B86-A9EB-61107D4873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802FD0-0FEE-4BBC-AD22-64D5BBE3C95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8CA5AC36-6883-451D-9E64-E5F2E17FAE31}">
      <dgm:prSet/>
      <dgm:spPr/>
      <dgm:t>
        <a:bodyPr/>
        <a:lstStyle/>
        <a:p>
          <a:r>
            <a:rPr lang="zh-CN"/>
            <a:t>如果所有的测试用例都通过了，那么程序员就有理由说新的代码满足测试的需求，并且没有干扰到原来的功能。</a:t>
          </a:r>
          <a:endParaRPr lang="en-US"/>
        </a:p>
      </dgm:t>
    </dgm:pt>
    <dgm:pt modelId="{8E9C02D5-9A08-4E36-BDCF-7DBDF3875301}" type="parTrans" cxnId="{0A28797B-40B4-4D61-BB73-1BBDE06341C3}">
      <dgm:prSet/>
      <dgm:spPr/>
      <dgm:t>
        <a:bodyPr/>
        <a:lstStyle/>
        <a:p>
          <a:endParaRPr lang="en-US"/>
        </a:p>
      </dgm:t>
    </dgm:pt>
    <dgm:pt modelId="{F341DD38-C810-4897-9F87-5445252A4F90}" type="sibTrans" cxnId="{0A28797B-40B4-4D61-BB73-1BBDE06341C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B7A428-4392-45E8-87A1-7B5DA86F6A70}">
      <dgm:prSet/>
      <dgm:spPr/>
      <dgm:t>
        <a:bodyPr/>
        <a:lstStyle/>
        <a:p>
          <a:r>
            <a:rPr lang="zh-CN"/>
            <a:t>如果测试没有通过，那么就应该修改代码，知道所有测试都通过</a:t>
          </a:r>
          <a:endParaRPr lang="en-US"/>
        </a:p>
      </dgm:t>
    </dgm:pt>
    <dgm:pt modelId="{D795D6D5-37B9-4B40-BB29-43D2F9293DB3}" type="parTrans" cxnId="{C5E0462F-9E0D-4EE7-9FC0-921057701B87}">
      <dgm:prSet/>
      <dgm:spPr/>
      <dgm:t>
        <a:bodyPr/>
        <a:lstStyle/>
        <a:p>
          <a:endParaRPr lang="en-US"/>
        </a:p>
      </dgm:t>
    </dgm:pt>
    <dgm:pt modelId="{5E16A794-9814-4B5E-9D35-7D1AEC0E58D9}" type="sibTrans" cxnId="{C5E0462F-9E0D-4EE7-9FC0-921057701B8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EC0AC0A-665A-45F1-AF7F-E62A72C50914}" type="pres">
      <dgm:prSet presAssocID="{38802FD0-0FEE-4BBC-AD22-64D5BBE3C95C}" presName="Name0" presStyleCnt="0">
        <dgm:presLayoutVars>
          <dgm:animLvl val="lvl"/>
          <dgm:resizeHandles val="exact"/>
        </dgm:presLayoutVars>
      </dgm:prSet>
      <dgm:spPr/>
    </dgm:pt>
    <dgm:pt modelId="{99ED2BF2-A1BA-493E-9652-04CC9DFC631A}" type="pres">
      <dgm:prSet presAssocID="{8CA5AC36-6883-451D-9E64-E5F2E17FAE31}" presName="compositeNode" presStyleCnt="0">
        <dgm:presLayoutVars>
          <dgm:bulletEnabled val="1"/>
        </dgm:presLayoutVars>
      </dgm:prSet>
      <dgm:spPr/>
    </dgm:pt>
    <dgm:pt modelId="{69B06858-24DA-45C2-B2DC-057A761EB318}" type="pres">
      <dgm:prSet presAssocID="{8CA5AC36-6883-451D-9E64-E5F2E17FAE31}" presName="bgRect" presStyleLbl="alignNode1" presStyleIdx="0" presStyleCnt="2"/>
      <dgm:spPr/>
    </dgm:pt>
    <dgm:pt modelId="{BC32454A-A751-48E5-B0E0-9DB2DBA05D41}" type="pres">
      <dgm:prSet presAssocID="{F341DD38-C810-4897-9F87-5445252A4F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326BB567-A82F-475F-9539-33AEDEFF7B4E}" type="pres">
      <dgm:prSet presAssocID="{8CA5AC36-6883-451D-9E64-E5F2E17FAE31}" presName="nodeRect" presStyleLbl="alignNode1" presStyleIdx="0" presStyleCnt="2">
        <dgm:presLayoutVars>
          <dgm:bulletEnabled val="1"/>
        </dgm:presLayoutVars>
      </dgm:prSet>
      <dgm:spPr/>
    </dgm:pt>
    <dgm:pt modelId="{54AC66A5-0ADC-4A75-A490-D273DFBE6A69}" type="pres">
      <dgm:prSet presAssocID="{F341DD38-C810-4897-9F87-5445252A4F90}" presName="sibTrans" presStyleCnt="0"/>
      <dgm:spPr/>
    </dgm:pt>
    <dgm:pt modelId="{5CE33454-6350-435D-A930-AFD38F6070BA}" type="pres">
      <dgm:prSet presAssocID="{67B7A428-4392-45E8-87A1-7B5DA86F6A70}" presName="compositeNode" presStyleCnt="0">
        <dgm:presLayoutVars>
          <dgm:bulletEnabled val="1"/>
        </dgm:presLayoutVars>
      </dgm:prSet>
      <dgm:spPr/>
    </dgm:pt>
    <dgm:pt modelId="{218D808D-5290-4F03-8FD7-BE5A0B2D49AA}" type="pres">
      <dgm:prSet presAssocID="{67B7A428-4392-45E8-87A1-7B5DA86F6A70}" presName="bgRect" presStyleLbl="alignNode1" presStyleIdx="1" presStyleCnt="2"/>
      <dgm:spPr/>
    </dgm:pt>
    <dgm:pt modelId="{7FEBE4A4-7922-4FAF-9862-21C803BE00F2}" type="pres">
      <dgm:prSet presAssocID="{5E16A794-9814-4B5E-9D35-7D1AEC0E58D9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C4AC89B-63D0-4AFA-ADBE-D7FE00A238B8}" type="pres">
      <dgm:prSet presAssocID="{67B7A428-4392-45E8-87A1-7B5DA86F6A70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2708311-BF90-4AAD-88C6-8C3D98F14C24}" type="presOf" srcId="{8CA5AC36-6883-451D-9E64-E5F2E17FAE31}" destId="{69B06858-24DA-45C2-B2DC-057A761EB318}" srcOrd="0" destOrd="0" presId="urn:microsoft.com/office/officeart/2016/7/layout/LinearBlockProcessNumbered"/>
    <dgm:cxn modelId="{C7E20A14-8D7A-435A-A769-3B398791A7F2}" type="presOf" srcId="{38802FD0-0FEE-4BBC-AD22-64D5BBE3C95C}" destId="{3EC0AC0A-665A-45F1-AF7F-E62A72C50914}" srcOrd="0" destOrd="0" presId="urn:microsoft.com/office/officeart/2016/7/layout/LinearBlockProcessNumbered"/>
    <dgm:cxn modelId="{C5E0462F-9E0D-4EE7-9FC0-921057701B87}" srcId="{38802FD0-0FEE-4BBC-AD22-64D5BBE3C95C}" destId="{67B7A428-4392-45E8-87A1-7B5DA86F6A70}" srcOrd="1" destOrd="0" parTransId="{D795D6D5-37B9-4B40-BB29-43D2F9293DB3}" sibTransId="{5E16A794-9814-4B5E-9D35-7D1AEC0E58D9}"/>
    <dgm:cxn modelId="{12749235-07F6-46E0-95EA-D53E57297614}" type="presOf" srcId="{F341DD38-C810-4897-9F87-5445252A4F90}" destId="{BC32454A-A751-48E5-B0E0-9DB2DBA05D41}" srcOrd="0" destOrd="0" presId="urn:microsoft.com/office/officeart/2016/7/layout/LinearBlockProcessNumbered"/>
    <dgm:cxn modelId="{0F594960-3519-4FC6-B78C-4BC4F167F3EE}" type="presOf" srcId="{67B7A428-4392-45E8-87A1-7B5DA86F6A70}" destId="{0C4AC89B-63D0-4AFA-ADBE-D7FE00A238B8}" srcOrd="1" destOrd="0" presId="urn:microsoft.com/office/officeart/2016/7/layout/LinearBlockProcessNumbered"/>
    <dgm:cxn modelId="{0A28797B-40B4-4D61-BB73-1BBDE06341C3}" srcId="{38802FD0-0FEE-4BBC-AD22-64D5BBE3C95C}" destId="{8CA5AC36-6883-451D-9E64-E5F2E17FAE31}" srcOrd="0" destOrd="0" parTransId="{8E9C02D5-9A08-4E36-BDCF-7DBDF3875301}" sibTransId="{F341DD38-C810-4897-9F87-5445252A4F90}"/>
    <dgm:cxn modelId="{FD5BDE94-F2BD-4478-AED5-5027B6EAECFD}" type="presOf" srcId="{67B7A428-4392-45E8-87A1-7B5DA86F6A70}" destId="{218D808D-5290-4F03-8FD7-BE5A0B2D49AA}" srcOrd="0" destOrd="0" presId="urn:microsoft.com/office/officeart/2016/7/layout/LinearBlockProcessNumbered"/>
    <dgm:cxn modelId="{69845695-A4AE-49DB-A943-0B93A8D29A40}" type="presOf" srcId="{8CA5AC36-6883-451D-9E64-E5F2E17FAE31}" destId="{326BB567-A82F-475F-9539-33AEDEFF7B4E}" srcOrd="1" destOrd="0" presId="urn:microsoft.com/office/officeart/2016/7/layout/LinearBlockProcessNumbered"/>
    <dgm:cxn modelId="{271E4DD0-377B-475A-B24A-7A7FB034E1C2}" type="presOf" srcId="{5E16A794-9814-4B5E-9D35-7D1AEC0E58D9}" destId="{7FEBE4A4-7922-4FAF-9862-21C803BE00F2}" srcOrd="0" destOrd="0" presId="urn:microsoft.com/office/officeart/2016/7/layout/LinearBlockProcessNumbered"/>
    <dgm:cxn modelId="{7C8D7A12-A485-4F12-A9FE-55B7B39F9660}" type="presParOf" srcId="{3EC0AC0A-665A-45F1-AF7F-E62A72C50914}" destId="{99ED2BF2-A1BA-493E-9652-04CC9DFC631A}" srcOrd="0" destOrd="0" presId="urn:microsoft.com/office/officeart/2016/7/layout/LinearBlockProcessNumbered"/>
    <dgm:cxn modelId="{E62A8D72-2985-4832-8D75-5141D847E339}" type="presParOf" srcId="{99ED2BF2-A1BA-493E-9652-04CC9DFC631A}" destId="{69B06858-24DA-45C2-B2DC-057A761EB318}" srcOrd="0" destOrd="0" presId="urn:microsoft.com/office/officeart/2016/7/layout/LinearBlockProcessNumbered"/>
    <dgm:cxn modelId="{60BDBF66-6CD0-47F7-81D2-55843307DCBA}" type="presParOf" srcId="{99ED2BF2-A1BA-493E-9652-04CC9DFC631A}" destId="{BC32454A-A751-48E5-B0E0-9DB2DBA05D41}" srcOrd="1" destOrd="0" presId="urn:microsoft.com/office/officeart/2016/7/layout/LinearBlockProcessNumbered"/>
    <dgm:cxn modelId="{66C8DE58-6D7C-4BB5-BB52-B8CAEE314E77}" type="presParOf" srcId="{99ED2BF2-A1BA-493E-9652-04CC9DFC631A}" destId="{326BB567-A82F-475F-9539-33AEDEFF7B4E}" srcOrd="2" destOrd="0" presId="urn:microsoft.com/office/officeart/2016/7/layout/LinearBlockProcessNumbered"/>
    <dgm:cxn modelId="{85CF2BC4-6E10-4FD9-8780-EF93BCF439F4}" type="presParOf" srcId="{3EC0AC0A-665A-45F1-AF7F-E62A72C50914}" destId="{54AC66A5-0ADC-4A75-A490-D273DFBE6A69}" srcOrd="1" destOrd="0" presId="urn:microsoft.com/office/officeart/2016/7/layout/LinearBlockProcessNumbered"/>
    <dgm:cxn modelId="{AF333CA6-A555-45DF-8655-B55361B4274F}" type="presParOf" srcId="{3EC0AC0A-665A-45F1-AF7F-E62A72C50914}" destId="{5CE33454-6350-435D-A930-AFD38F6070BA}" srcOrd="2" destOrd="0" presId="urn:microsoft.com/office/officeart/2016/7/layout/LinearBlockProcessNumbered"/>
    <dgm:cxn modelId="{BA143154-80DA-411E-89DE-33D021DBE13B}" type="presParOf" srcId="{5CE33454-6350-435D-A930-AFD38F6070BA}" destId="{218D808D-5290-4F03-8FD7-BE5A0B2D49AA}" srcOrd="0" destOrd="0" presId="urn:microsoft.com/office/officeart/2016/7/layout/LinearBlockProcessNumbered"/>
    <dgm:cxn modelId="{4E0849AC-3E33-4A04-8C64-59160B8BB096}" type="presParOf" srcId="{5CE33454-6350-435D-A930-AFD38F6070BA}" destId="{7FEBE4A4-7922-4FAF-9862-21C803BE00F2}" srcOrd="1" destOrd="0" presId="urn:microsoft.com/office/officeart/2016/7/layout/LinearBlockProcessNumbered"/>
    <dgm:cxn modelId="{82153AA7-2E90-463C-814C-7CD6D3861B7A}" type="presParOf" srcId="{5CE33454-6350-435D-A930-AFD38F6070BA}" destId="{0C4AC89B-63D0-4AFA-ADBE-D7FE00A238B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AF79A4-8246-44C2-96D6-205A49587FB1}" type="doc">
      <dgm:prSet loTypeId="urn:microsoft.com/office/officeart/2005/8/layout/vList2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338B775-3DDE-40FE-B0E7-71632AE42D90}">
      <dgm:prSet/>
      <dgm:spPr/>
      <dgm:t>
        <a:bodyPr/>
        <a:lstStyle/>
        <a:p>
          <a:r>
            <a:rPr lang="zh-CN" altLang="en-US" dirty="0"/>
            <a:t>程序质量欠佳</a:t>
          </a:r>
          <a:endParaRPr lang="en-US" dirty="0"/>
        </a:p>
      </dgm:t>
    </dgm:pt>
    <dgm:pt modelId="{E692E750-A64B-4984-AA24-5EDC70E5539D}" type="parTrans" cxnId="{94E7401A-2FF1-45C3-95E5-17709D5C9883}">
      <dgm:prSet/>
      <dgm:spPr/>
      <dgm:t>
        <a:bodyPr/>
        <a:lstStyle/>
        <a:p>
          <a:endParaRPr lang="en-US"/>
        </a:p>
      </dgm:t>
    </dgm:pt>
    <dgm:pt modelId="{1F98DFBE-82A2-4F2B-8E40-24EDD8412C55}" type="sibTrans" cxnId="{94E7401A-2FF1-45C3-95E5-17709D5C9883}">
      <dgm:prSet phldrT="01" phldr="0"/>
      <dgm:spPr/>
    </dgm:pt>
    <dgm:pt modelId="{7597CAD4-6577-44D5-A665-BD1A6F5F1A6B}">
      <dgm:prSet/>
      <dgm:spPr/>
      <dgm:t>
        <a:bodyPr/>
        <a:lstStyle/>
        <a:p>
          <a:r>
            <a:rPr lang="zh-CN" dirty="0"/>
            <a:t>重构</a:t>
          </a:r>
          <a:endParaRPr lang="en-US" dirty="0"/>
        </a:p>
      </dgm:t>
    </dgm:pt>
    <dgm:pt modelId="{D852078C-DBBD-42A5-A8F7-E15C4E5F740A}" type="parTrans" cxnId="{159EEF30-B1E9-4900-B86F-03A22F72AD6D}">
      <dgm:prSet/>
      <dgm:spPr/>
      <dgm:t>
        <a:bodyPr/>
        <a:lstStyle/>
        <a:p>
          <a:endParaRPr lang="en-US"/>
        </a:p>
      </dgm:t>
    </dgm:pt>
    <dgm:pt modelId="{0DA5F025-AA15-463B-967D-CC29A17FE7F1}" type="sibTrans" cxnId="{159EEF30-B1E9-4900-B86F-03A22F72AD6D}">
      <dgm:prSet phldrT="02" phldr="0"/>
      <dgm:spPr/>
    </dgm:pt>
    <dgm:pt modelId="{D047C811-2255-4A48-827C-1E5D913AF58A}">
      <dgm:prSet/>
      <dgm:spPr/>
      <dgm:t>
        <a:bodyPr/>
        <a:lstStyle/>
        <a:p>
          <a:r>
            <a:rPr lang="zh-CN"/>
            <a:t>消除重复</a:t>
          </a:r>
          <a:endParaRPr lang="en-US"/>
        </a:p>
      </dgm:t>
    </dgm:pt>
    <dgm:pt modelId="{C4F62C2F-1BBF-476D-AF75-A0C152EBCB01}" type="parTrans" cxnId="{F1952A1A-6AC2-440B-9AC6-4A4FEBFF7D0B}">
      <dgm:prSet/>
      <dgm:spPr/>
      <dgm:t>
        <a:bodyPr/>
        <a:lstStyle/>
        <a:p>
          <a:endParaRPr lang="en-US"/>
        </a:p>
      </dgm:t>
    </dgm:pt>
    <dgm:pt modelId="{8660F10E-68F9-46B1-98F5-261747033E18}" type="sibTrans" cxnId="{F1952A1A-6AC2-440B-9AC6-4A4FEBFF7D0B}">
      <dgm:prSet/>
      <dgm:spPr/>
      <dgm:t>
        <a:bodyPr/>
        <a:lstStyle/>
        <a:p>
          <a:endParaRPr lang="en-US"/>
        </a:p>
      </dgm:t>
    </dgm:pt>
    <dgm:pt modelId="{55B9DCD5-9F4B-48E6-88D5-F23C2B96B9EB}">
      <dgm:prSet/>
      <dgm:spPr/>
      <dgm:t>
        <a:bodyPr/>
        <a:lstStyle/>
        <a:p>
          <a:r>
            <a:rPr lang="zh-CN"/>
            <a:t>明确用途</a:t>
          </a:r>
          <a:endParaRPr lang="en-US"/>
        </a:p>
      </dgm:t>
    </dgm:pt>
    <dgm:pt modelId="{12FA8D73-5F6E-4F95-8494-2985A5DAD7E5}" type="parTrans" cxnId="{9A08B34B-8748-44F0-AB7A-5E0C71F90CBA}">
      <dgm:prSet/>
      <dgm:spPr/>
      <dgm:t>
        <a:bodyPr/>
        <a:lstStyle/>
        <a:p>
          <a:endParaRPr lang="en-US"/>
        </a:p>
      </dgm:t>
    </dgm:pt>
    <dgm:pt modelId="{AF2F99A6-189F-495B-BDC7-F86B0CE86EC9}" type="sibTrans" cxnId="{9A08B34B-8748-44F0-AB7A-5E0C71F90CBA}">
      <dgm:prSet/>
      <dgm:spPr/>
      <dgm:t>
        <a:bodyPr/>
        <a:lstStyle/>
        <a:p>
          <a:endParaRPr lang="en-US"/>
        </a:p>
      </dgm:t>
    </dgm:pt>
    <dgm:pt modelId="{91995247-F912-4B82-8919-452706EB5ED8}">
      <dgm:prSet/>
      <dgm:spPr/>
      <dgm:t>
        <a:bodyPr/>
        <a:lstStyle/>
        <a:p>
          <a:r>
            <a:rPr lang="zh-CN"/>
            <a:t>提高效率</a:t>
          </a:r>
          <a:endParaRPr lang="en-US"/>
        </a:p>
      </dgm:t>
    </dgm:pt>
    <dgm:pt modelId="{561D6B28-B339-4A17-A982-12A80DC1EAA1}" type="parTrans" cxnId="{F855F6BB-BF43-48C1-9AD6-2CCE7D3A66D7}">
      <dgm:prSet/>
      <dgm:spPr/>
      <dgm:t>
        <a:bodyPr/>
        <a:lstStyle/>
        <a:p>
          <a:endParaRPr lang="en-US"/>
        </a:p>
      </dgm:t>
    </dgm:pt>
    <dgm:pt modelId="{E7E4DAA1-5370-4C96-9C9F-C2388C52EC91}" type="sibTrans" cxnId="{F855F6BB-BF43-48C1-9AD6-2CCE7D3A66D7}">
      <dgm:prSet/>
      <dgm:spPr/>
      <dgm:t>
        <a:bodyPr/>
        <a:lstStyle/>
        <a:p>
          <a:endParaRPr lang="en-US"/>
        </a:p>
      </dgm:t>
    </dgm:pt>
    <dgm:pt modelId="{8CA90C8D-DAD6-4B64-8FAB-EBAEBB26E761}">
      <dgm:prSet/>
      <dgm:spPr/>
      <dgm:t>
        <a:bodyPr/>
        <a:lstStyle/>
        <a:p>
          <a:r>
            <a:rPr lang="zh-CN"/>
            <a:t>由测试来保证正确性</a:t>
          </a:r>
          <a:endParaRPr lang="en-US"/>
        </a:p>
      </dgm:t>
    </dgm:pt>
    <dgm:pt modelId="{70EACA17-4AC0-43C6-8AF4-26FF1D51B8C9}" type="parTrans" cxnId="{8C2F6253-AB02-4395-AE72-12C1D0A070BA}">
      <dgm:prSet/>
      <dgm:spPr/>
      <dgm:t>
        <a:bodyPr/>
        <a:lstStyle/>
        <a:p>
          <a:endParaRPr lang="en-US"/>
        </a:p>
      </dgm:t>
    </dgm:pt>
    <dgm:pt modelId="{B5B7990B-DBC0-49BF-AD64-CB1D2CB4A595}" type="sibTrans" cxnId="{8C2F6253-AB02-4395-AE72-12C1D0A070BA}">
      <dgm:prSet phldrT="03" phldr="0"/>
      <dgm:spPr/>
    </dgm:pt>
    <dgm:pt modelId="{8C512138-9C63-4AB4-AE2F-528037AEE7E6}" type="pres">
      <dgm:prSet presAssocID="{E8AF79A4-8246-44C2-96D6-205A49587FB1}" presName="linear" presStyleCnt="0">
        <dgm:presLayoutVars>
          <dgm:animLvl val="lvl"/>
          <dgm:resizeHandles val="exact"/>
        </dgm:presLayoutVars>
      </dgm:prSet>
      <dgm:spPr/>
    </dgm:pt>
    <dgm:pt modelId="{E80385B4-84E1-402C-9458-EFFF4CD4B047}" type="pres">
      <dgm:prSet presAssocID="{E338B775-3DDE-40FE-B0E7-71632AE42D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A1BA6F-D7B8-45ED-BF68-06BCDBF15BD5}" type="pres">
      <dgm:prSet presAssocID="{1F98DFBE-82A2-4F2B-8E40-24EDD8412C55}" presName="spacer" presStyleCnt="0"/>
      <dgm:spPr/>
    </dgm:pt>
    <dgm:pt modelId="{33037A77-6595-422F-8B23-29E031A4148B}" type="pres">
      <dgm:prSet presAssocID="{7597CAD4-6577-44D5-A665-BD1A6F5F1A6B}" presName="parentText" presStyleLbl="node1" presStyleIdx="1" presStyleCnt="3" custLinFactNeighborX="-1076" custLinFactNeighborY="-1324">
        <dgm:presLayoutVars>
          <dgm:chMax val="0"/>
          <dgm:bulletEnabled val="1"/>
        </dgm:presLayoutVars>
      </dgm:prSet>
      <dgm:spPr/>
    </dgm:pt>
    <dgm:pt modelId="{93AAF427-AD88-4387-86BD-892F95C52E71}" type="pres">
      <dgm:prSet presAssocID="{7597CAD4-6577-44D5-A665-BD1A6F5F1A6B}" presName="childText" presStyleLbl="revTx" presStyleIdx="0" presStyleCnt="1">
        <dgm:presLayoutVars>
          <dgm:bulletEnabled val="1"/>
        </dgm:presLayoutVars>
      </dgm:prSet>
      <dgm:spPr/>
    </dgm:pt>
    <dgm:pt modelId="{800120C6-A94E-44DC-BD80-A72CEC08A4B3}" type="pres">
      <dgm:prSet presAssocID="{8CA90C8D-DAD6-4B64-8FAB-EBAEBB26E7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830E11-7A2F-4F94-B83F-6827F1946AE0}" type="presOf" srcId="{55B9DCD5-9F4B-48E6-88D5-F23C2B96B9EB}" destId="{93AAF427-AD88-4387-86BD-892F95C52E71}" srcOrd="0" destOrd="1" presId="urn:microsoft.com/office/officeart/2005/8/layout/vList2"/>
    <dgm:cxn modelId="{F1952A1A-6AC2-440B-9AC6-4A4FEBFF7D0B}" srcId="{7597CAD4-6577-44D5-A665-BD1A6F5F1A6B}" destId="{D047C811-2255-4A48-827C-1E5D913AF58A}" srcOrd="0" destOrd="0" parTransId="{C4F62C2F-1BBF-476D-AF75-A0C152EBCB01}" sibTransId="{8660F10E-68F9-46B1-98F5-261747033E18}"/>
    <dgm:cxn modelId="{94E7401A-2FF1-45C3-95E5-17709D5C9883}" srcId="{E8AF79A4-8246-44C2-96D6-205A49587FB1}" destId="{E338B775-3DDE-40FE-B0E7-71632AE42D90}" srcOrd="0" destOrd="0" parTransId="{E692E750-A64B-4984-AA24-5EDC70E5539D}" sibTransId="{1F98DFBE-82A2-4F2B-8E40-24EDD8412C55}"/>
    <dgm:cxn modelId="{159EEF30-B1E9-4900-B86F-03A22F72AD6D}" srcId="{E8AF79A4-8246-44C2-96D6-205A49587FB1}" destId="{7597CAD4-6577-44D5-A665-BD1A6F5F1A6B}" srcOrd="1" destOrd="0" parTransId="{D852078C-DBBD-42A5-A8F7-E15C4E5F740A}" sibTransId="{0DA5F025-AA15-463B-967D-CC29A17FE7F1}"/>
    <dgm:cxn modelId="{D823B15C-FE5F-49EA-95DC-0EC2004FA773}" type="presOf" srcId="{D047C811-2255-4A48-827C-1E5D913AF58A}" destId="{93AAF427-AD88-4387-86BD-892F95C52E71}" srcOrd="0" destOrd="0" presId="urn:microsoft.com/office/officeart/2005/8/layout/vList2"/>
    <dgm:cxn modelId="{5A398841-D306-4C55-AFD7-522B18E8EED9}" type="presOf" srcId="{E8AF79A4-8246-44C2-96D6-205A49587FB1}" destId="{8C512138-9C63-4AB4-AE2F-528037AEE7E6}" srcOrd="0" destOrd="0" presId="urn:microsoft.com/office/officeart/2005/8/layout/vList2"/>
    <dgm:cxn modelId="{9A08B34B-8748-44F0-AB7A-5E0C71F90CBA}" srcId="{7597CAD4-6577-44D5-A665-BD1A6F5F1A6B}" destId="{55B9DCD5-9F4B-48E6-88D5-F23C2B96B9EB}" srcOrd="1" destOrd="0" parTransId="{12FA8D73-5F6E-4F95-8494-2985A5DAD7E5}" sibTransId="{AF2F99A6-189F-495B-BDC7-F86B0CE86EC9}"/>
    <dgm:cxn modelId="{8C2F6253-AB02-4395-AE72-12C1D0A070BA}" srcId="{E8AF79A4-8246-44C2-96D6-205A49587FB1}" destId="{8CA90C8D-DAD6-4B64-8FAB-EBAEBB26E761}" srcOrd="2" destOrd="0" parTransId="{70EACA17-4AC0-43C6-8AF4-26FF1D51B8C9}" sibTransId="{B5B7990B-DBC0-49BF-AD64-CB1D2CB4A595}"/>
    <dgm:cxn modelId="{F855F6BB-BF43-48C1-9AD6-2CCE7D3A66D7}" srcId="{7597CAD4-6577-44D5-A665-BD1A6F5F1A6B}" destId="{91995247-F912-4B82-8919-452706EB5ED8}" srcOrd="2" destOrd="0" parTransId="{561D6B28-B339-4A17-A982-12A80DC1EAA1}" sibTransId="{E7E4DAA1-5370-4C96-9C9F-C2388C52EC91}"/>
    <dgm:cxn modelId="{06630BC1-81F1-4779-8184-2B1CB0810251}" type="presOf" srcId="{91995247-F912-4B82-8919-452706EB5ED8}" destId="{93AAF427-AD88-4387-86BD-892F95C52E71}" srcOrd="0" destOrd="2" presId="urn:microsoft.com/office/officeart/2005/8/layout/vList2"/>
    <dgm:cxn modelId="{1B750BCD-AE27-4E15-A495-60EFFD8C7F82}" type="presOf" srcId="{E338B775-3DDE-40FE-B0E7-71632AE42D90}" destId="{E80385B4-84E1-402C-9458-EFFF4CD4B047}" srcOrd="0" destOrd="0" presId="urn:microsoft.com/office/officeart/2005/8/layout/vList2"/>
    <dgm:cxn modelId="{E6D5ECE5-2140-4FF9-A93A-B13095E555A1}" type="presOf" srcId="{8CA90C8D-DAD6-4B64-8FAB-EBAEBB26E761}" destId="{800120C6-A94E-44DC-BD80-A72CEC08A4B3}" srcOrd="0" destOrd="0" presId="urn:microsoft.com/office/officeart/2005/8/layout/vList2"/>
    <dgm:cxn modelId="{2F79ADFF-F1BA-455D-8E9B-C1D9B800A7C4}" type="presOf" srcId="{7597CAD4-6577-44D5-A665-BD1A6F5F1A6B}" destId="{33037A77-6595-422F-8B23-29E031A4148B}" srcOrd="0" destOrd="0" presId="urn:microsoft.com/office/officeart/2005/8/layout/vList2"/>
    <dgm:cxn modelId="{DA8720C9-50FA-40E1-A7F9-0E8F1414A126}" type="presParOf" srcId="{8C512138-9C63-4AB4-AE2F-528037AEE7E6}" destId="{E80385B4-84E1-402C-9458-EFFF4CD4B047}" srcOrd="0" destOrd="0" presId="urn:microsoft.com/office/officeart/2005/8/layout/vList2"/>
    <dgm:cxn modelId="{51C9A553-4B44-4CB5-9198-ED16C1A1C107}" type="presParOf" srcId="{8C512138-9C63-4AB4-AE2F-528037AEE7E6}" destId="{F0A1BA6F-D7B8-45ED-BF68-06BCDBF15BD5}" srcOrd="1" destOrd="0" presId="urn:microsoft.com/office/officeart/2005/8/layout/vList2"/>
    <dgm:cxn modelId="{E7F6685E-9C5E-44FD-AAC4-BD3986DB9171}" type="presParOf" srcId="{8C512138-9C63-4AB4-AE2F-528037AEE7E6}" destId="{33037A77-6595-422F-8B23-29E031A4148B}" srcOrd="2" destOrd="0" presId="urn:microsoft.com/office/officeart/2005/8/layout/vList2"/>
    <dgm:cxn modelId="{F5FC28E0-6479-432E-A7B3-E67CD5952DE4}" type="presParOf" srcId="{8C512138-9C63-4AB4-AE2F-528037AEE7E6}" destId="{93AAF427-AD88-4387-86BD-892F95C52E71}" srcOrd="3" destOrd="0" presId="urn:microsoft.com/office/officeart/2005/8/layout/vList2"/>
    <dgm:cxn modelId="{8673A3AC-CFBE-41CA-89C5-335819864842}" type="presParOf" srcId="{8C512138-9C63-4AB4-AE2F-528037AEE7E6}" destId="{800120C6-A94E-44DC-BD80-A72CEC08A4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8690AE-92AC-4CBB-BE63-BB50BD6E8791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532DA773-605C-46F1-BB2D-A08E0800BA1B}">
      <dgm:prSet/>
      <dgm:spPr/>
      <dgm:t>
        <a:bodyPr/>
        <a:lstStyle/>
        <a:p>
          <a:r>
            <a:rPr lang="zh-CN"/>
            <a:t>根据需求</a:t>
          </a:r>
          <a:endParaRPr lang="en-US"/>
        </a:p>
      </dgm:t>
    </dgm:pt>
    <dgm:pt modelId="{AE89A5CC-1F80-4BF9-B6F3-B5536E15B73C}" type="parTrans" cxnId="{A2C81BC5-3461-4F6F-B979-388FAE075B64}">
      <dgm:prSet/>
      <dgm:spPr/>
      <dgm:t>
        <a:bodyPr/>
        <a:lstStyle/>
        <a:p>
          <a:endParaRPr lang="en-US"/>
        </a:p>
      </dgm:t>
    </dgm:pt>
    <dgm:pt modelId="{E4BCBA77-9CCF-496B-8CB7-B844F6929B52}" type="sibTrans" cxnId="{A2C81BC5-3461-4F6F-B979-388FAE075B64}">
      <dgm:prSet/>
      <dgm:spPr/>
      <dgm:t>
        <a:bodyPr/>
        <a:lstStyle/>
        <a:p>
          <a:endParaRPr lang="en-US"/>
        </a:p>
      </dgm:t>
    </dgm:pt>
    <dgm:pt modelId="{43E33308-F56E-44D5-B645-EFFBD1ABC2A9}">
      <dgm:prSet/>
      <dgm:spPr/>
      <dgm:t>
        <a:bodyPr/>
        <a:lstStyle/>
        <a:p>
          <a:r>
            <a:rPr lang="zh-CN"/>
            <a:t>编写新的测试</a:t>
          </a:r>
          <a:endParaRPr lang="en-US"/>
        </a:p>
      </dgm:t>
    </dgm:pt>
    <dgm:pt modelId="{EA53B402-7BF0-488E-BABA-F98FD29E5D49}" type="parTrans" cxnId="{458D139C-3079-46E0-99BA-EBD2F7C678DA}">
      <dgm:prSet/>
      <dgm:spPr/>
      <dgm:t>
        <a:bodyPr/>
        <a:lstStyle/>
        <a:p>
          <a:endParaRPr lang="en-US"/>
        </a:p>
      </dgm:t>
    </dgm:pt>
    <dgm:pt modelId="{5417C1F4-3097-4A55-B66B-425B33A0C98B}" type="sibTrans" cxnId="{458D139C-3079-46E0-99BA-EBD2F7C678DA}">
      <dgm:prSet/>
      <dgm:spPr/>
      <dgm:t>
        <a:bodyPr/>
        <a:lstStyle/>
        <a:p>
          <a:endParaRPr lang="en-US"/>
        </a:p>
      </dgm:t>
    </dgm:pt>
    <dgm:pt modelId="{B654D6E2-53CA-4F90-8441-367497DB2F8E}">
      <dgm:prSet/>
      <dgm:spPr/>
      <dgm:t>
        <a:bodyPr/>
        <a:lstStyle/>
        <a:p>
          <a:r>
            <a:rPr lang="zh-CN"/>
            <a:t>编写代码满足测试</a:t>
          </a:r>
          <a:endParaRPr lang="en-US"/>
        </a:p>
      </dgm:t>
    </dgm:pt>
    <dgm:pt modelId="{1EF81E88-8CE0-4F8C-9616-7316E2B1175C}" type="parTrans" cxnId="{DD9ABA8F-453C-4E28-B6A3-516315683F03}">
      <dgm:prSet/>
      <dgm:spPr/>
      <dgm:t>
        <a:bodyPr/>
        <a:lstStyle/>
        <a:p>
          <a:endParaRPr lang="en-US"/>
        </a:p>
      </dgm:t>
    </dgm:pt>
    <dgm:pt modelId="{A98E18EB-C64F-4B41-9361-97E29A94C8A7}" type="sibTrans" cxnId="{DD9ABA8F-453C-4E28-B6A3-516315683F03}">
      <dgm:prSet/>
      <dgm:spPr/>
      <dgm:t>
        <a:bodyPr/>
        <a:lstStyle/>
        <a:p>
          <a:endParaRPr lang="en-US"/>
        </a:p>
      </dgm:t>
    </dgm:pt>
    <dgm:pt modelId="{2F69808E-3687-4146-A213-D903697C4E56}">
      <dgm:prSet/>
      <dgm:spPr/>
      <dgm:t>
        <a:bodyPr/>
        <a:lstStyle/>
        <a:p>
          <a:r>
            <a:rPr lang="zh-CN"/>
            <a:t>重构提高质量</a:t>
          </a:r>
          <a:endParaRPr lang="en-US"/>
        </a:p>
      </dgm:t>
    </dgm:pt>
    <dgm:pt modelId="{9CE995D4-CE82-4607-B58C-278B32FEAEEB}" type="parTrans" cxnId="{363E2AF3-53B3-4B5C-98B0-1DF428D15871}">
      <dgm:prSet/>
      <dgm:spPr/>
      <dgm:t>
        <a:bodyPr/>
        <a:lstStyle/>
        <a:p>
          <a:endParaRPr lang="en-US"/>
        </a:p>
      </dgm:t>
    </dgm:pt>
    <dgm:pt modelId="{AC1474F9-71C1-44B0-A8F2-B5EAA4911EB6}" type="sibTrans" cxnId="{363E2AF3-53B3-4B5C-98B0-1DF428D15871}">
      <dgm:prSet/>
      <dgm:spPr/>
      <dgm:t>
        <a:bodyPr/>
        <a:lstStyle/>
        <a:p>
          <a:endParaRPr lang="en-US"/>
        </a:p>
      </dgm:t>
    </dgm:pt>
    <dgm:pt modelId="{20B8BAC8-47DE-4548-9300-6674F1A99DA3}">
      <dgm:prSet/>
      <dgm:spPr/>
      <dgm:t>
        <a:bodyPr/>
        <a:lstStyle/>
        <a:p>
          <a:r>
            <a:rPr lang="zh-CN"/>
            <a:t>形成新的功能</a:t>
          </a:r>
          <a:endParaRPr lang="en-US"/>
        </a:p>
      </dgm:t>
    </dgm:pt>
    <dgm:pt modelId="{13FEA983-D89B-4D7F-B370-579ECCB89327}" type="parTrans" cxnId="{0D71EFAC-54BB-4038-AF44-840F89447EEF}">
      <dgm:prSet/>
      <dgm:spPr/>
      <dgm:t>
        <a:bodyPr/>
        <a:lstStyle/>
        <a:p>
          <a:endParaRPr lang="en-US"/>
        </a:p>
      </dgm:t>
    </dgm:pt>
    <dgm:pt modelId="{5A16AC6D-8A83-460B-B324-3ACD8A0AC879}" type="sibTrans" cxnId="{0D71EFAC-54BB-4038-AF44-840F89447EEF}">
      <dgm:prSet/>
      <dgm:spPr/>
      <dgm:t>
        <a:bodyPr/>
        <a:lstStyle/>
        <a:p>
          <a:endParaRPr lang="en-US"/>
        </a:p>
      </dgm:t>
    </dgm:pt>
    <dgm:pt modelId="{1477EB74-C4D5-439B-8FA4-094C16A18034}">
      <dgm:prSet/>
      <dgm:spPr/>
      <dgm:t>
        <a:bodyPr/>
        <a:lstStyle/>
        <a:p>
          <a:r>
            <a:rPr lang="zh-CN"/>
            <a:t>满足测试</a:t>
          </a:r>
          <a:endParaRPr lang="en-US"/>
        </a:p>
      </dgm:t>
    </dgm:pt>
    <dgm:pt modelId="{F943DAEF-4C8B-4AE6-8B14-12A27817462E}" type="parTrans" cxnId="{BBC01333-CA74-46E3-A9C2-45B28AC1147B}">
      <dgm:prSet/>
      <dgm:spPr/>
      <dgm:t>
        <a:bodyPr/>
        <a:lstStyle/>
        <a:p>
          <a:endParaRPr lang="en-US"/>
        </a:p>
      </dgm:t>
    </dgm:pt>
    <dgm:pt modelId="{A893BB30-7FC0-467C-9734-3C0529358A64}" type="sibTrans" cxnId="{BBC01333-CA74-46E3-A9C2-45B28AC1147B}">
      <dgm:prSet/>
      <dgm:spPr/>
      <dgm:t>
        <a:bodyPr/>
        <a:lstStyle/>
        <a:p>
          <a:endParaRPr lang="en-US"/>
        </a:p>
      </dgm:t>
    </dgm:pt>
    <dgm:pt modelId="{A055B521-8ABC-4AB7-809E-D89DCC2D4876}" type="pres">
      <dgm:prSet presAssocID="{3B8690AE-92AC-4CBB-BE63-BB50BD6E8791}" presName="vert0" presStyleCnt="0">
        <dgm:presLayoutVars>
          <dgm:dir/>
          <dgm:animOne val="branch"/>
          <dgm:animLvl val="lvl"/>
        </dgm:presLayoutVars>
      </dgm:prSet>
      <dgm:spPr/>
    </dgm:pt>
    <dgm:pt modelId="{FC3230CC-5E05-41FC-9A35-E079DA7D4FF3}" type="pres">
      <dgm:prSet presAssocID="{532DA773-605C-46F1-BB2D-A08E0800BA1B}" presName="thickLine" presStyleLbl="alignNode1" presStyleIdx="0" presStyleCnt="6"/>
      <dgm:spPr/>
    </dgm:pt>
    <dgm:pt modelId="{65636EF0-ED05-41F2-9304-D50B96EEBD81}" type="pres">
      <dgm:prSet presAssocID="{532DA773-605C-46F1-BB2D-A08E0800BA1B}" presName="horz1" presStyleCnt="0"/>
      <dgm:spPr/>
    </dgm:pt>
    <dgm:pt modelId="{A262517A-0B00-4A11-8426-D8AAA118F3C5}" type="pres">
      <dgm:prSet presAssocID="{532DA773-605C-46F1-BB2D-A08E0800BA1B}" presName="tx1" presStyleLbl="revTx" presStyleIdx="0" presStyleCnt="6"/>
      <dgm:spPr/>
    </dgm:pt>
    <dgm:pt modelId="{35A68673-E35A-4D4A-BC54-926886BCF688}" type="pres">
      <dgm:prSet presAssocID="{532DA773-605C-46F1-BB2D-A08E0800BA1B}" presName="vert1" presStyleCnt="0"/>
      <dgm:spPr/>
    </dgm:pt>
    <dgm:pt modelId="{30B5F42A-D9A9-46DA-BB65-9E309C066EA8}" type="pres">
      <dgm:prSet presAssocID="{43E33308-F56E-44D5-B645-EFFBD1ABC2A9}" presName="thickLine" presStyleLbl="alignNode1" presStyleIdx="1" presStyleCnt="6"/>
      <dgm:spPr/>
    </dgm:pt>
    <dgm:pt modelId="{323858F4-4808-4BB9-B2AD-48D20D37100F}" type="pres">
      <dgm:prSet presAssocID="{43E33308-F56E-44D5-B645-EFFBD1ABC2A9}" presName="horz1" presStyleCnt="0"/>
      <dgm:spPr/>
    </dgm:pt>
    <dgm:pt modelId="{2C1F0900-6C23-47FD-A958-2461231A464B}" type="pres">
      <dgm:prSet presAssocID="{43E33308-F56E-44D5-B645-EFFBD1ABC2A9}" presName="tx1" presStyleLbl="revTx" presStyleIdx="1" presStyleCnt="6"/>
      <dgm:spPr/>
    </dgm:pt>
    <dgm:pt modelId="{56A2E299-B6FB-41A4-88D4-11D028A6CF46}" type="pres">
      <dgm:prSet presAssocID="{43E33308-F56E-44D5-B645-EFFBD1ABC2A9}" presName="vert1" presStyleCnt="0"/>
      <dgm:spPr/>
    </dgm:pt>
    <dgm:pt modelId="{67A0B1AC-CE67-4F84-98D8-2ADEF70EDEE2}" type="pres">
      <dgm:prSet presAssocID="{B654D6E2-53CA-4F90-8441-367497DB2F8E}" presName="thickLine" presStyleLbl="alignNode1" presStyleIdx="2" presStyleCnt="6"/>
      <dgm:spPr/>
    </dgm:pt>
    <dgm:pt modelId="{2FBED5A5-020D-4244-BAA7-3CB7801D8920}" type="pres">
      <dgm:prSet presAssocID="{B654D6E2-53CA-4F90-8441-367497DB2F8E}" presName="horz1" presStyleCnt="0"/>
      <dgm:spPr/>
    </dgm:pt>
    <dgm:pt modelId="{B32D140A-5EE8-4BA1-B170-9819D11F25ED}" type="pres">
      <dgm:prSet presAssocID="{B654D6E2-53CA-4F90-8441-367497DB2F8E}" presName="tx1" presStyleLbl="revTx" presStyleIdx="2" presStyleCnt="6"/>
      <dgm:spPr/>
    </dgm:pt>
    <dgm:pt modelId="{D6CB01EF-83F7-4625-85E8-9DCC7ECDB97D}" type="pres">
      <dgm:prSet presAssocID="{B654D6E2-53CA-4F90-8441-367497DB2F8E}" presName="vert1" presStyleCnt="0"/>
      <dgm:spPr/>
    </dgm:pt>
    <dgm:pt modelId="{47D53416-9E3F-4869-A0E8-9C6E54AD5389}" type="pres">
      <dgm:prSet presAssocID="{2F69808E-3687-4146-A213-D903697C4E56}" presName="thickLine" presStyleLbl="alignNode1" presStyleIdx="3" presStyleCnt="6"/>
      <dgm:spPr/>
    </dgm:pt>
    <dgm:pt modelId="{9B4D45AE-E96D-4D7B-B5C2-A6FF40F9E2EE}" type="pres">
      <dgm:prSet presAssocID="{2F69808E-3687-4146-A213-D903697C4E56}" presName="horz1" presStyleCnt="0"/>
      <dgm:spPr/>
    </dgm:pt>
    <dgm:pt modelId="{0A6330F8-369C-4616-B890-0B236187D05F}" type="pres">
      <dgm:prSet presAssocID="{2F69808E-3687-4146-A213-D903697C4E56}" presName="tx1" presStyleLbl="revTx" presStyleIdx="3" presStyleCnt="6"/>
      <dgm:spPr/>
    </dgm:pt>
    <dgm:pt modelId="{310BDA91-B630-49A9-B604-4E01F765E510}" type="pres">
      <dgm:prSet presAssocID="{2F69808E-3687-4146-A213-D903697C4E56}" presName="vert1" presStyleCnt="0"/>
      <dgm:spPr/>
    </dgm:pt>
    <dgm:pt modelId="{E4280569-0CEC-4634-A2A4-525D25F23673}" type="pres">
      <dgm:prSet presAssocID="{20B8BAC8-47DE-4548-9300-6674F1A99DA3}" presName="thickLine" presStyleLbl="alignNode1" presStyleIdx="4" presStyleCnt="6"/>
      <dgm:spPr/>
    </dgm:pt>
    <dgm:pt modelId="{532A120A-BEF8-4456-8E18-3AB784F4835B}" type="pres">
      <dgm:prSet presAssocID="{20B8BAC8-47DE-4548-9300-6674F1A99DA3}" presName="horz1" presStyleCnt="0"/>
      <dgm:spPr/>
    </dgm:pt>
    <dgm:pt modelId="{7FC2058C-6D06-46B4-B399-DDD6CAB41CA3}" type="pres">
      <dgm:prSet presAssocID="{20B8BAC8-47DE-4548-9300-6674F1A99DA3}" presName="tx1" presStyleLbl="revTx" presStyleIdx="4" presStyleCnt="6"/>
      <dgm:spPr/>
    </dgm:pt>
    <dgm:pt modelId="{13842F25-4B03-488C-94D1-524E176C1E40}" type="pres">
      <dgm:prSet presAssocID="{20B8BAC8-47DE-4548-9300-6674F1A99DA3}" presName="vert1" presStyleCnt="0"/>
      <dgm:spPr/>
    </dgm:pt>
    <dgm:pt modelId="{85A28AFC-9BA3-4104-9297-AAE83F9F246C}" type="pres">
      <dgm:prSet presAssocID="{1477EB74-C4D5-439B-8FA4-094C16A18034}" presName="thickLine" presStyleLbl="alignNode1" presStyleIdx="5" presStyleCnt="6"/>
      <dgm:spPr/>
    </dgm:pt>
    <dgm:pt modelId="{68467A14-7ABF-40FC-AAF2-F0E199F877B2}" type="pres">
      <dgm:prSet presAssocID="{1477EB74-C4D5-439B-8FA4-094C16A18034}" presName="horz1" presStyleCnt="0"/>
      <dgm:spPr/>
    </dgm:pt>
    <dgm:pt modelId="{3E6FA260-BF49-437C-ACE1-7384A2B4F7A2}" type="pres">
      <dgm:prSet presAssocID="{1477EB74-C4D5-439B-8FA4-094C16A18034}" presName="tx1" presStyleLbl="revTx" presStyleIdx="5" presStyleCnt="6"/>
      <dgm:spPr/>
    </dgm:pt>
    <dgm:pt modelId="{5CCFBD14-ABAC-4627-A3CB-72E4233DA3F6}" type="pres">
      <dgm:prSet presAssocID="{1477EB74-C4D5-439B-8FA4-094C16A18034}" presName="vert1" presStyleCnt="0"/>
      <dgm:spPr/>
    </dgm:pt>
  </dgm:ptLst>
  <dgm:cxnLst>
    <dgm:cxn modelId="{BBC01333-CA74-46E3-A9C2-45B28AC1147B}" srcId="{3B8690AE-92AC-4CBB-BE63-BB50BD6E8791}" destId="{1477EB74-C4D5-439B-8FA4-094C16A18034}" srcOrd="5" destOrd="0" parTransId="{F943DAEF-4C8B-4AE6-8B14-12A27817462E}" sibTransId="{A893BB30-7FC0-467C-9734-3C0529358A64}"/>
    <dgm:cxn modelId="{63EE565F-5011-4361-9634-D7D906355C7E}" type="presOf" srcId="{3B8690AE-92AC-4CBB-BE63-BB50BD6E8791}" destId="{A055B521-8ABC-4AB7-809E-D89DCC2D4876}" srcOrd="0" destOrd="0" presId="urn:microsoft.com/office/officeart/2008/layout/LinedList"/>
    <dgm:cxn modelId="{EB6DE965-C425-4055-9503-2E4D9DE9ED8B}" type="presOf" srcId="{1477EB74-C4D5-439B-8FA4-094C16A18034}" destId="{3E6FA260-BF49-437C-ACE1-7384A2B4F7A2}" srcOrd="0" destOrd="0" presId="urn:microsoft.com/office/officeart/2008/layout/LinedList"/>
    <dgm:cxn modelId="{99573F46-1A7A-4FE5-802A-C2283911393E}" type="presOf" srcId="{43E33308-F56E-44D5-B645-EFFBD1ABC2A9}" destId="{2C1F0900-6C23-47FD-A958-2461231A464B}" srcOrd="0" destOrd="0" presId="urn:microsoft.com/office/officeart/2008/layout/LinedList"/>
    <dgm:cxn modelId="{A44EC46C-AA2D-43EF-80B1-429E925F87D4}" type="presOf" srcId="{532DA773-605C-46F1-BB2D-A08E0800BA1B}" destId="{A262517A-0B00-4A11-8426-D8AAA118F3C5}" srcOrd="0" destOrd="0" presId="urn:microsoft.com/office/officeart/2008/layout/LinedList"/>
    <dgm:cxn modelId="{DD9ABA8F-453C-4E28-B6A3-516315683F03}" srcId="{3B8690AE-92AC-4CBB-BE63-BB50BD6E8791}" destId="{B654D6E2-53CA-4F90-8441-367497DB2F8E}" srcOrd="2" destOrd="0" parTransId="{1EF81E88-8CE0-4F8C-9616-7316E2B1175C}" sibTransId="{A98E18EB-C64F-4B41-9361-97E29A94C8A7}"/>
    <dgm:cxn modelId="{458D139C-3079-46E0-99BA-EBD2F7C678DA}" srcId="{3B8690AE-92AC-4CBB-BE63-BB50BD6E8791}" destId="{43E33308-F56E-44D5-B645-EFFBD1ABC2A9}" srcOrd="1" destOrd="0" parTransId="{EA53B402-7BF0-488E-BABA-F98FD29E5D49}" sibTransId="{5417C1F4-3097-4A55-B66B-425B33A0C98B}"/>
    <dgm:cxn modelId="{0D71EFAC-54BB-4038-AF44-840F89447EEF}" srcId="{3B8690AE-92AC-4CBB-BE63-BB50BD6E8791}" destId="{20B8BAC8-47DE-4548-9300-6674F1A99DA3}" srcOrd="4" destOrd="0" parTransId="{13FEA983-D89B-4D7F-B370-579ECCB89327}" sibTransId="{5A16AC6D-8A83-460B-B324-3ACD8A0AC879}"/>
    <dgm:cxn modelId="{1B0282B8-69B0-4824-82A5-F4B9AA48BEC6}" type="presOf" srcId="{20B8BAC8-47DE-4548-9300-6674F1A99DA3}" destId="{7FC2058C-6D06-46B4-B399-DDD6CAB41CA3}" srcOrd="0" destOrd="0" presId="urn:microsoft.com/office/officeart/2008/layout/LinedList"/>
    <dgm:cxn modelId="{0140DFBF-2ACF-4D68-B6E2-0492E218FDAA}" type="presOf" srcId="{B654D6E2-53CA-4F90-8441-367497DB2F8E}" destId="{B32D140A-5EE8-4BA1-B170-9819D11F25ED}" srcOrd="0" destOrd="0" presId="urn:microsoft.com/office/officeart/2008/layout/LinedList"/>
    <dgm:cxn modelId="{A2C81BC5-3461-4F6F-B979-388FAE075B64}" srcId="{3B8690AE-92AC-4CBB-BE63-BB50BD6E8791}" destId="{532DA773-605C-46F1-BB2D-A08E0800BA1B}" srcOrd="0" destOrd="0" parTransId="{AE89A5CC-1F80-4BF9-B6F3-B5536E15B73C}" sibTransId="{E4BCBA77-9CCF-496B-8CB7-B844F6929B52}"/>
    <dgm:cxn modelId="{DB243DD9-7CE4-42BB-9CD5-DF5D76EA025B}" type="presOf" srcId="{2F69808E-3687-4146-A213-D903697C4E56}" destId="{0A6330F8-369C-4616-B890-0B236187D05F}" srcOrd="0" destOrd="0" presId="urn:microsoft.com/office/officeart/2008/layout/LinedList"/>
    <dgm:cxn modelId="{363E2AF3-53B3-4B5C-98B0-1DF428D15871}" srcId="{3B8690AE-92AC-4CBB-BE63-BB50BD6E8791}" destId="{2F69808E-3687-4146-A213-D903697C4E56}" srcOrd="3" destOrd="0" parTransId="{9CE995D4-CE82-4607-B58C-278B32FEAEEB}" sibTransId="{AC1474F9-71C1-44B0-A8F2-B5EAA4911EB6}"/>
    <dgm:cxn modelId="{24141FC5-253F-4173-B4A9-320389B8B073}" type="presParOf" srcId="{A055B521-8ABC-4AB7-809E-D89DCC2D4876}" destId="{FC3230CC-5E05-41FC-9A35-E079DA7D4FF3}" srcOrd="0" destOrd="0" presId="urn:microsoft.com/office/officeart/2008/layout/LinedList"/>
    <dgm:cxn modelId="{93CF1953-AF69-4BDE-A3F8-22798240D990}" type="presParOf" srcId="{A055B521-8ABC-4AB7-809E-D89DCC2D4876}" destId="{65636EF0-ED05-41F2-9304-D50B96EEBD81}" srcOrd="1" destOrd="0" presId="urn:microsoft.com/office/officeart/2008/layout/LinedList"/>
    <dgm:cxn modelId="{9151FADD-2B7B-45C2-A744-AD13B1417524}" type="presParOf" srcId="{65636EF0-ED05-41F2-9304-D50B96EEBD81}" destId="{A262517A-0B00-4A11-8426-D8AAA118F3C5}" srcOrd="0" destOrd="0" presId="urn:microsoft.com/office/officeart/2008/layout/LinedList"/>
    <dgm:cxn modelId="{36B6A6CD-00CD-4C71-86FE-AAEA43A5AF90}" type="presParOf" srcId="{65636EF0-ED05-41F2-9304-D50B96EEBD81}" destId="{35A68673-E35A-4D4A-BC54-926886BCF688}" srcOrd="1" destOrd="0" presId="urn:microsoft.com/office/officeart/2008/layout/LinedList"/>
    <dgm:cxn modelId="{8257E9EB-E6E4-49A1-B95A-01A9704D68A6}" type="presParOf" srcId="{A055B521-8ABC-4AB7-809E-D89DCC2D4876}" destId="{30B5F42A-D9A9-46DA-BB65-9E309C066EA8}" srcOrd="2" destOrd="0" presId="urn:microsoft.com/office/officeart/2008/layout/LinedList"/>
    <dgm:cxn modelId="{CC994F68-B7AD-4DDC-828F-89D76FAF96C1}" type="presParOf" srcId="{A055B521-8ABC-4AB7-809E-D89DCC2D4876}" destId="{323858F4-4808-4BB9-B2AD-48D20D37100F}" srcOrd="3" destOrd="0" presId="urn:microsoft.com/office/officeart/2008/layout/LinedList"/>
    <dgm:cxn modelId="{7F0BFE0D-FA98-4507-9C0F-DE549DE6A228}" type="presParOf" srcId="{323858F4-4808-4BB9-B2AD-48D20D37100F}" destId="{2C1F0900-6C23-47FD-A958-2461231A464B}" srcOrd="0" destOrd="0" presId="urn:microsoft.com/office/officeart/2008/layout/LinedList"/>
    <dgm:cxn modelId="{96F80F58-EDDA-4E14-A935-AA077C3CF1B7}" type="presParOf" srcId="{323858F4-4808-4BB9-B2AD-48D20D37100F}" destId="{56A2E299-B6FB-41A4-88D4-11D028A6CF46}" srcOrd="1" destOrd="0" presId="urn:microsoft.com/office/officeart/2008/layout/LinedList"/>
    <dgm:cxn modelId="{868EE123-329D-4754-9BC4-63F8F7389AE2}" type="presParOf" srcId="{A055B521-8ABC-4AB7-809E-D89DCC2D4876}" destId="{67A0B1AC-CE67-4F84-98D8-2ADEF70EDEE2}" srcOrd="4" destOrd="0" presId="urn:microsoft.com/office/officeart/2008/layout/LinedList"/>
    <dgm:cxn modelId="{F8BB934A-680D-4278-B665-E1A178BD7859}" type="presParOf" srcId="{A055B521-8ABC-4AB7-809E-D89DCC2D4876}" destId="{2FBED5A5-020D-4244-BAA7-3CB7801D8920}" srcOrd="5" destOrd="0" presId="urn:microsoft.com/office/officeart/2008/layout/LinedList"/>
    <dgm:cxn modelId="{1AC0352C-065C-40CE-B9B4-4DD2F9F5143C}" type="presParOf" srcId="{2FBED5A5-020D-4244-BAA7-3CB7801D8920}" destId="{B32D140A-5EE8-4BA1-B170-9819D11F25ED}" srcOrd="0" destOrd="0" presId="urn:microsoft.com/office/officeart/2008/layout/LinedList"/>
    <dgm:cxn modelId="{3FF62261-613B-49B4-935A-2B7EA91B6F34}" type="presParOf" srcId="{2FBED5A5-020D-4244-BAA7-3CB7801D8920}" destId="{D6CB01EF-83F7-4625-85E8-9DCC7ECDB97D}" srcOrd="1" destOrd="0" presId="urn:microsoft.com/office/officeart/2008/layout/LinedList"/>
    <dgm:cxn modelId="{42638F1A-85E1-46CA-B8C8-21FC7DAD8112}" type="presParOf" srcId="{A055B521-8ABC-4AB7-809E-D89DCC2D4876}" destId="{47D53416-9E3F-4869-A0E8-9C6E54AD5389}" srcOrd="6" destOrd="0" presId="urn:microsoft.com/office/officeart/2008/layout/LinedList"/>
    <dgm:cxn modelId="{545585E2-D66B-4694-B5BE-A04E27503312}" type="presParOf" srcId="{A055B521-8ABC-4AB7-809E-D89DCC2D4876}" destId="{9B4D45AE-E96D-4D7B-B5C2-A6FF40F9E2EE}" srcOrd="7" destOrd="0" presId="urn:microsoft.com/office/officeart/2008/layout/LinedList"/>
    <dgm:cxn modelId="{AE9B1152-DE14-4C5C-A94F-AC9B136120E6}" type="presParOf" srcId="{9B4D45AE-E96D-4D7B-B5C2-A6FF40F9E2EE}" destId="{0A6330F8-369C-4616-B890-0B236187D05F}" srcOrd="0" destOrd="0" presId="urn:microsoft.com/office/officeart/2008/layout/LinedList"/>
    <dgm:cxn modelId="{3D7E1D88-9E4B-478C-AD47-7A709052DCCB}" type="presParOf" srcId="{9B4D45AE-E96D-4D7B-B5C2-A6FF40F9E2EE}" destId="{310BDA91-B630-49A9-B604-4E01F765E510}" srcOrd="1" destOrd="0" presId="urn:microsoft.com/office/officeart/2008/layout/LinedList"/>
    <dgm:cxn modelId="{93E7CA8C-477A-48E2-9960-B9CE79323060}" type="presParOf" srcId="{A055B521-8ABC-4AB7-809E-D89DCC2D4876}" destId="{E4280569-0CEC-4634-A2A4-525D25F23673}" srcOrd="8" destOrd="0" presId="urn:microsoft.com/office/officeart/2008/layout/LinedList"/>
    <dgm:cxn modelId="{2C2A079B-E508-46E8-BFC4-E8A32B935595}" type="presParOf" srcId="{A055B521-8ABC-4AB7-809E-D89DCC2D4876}" destId="{532A120A-BEF8-4456-8E18-3AB784F4835B}" srcOrd="9" destOrd="0" presId="urn:microsoft.com/office/officeart/2008/layout/LinedList"/>
    <dgm:cxn modelId="{CD4D8EE0-40E8-44D4-AB31-25884915B55C}" type="presParOf" srcId="{532A120A-BEF8-4456-8E18-3AB784F4835B}" destId="{7FC2058C-6D06-46B4-B399-DDD6CAB41CA3}" srcOrd="0" destOrd="0" presId="urn:microsoft.com/office/officeart/2008/layout/LinedList"/>
    <dgm:cxn modelId="{E6755AD3-CF6C-40FD-9972-5125E1E59234}" type="presParOf" srcId="{532A120A-BEF8-4456-8E18-3AB784F4835B}" destId="{13842F25-4B03-488C-94D1-524E176C1E40}" srcOrd="1" destOrd="0" presId="urn:microsoft.com/office/officeart/2008/layout/LinedList"/>
    <dgm:cxn modelId="{C36888A6-B1FB-4837-B269-4F96911A038B}" type="presParOf" srcId="{A055B521-8ABC-4AB7-809E-D89DCC2D4876}" destId="{85A28AFC-9BA3-4104-9297-AAE83F9F246C}" srcOrd="10" destOrd="0" presId="urn:microsoft.com/office/officeart/2008/layout/LinedList"/>
    <dgm:cxn modelId="{DA30A277-2199-43B2-863E-95AF7D4B76B0}" type="presParOf" srcId="{A055B521-8ABC-4AB7-809E-D89DCC2D4876}" destId="{68467A14-7ABF-40FC-AAF2-F0E199F877B2}" srcOrd="11" destOrd="0" presId="urn:microsoft.com/office/officeart/2008/layout/LinedList"/>
    <dgm:cxn modelId="{9F4121B7-EA3E-4DA2-BB46-9EE73F029E84}" type="presParOf" srcId="{68467A14-7ABF-40FC-AAF2-F0E199F877B2}" destId="{3E6FA260-BF49-437C-ACE1-7384A2B4F7A2}" srcOrd="0" destOrd="0" presId="urn:microsoft.com/office/officeart/2008/layout/LinedList"/>
    <dgm:cxn modelId="{4D5C0DF4-683E-4B57-9B69-D1E31A3CC27A}" type="presParOf" srcId="{68467A14-7ABF-40FC-AAF2-F0E199F877B2}" destId="{5CCFBD14-ABAC-4627-A3CB-72E4233DA3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977BA-9A1E-4A9A-9A36-8E81EDD24E2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20152-5BB7-4986-9442-44C4B9D56C65}">
      <dsp:nvSpPr>
        <dsp:cNvPr id="0" name=""/>
        <dsp:cNvSpPr/>
      </dsp:nvSpPr>
      <dsp:spPr>
        <a:xfrm>
          <a:off x="115" y="0"/>
          <a:ext cx="461649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1999</a:t>
          </a:r>
          <a:r>
            <a:rPr lang="zh-CN" sz="2500" kern="1200" dirty="0"/>
            <a:t>年</a:t>
          </a:r>
          <a:endParaRPr lang="en-US" altLang="zh-CN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极限编程（</a:t>
          </a:r>
          <a:r>
            <a:rPr lang="en-US" sz="2500" kern="1200" dirty="0"/>
            <a:t>XP</a:t>
          </a:r>
          <a:r>
            <a:rPr lang="zh-CN" sz="2500" kern="1200" dirty="0"/>
            <a:t>）</a:t>
          </a:r>
          <a:r>
            <a:rPr lang="zh-CN" altLang="en-US" sz="2500" kern="1200" dirty="0"/>
            <a:t>提出测试先行的概念</a:t>
          </a:r>
          <a:endParaRPr lang="zh-CN" sz="2500" kern="1200" dirty="0"/>
        </a:p>
      </dsp:txBody>
      <dsp:txXfrm>
        <a:off x="115" y="0"/>
        <a:ext cx="4616492" cy="1740535"/>
      </dsp:txXfrm>
    </dsp:sp>
    <dsp:sp modelId="{FEDAB753-5EF5-4543-B92B-64807020B643}">
      <dsp:nvSpPr>
        <dsp:cNvPr id="0" name=""/>
        <dsp:cNvSpPr/>
      </dsp:nvSpPr>
      <dsp:spPr>
        <a:xfrm>
          <a:off x="209079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6A060-8E9E-4D59-8350-C780E8A092E7}">
      <dsp:nvSpPr>
        <dsp:cNvPr id="0" name=""/>
        <dsp:cNvSpPr/>
      </dsp:nvSpPr>
      <dsp:spPr>
        <a:xfrm>
          <a:off x="4847432" y="2610802"/>
          <a:ext cx="461649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2</a:t>
          </a:r>
          <a:r>
            <a:rPr lang="en-US" sz="2500" kern="1200" dirty="0"/>
            <a:t>003</a:t>
          </a:r>
          <a:r>
            <a:rPr lang="zh-CN" sz="2500" kern="1200" dirty="0"/>
            <a:t>年，</a:t>
          </a:r>
          <a:r>
            <a:rPr lang="en-US" sz="2500" kern="1200" dirty="0"/>
            <a:t>Kent Beck </a:t>
          </a:r>
          <a:r>
            <a:rPr lang="zh-CN" sz="2500" kern="1200" dirty="0"/>
            <a:t>发展了这个概念</a:t>
          </a:r>
          <a:r>
            <a:rPr lang="zh-CN" altLang="en-US" sz="2500" kern="1200" dirty="0"/>
            <a:t>，建立了</a:t>
          </a:r>
          <a:r>
            <a:rPr lang="en-US" altLang="zh-CN" sz="2500" kern="1200" dirty="0"/>
            <a:t>TDD</a:t>
          </a:r>
          <a:endParaRPr lang="zh-CN" sz="2500" kern="1200" dirty="0"/>
        </a:p>
      </dsp:txBody>
      <dsp:txXfrm>
        <a:off x="4847432" y="2610802"/>
        <a:ext cx="4616492" cy="1740535"/>
      </dsp:txXfrm>
    </dsp:sp>
    <dsp:sp modelId="{DF78E7EE-24DA-4344-B3A6-926B253F3C2F}">
      <dsp:nvSpPr>
        <dsp:cNvPr id="0" name=""/>
        <dsp:cNvSpPr/>
      </dsp:nvSpPr>
      <dsp:spPr>
        <a:xfrm>
          <a:off x="693811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10D1A-81AD-4ACC-96B1-18BEDDD50CA8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将需求转化成测试用例</a:t>
          </a:r>
        </a:p>
      </dsp:txBody>
      <dsp:txXfrm>
        <a:off x="0" y="1653508"/>
        <a:ext cx="3286125" cy="2610802"/>
      </dsp:txXfrm>
    </dsp:sp>
    <dsp:sp modelId="{7D0B388F-685F-4B83-BEEC-A5D841C818D9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/>
            <a:t>1</a:t>
          </a:r>
        </a:p>
      </dsp:txBody>
      <dsp:txXfrm>
        <a:off x="1181533" y="626305"/>
        <a:ext cx="923057" cy="923057"/>
      </dsp:txXfrm>
    </dsp:sp>
    <dsp:sp modelId="{C4E40294-5326-4E58-A96C-9C66C6D30390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7ACC-BF0C-4F33-869D-A9B18A6E7A4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修改代码</a:t>
          </a:r>
        </a:p>
      </dsp:txBody>
      <dsp:txXfrm>
        <a:off x="3614737" y="1653508"/>
        <a:ext cx="3286125" cy="2610802"/>
      </dsp:txXfrm>
    </dsp:sp>
    <dsp:sp modelId="{DC83771F-7E19-40AA-A8E0-A4D15CC1CC31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/>
            <a:t>2</a:t>
          </a:r>
        </a:p>
      </dsp:txBody>
      <dsp:txXfrm>
        <a:off x="4796271" y="626305"/>
        <a:ext cx="923057" cy="923057"/>
      </dsp:txXfrm>
    </dsp:sp>
    <dsp:sp modelId="{C6CFE590-F021-4AA4-8832-0649A1854631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29CB8-0296-48F7-87E7-F0CE0FCD159B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令被修改的代码通过测试</a:t>
          </a:r>
        </a:p>
      </dsp:txBody>
      <dsp:txXfrm>
        <a:off x="7229475" y="1653508"/>
        <a:ext cx="3286125" cy="2610802"/>
      </dsp:txXfrm>
    </dsp:sp>
    <dsp:sp modelId="{105BE231-63F4-4530-BDBD-D3B3A340F8AC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/>
            <a:t>3</a:t>
          </a:r>
        </a:p>
      </dsp:txBody>
      <dsp:txXfrm>
        <a:off x="8411008" y="626305"/>
        <a:ext cx="923057" cy="923057"/>
      </dsp:txXfrm>
    </dsp:sp>
    <dsp:sp modelId="{71A06554-5274-4AF7-B3FD-2F203DBFED3B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00B52-8940-4102-A545-3CDB1E879E75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29ABF-B139-445B-B1EE-000655CB6975}">
      <dsp:nvSpPr>
        <dsp:cNvPr id="0" name=""/>
        <dsp:cNvSpPr/>
      </dsp:nvSpPr>
      <dsp:spPr>
        <a:xfrm>
          <a:off x="0" y="680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在测试驱动开发中，每个新功能开始于编写测试用例。</a:t>
          </a:r>
          <a:endParaRPr lang="en-US" sz="2000" kern="1200"/>
        </a:p>
      </dsp:txBody>
      <dsp:txXfrm>
        <a:off x="0" y="680"/>
        <a:ext cx="6269038" cy="1114152"/>
      </dsp:txXfrm>
    </dsp:sp>
    <dsp:sp modelId="{4C78552D-6BF9-4641-AE4B-88EC9B1111A0}">
      <dsp:nvSpPr>
        <dsp:cNvPr id="0" name=""/>
        <dsp:cNvSpPr/>
      </dsp:nvSpPr>
      <dsp:spPr>
        <a:xfrm>
          <a:off x="0" y="111483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F47C6-6EE0-41BD-B640-CDE1E3B14237}">
      <dsp:nvSpPr>
        <dsp:cNvPr id="0" name=""/>
        <dsp:cNvSpPr/>
      </dsp:nvSpPr>
      <dsp:spPr>
        <a:xfrm>
          <a:off x="0" y="1114833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测试用例必须简单明了</a:t>
          </a:r>
          <a:endParaRPr lang="en-US" sz="2000" kern="1200"/>
        </a:p>
      </dsp:txBody>
      <dsp:txXfrm>
        <a:off x="0" y="1114833"/>
        <a:ext cx="6269038" cy="1114152"/>
      </dsp:txXfrm>
    </dsp:sp>
    <dsp:sp modelId="{8D679708-DA74-4942-8CD4-682182EB4763}">
      <dsp:nvSpPr>
        <dsp:cNvPr id="0" name=""/>
        <dsp:cNvSpPr/>
      </dsp:nvSpPr>
      <dsp:spPr>
        <a:xfrm>
          <a:off x="0" y="2228986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68581-2D56-4C54-AD39-67CCEFCB0EA6}">
      <dsp:nvSpPr>
        <dsp:cNvPr id="0" name=""/>
        <dsp:cNvSpPr/>
      </dsp:nvSpPr>
      <dsp:spPr>
        <a:xfrm>
          <a:off x="0" y="2228986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测试用例基于用户案例，由此确保某个需求得到满足</a:t>
          </a:r>
          <a:endParaRPr lang="en-US" sz="2000" kern="1200"/>
        </a:p>
      </dsp:txBody>
      <dsp:txXfrm>
        <a:off x="0" y="2228986"/>
        <a:ext cx="6269038" cy="1114152"/>
      </dsp:txXfrm>
    </dsp:sp>
    <dsp:sp modelId="{477B1E53-A420-40F0-8103-7C0703C59A82}">
      <dsp:nvSpPr>
        <dsp:cNvPr id="0" name=""/>
        <dsp:cNvSpPr/>
      </dsp:nvSpPr>
      <dsp:spPr>
        <a:xfrm>
          <a:off x="0" y="3343138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A3C6E-5175-43B9-AB7E-027358069550}">
      <dsp:nvSpPr>
        <dsp:cNvPr id="0" name=""/>
        <dsp:cNvSpPr/>
      </dsp:nvSpPr>
      <dsp:spPr>
        <a:xfrm>
          <a:off x="0" y="3343138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通常使用某个测试框架来运行测试</a:t>
          </a:r>
          <a:endParaRPr lang="en-US" sz="2000" kern="1200"/>
        </a:p>
      </dsp:txBody>
      <dsp:txXfrm>
        <a:off x="0" y="3343138"/>
        <a:ext cx="6269038" cy="1114152"/>
      </dsp:txXfrm>
    </dsp:sp>
    <dsp:sp modelId="{6504FE90-8C45-464D-BFAA-87122A8C5442}">
      <dsp:nvSpPr>
        <dsp:cNvPr id="0" name=""/>
        <dsp:cNvSpPr/>
      </dsp:nvSpPr>
      <dsp:spPr>
        <a:xfrm>
          <a:off x="0" y="445729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FD30-8C8F-4F9C-8B36-F32253B7D712}">
      <dsp:nvSpPr>
        <dsp:cNvPr id="0" name=""/>
        <dsp:cNvSpPr/>
      </dsp:nvSpPr>
      <dsp:spPr>
        <a:xfrm>
          <a:off x="0" y="4457291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相对于在编写代码后进行测试，</a:t>
          </a:r>
          <a:r>
            <a:rPr lang="en-US" sz="2000" kern="1200"/>
            <a:t>TDD</a:t>
          </a:r>
          <a:r>
            <a:rPr lang="zh-CN" sz="2000" kern="1200"/>
            <a:t>能让开发者在写代码之前专注于需求的内容，减少产生不必要的代码</a:t>
          </a:r>
          <a:endParaRPr lang="en-US" sz="2000" kern="1200"/>
        </a:p>
      </dsp:txBody>
      <dsp:txXfrm>
        <a:off x="0" y="4457291"/>
        <a:ext cx="6269038" cy="1114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59CB-68DB-44D8-828B-40271D7EE4AE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20564-975C-4D3F-9C6A-D0ED319DB91B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i="1" kern="1200"/>
            <a:t>新的是应该产生预期的失败</a:t>
          </a:r>
          <a:endParaRPr lang="en-US" sz="3500" kern="1200"/>
        </a:p>
      </dsp:txBody>
      <dsp:txXfrm>
        <a:off x="0" y="0"/>
        <a:ext cx="6269038" cy="1393031"/>
      </dsp:txXfrm>
    </dsp:sp>
    <dsp:sp modelId="{DA062EA8-DB6C-45CA-B12E-7149FD3E8B41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7787B-EFE8-4FCE-92D6-3E0A1787FCF4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/>
            <a:t>检测测试框架是正常运作的</a:t>
          </a:r>
          <a:endParaRPr lang="en-US" sz="3500" kern="1200"/>
        </a:p>
      </dsp:txBody>
      <dsp:txXfrm>
        <a:off x="0" y="1393031"/>
        <a:ext cx="6269038" cy="1393031"/>
      </dsp:txXfrm>
    </dsp:sp>
    <dsp:sp modelId="{103494D7-C752-4137-9E64-46FEDEF735EF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F2AE8-CCC8-4E27-B8E7-A9658C922EE2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/>
            <a:t>检测期望的功能是否已经被实现</a:t>
          </a:r>
          <a:endParaRPr lang="en-US" sz="3500" kern="1200"/>
        </a:p>
      </dsp:txBody>
      <dsp:txXfrm>
        <a:off x="0" y="2786062"/>
        <a:ext cx="6269038" cy="1393031"/>
      </dsp:txXfrm>
    </dsp:sp>
    <dsp:sp modelId="{4B6034A1-37B4-49E9-8A8D-E3CD0B7FBC88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46672-A435-451D-B593-8E28E03F91D0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/>
            <a:t>检测新的测试是否存在漏洞</a:t>
          </a:r>
          <a:endParaRPr lang="en-US" sz="3500" kern="1200"/>
        </a:p>
      </dsp:txBody>
      <dsp:txXfrm>
        <a:off x="0" y="4179093"/>
        <a:ext cx="6269038" cy="1393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38856-5466-428C-9E6B-D130206FD02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8B3A-EA5C-4C1E-9249-79753DC688EB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在这一步唯一的目标就是让新编写的代码通过之前新增的测试，</a:t>
          </a:r>
          <a:endParaRPr lang="en-US" sz="3700" kern="1200"/>
        </a:p>
      </dsp:txBody>
      <dsp:txXfrm>
        <a:off x="0" y="2124"/>
        <a:ext cx="10515600" cy="1449029"/>
      </dsp:txXfrm>
    </dsp:sp>
    <dsp:sp modelId="{E99727EA-FF9A-46A9-8D61-276C42794DC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20026-5491-4FF7-9BA7-AE42110F1529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程序员应该警惕不要编写超过测试范围的代码。</a:t>
          </a:r>
          <a:endParaRPr lang="en-US" sz="3700" kern="1200"/>
        </a:p>
      </dsp:txBody>
      <dsp:txXfrm>
        <a:off x="0" y="1451154"/>
        <a:ext cx="10515600" cy="1449029"/>
      </dsp:txXfrm>
    </dsp:sp>
    <dsp:sp modelId="{FB8E0053-BE50-4265-BFAE-98D962A9899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789DD-825C-4068-87CD-E7616E1A6E4A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在这一步我们保证的是程序的正确性，程序可能质量欠佳，但是应当接受</a:t>
          </a:r>
          <a:endParaRPr lang="en-US" sz="3700" kern="1200" dirty="0"/>
        </a:p>
      </dsp:txBody>
      <dsp:txXfrm>
        <a:off x="0" y="2900183"/>
        <a:ext cx="10515600" cy="1449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06858-24DA-45C2-B2DC-057A761EB318}">
      <dsp:nvSpPr>
        <dsp:cNvPr id="0" name=""/>
        <dsp:cNvSpPr/>
      </dsp:nvSpPr>
      <dsp:spPr>
        <a:xfrm>
          <a:off x="3286" y="0"/>
          <a:ext cx="5052417" cy="435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如果所有的测试用例都通过了，那么程序员就有理由说新的代码满足测试的需求，并且没有干扰到原来的功能。</a:t>
          </a:r>
          <a:endParaRPr lang="en-US" sz="2600" kern="1200"/>
        </a:p>
      </dsp:txBody>
      <dsp:txXfrm>
        <a:off x="3286" y="1740535"/>
        <a:ext cx="5052417" cy="2610802"/>
      </dsp:txXfrm>
    </dsp:sp>
    <dsp:sp modelId="{BC32454A-A751-48E5-B0E0-9DB2DBA05D41}">
      <dsp:nvSpPr>
        <dsp:cNvPr id="0" name=""/>
        <dsp:cNvSpPr/>
      </dsp:nvSpPr>
      <dsp:spPr>
        <a:xfrm>
          <a:off x="3286" y="0"/>
          <a:ext cx="5052417" cy="17405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86" y="0"/>
        <a:ext cx="5052417" cy="1740535"/>
      </dsp:txXfrm>
    </dsp:sp>
    <dsp:sp modelId="{218D808D-5290-4F03-8FD7-BE5A0B2D49AA}">
      <dsp:nvSpPr>
        <dsp:cNvPr id="0" name=""/>
        <dsp:cNvSpPr/>
      </dsp:nvSpPr>
      <dsp:spPr>
        <a:xfrm>
          <a:off x="5459896" y="0"/>
          <a:ext cx="5052417" cy="435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如果测试没有通过，那么就应该修改代码，知道所有测试都通过</a:t>
          </a:r>
          <a:endParaRPr lang="en-US" sz="2600" kern="1200"/>
        </a:p>
      </dsp:txBody>
      <dsp:txXfrm>
        <a:off x="5459896" y="1740535"/>
        <a:ext cx="5052417" cy="2610802"/>
      </dsp:txXfrm>
    </dsp:sp>
    <dsp:sp modelId="{7FEBE4A4-7922-4FAF-9862-21C803BE00F2}">
      <dsp:nvSpPr>
        <dsp:cNvPr id="0" name=""/>
        <dsp:cNvSpPr/>
      </dsp:nvSpPr>
      <dsp:spPr>
        <a:xfrm>
          <a:off x="5459896" y="0"/>
          <a:ext cx="5052417" cy="17405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59896" y="0"/>
        <a:ext cx="5052417" cy="17405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85B4-84E1-402C-9458-EFFF4CD4B047}">
      <dsp:nvSpPr>
        <dsp:cNvPr id="0" name=""/>
        <dsp:cNvSpPr/>
      </dsp:nvSpPr>
      <dsp:spPr>
        <a:xfrm>
          <a:off x="0" y="8196"/>
          <a:ext cx="10515600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程序质量欠佳</a:t>
          </a:r>
          <a:endParaRPr lang="en-US" sz="3200" kern="1200" dirty="0"/>
        </a:p>
      </dsp:txBody>
      <dsp:txXfrm>
        <a:off x="41465" y="49661"/>
        <a:ext cx="10432670" cy="766490"/>
      </dsp:txXfrm>
    </dsp:sp>
    <dsp:sp modelId="{33037A77-6595-422F-8B23-29E031A4148B}">
      <dsp:nvSpPr>
        <dsp:cNvPr id="0" name=""/>
        <dsp:cNvSpPr/>
      </dsp:nvSpPr>
      <dsp:spPr>
        <a:xfrm>
          <a:off x="0" y="930921"/>
          <a:ext cx="10515600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重构</a:t>
          </a:r>
          <a:endParaRPr lang="en-US" sz="3200" kern="1200" dirty="0"/>
        </a:p>
      </dsp:txBody>
      <dsp:txXfrm>
        <a:off x="41465" y="972386"/>
        <a:ext cx="10432670" cy="766490"/>
      </dsp:txXfrm>
    </dsp:sp>
    <dsp:sp modelId="{93AAF427-AD88-4387-86BD-892F95C52E71}">
      <dsp:nvSpPr>
        <dsp:cNvPr id="0" name=""/>
        <dsp:cNvSpPr/>
      </dsp:nvSpPr>
      <dsp:spPr>
        <a:xfrm>
          <a:off x="0" y="1799197"/>
          <a:ext cx="10515600" cy="142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500" kern="1200"/>
            <a:t>消除重复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500" kern="1200"/>
            <a:t>明确用途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500" kern="1200"/>
            <a:t>提高效率</a:t>
          </a:r>
          <a:endParaRPr lang="en-US" sz="2500" kern="1200"/>
        </a:p>
      </dsp:txBody>
      <dsp:txXfrm>
        <a:off x="0" y="1799197"/>
        <a:ext cx="10515600" cy="1424160"/>
      </dsp:txXfrm>
    </dsp:sp>
    <dsp:sp modelId="{800120C6-A94E-44DC-BD80-A72CEC08A4B3}">
      <dsp:nvSpPr>
        <dsp:cNvPr id="0" name=""/>
        <dsp:cNvSpPr/>
      </dsp:nvSpPr>
      <dsp:spPr>
        <a:xfrm>
          <a:off x="0" y="3223357"/>
          <a:ext cx="10515600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由测试来保证正确性</a:t>
          </a:r>
          <a:endParaRPr lang="en-US" sz="3200" kern="1200"/>
        </a:p>
      </dsp:txBody>
      <dsp:txXfrm>
        <a:off x="41465" y="3264822"/>
        <a:ext cx="10432670" cy="766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230CC-5E05-41FC-9A35-E079DA7D4FF3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2517A-0B00-4A11-8426-D8AAA118F3C5}">
      <dsp:nvSpPr>
        <dsp:cNvPr id="0" name=""/>
        <dsp:cNvSpPr/>
      </dsp:nvSpPr>
      <dsp:spPr>
        <a:xfrm>
          <a:off x="0" y="2720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根据需求</a:t>
          </a:r>
          <a:endParaRPr lang="en-US" sz="3900" kern="1200"/>
        </a:p>
      </dsp:txBody>
      <dsp:txXfrm>
        <a:off x="0" y="2720"/>
        <a:ext cx="6269038" cy="927780"/>
      </dsp:txXfrm>
    </dsp:sp>
    <dsp:sp modelId="{30B5F42A-D9A9-46DA-BB65-9E309C066EA8}">
      <dsp:nvSpPr>
        <dsp:cNvPr id="0" name=""/>
        <dsp:cNvSpPr/>
      </dsp:nvSpPr>
      <dsp:spPr>
        <a:xfrm>
          <a:off x="0" y="93050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F0900-6C23-47FD-A958-2461231A464B}">
      <dsp:nvSpPr>
        <dsp:cNvPr id="0" name=""/>
        <dsp:cNvSpPr/>
      </dsp:nvSpPr>
      <dsp:spPr>
        <a:xfrm>
          <a:off x="0" y="930501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编写新的测试</a:t>
          </a:r>
          <a:endParaRPr lang="en-US" sz="3900" kern="1200"/>
        </a:p>
      </dsp:txBody>
      <dsp:txXfrm>
        <a:off x="0" y="930501"/>
        <a:ext cx="6269038" cy="927780"/>
      </dsp:txXfrm>
    </dsp:sp>
    <dsp:sp modelId="{67A0B1AC-CE67-4F84-98D8-2ADEF70EDEE2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D140A-5EE8-4BA1-B170-9819D11F25ED}">
      <dsp:nvSpPr>
        <dsp:cNvPr id="0" name=""/>
        <dsp:cNvSpPr/>
      </dsp:nvSpPr>
      <dsp:spPr>
        <a:xfrm>
          <a:off x="0" y="1858281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编写代码满足测试</a:t>
          </a:r>
          <a:endParaRPr lang="en-US" sz="3900" kern="1200"/>
        </a:p>
      </dsp:txBody>
      <dsp:txXfrm>
        <a:off x="0" y="1858281"/>
        <a:ext cx="6269038" cy="927780"/>
      </dsp:txXfrm>
    </dsp:sp>
    <dsp:sp modelId="{47D53416-9E3F-4869-A0E8-9C6E54AD5389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330F8-369C-4616-B890-0B236187D05F}">
      <dsp:nvSpPr>
        <dsp:cNvPr id="0" name=""/>
        <dsp:cNvSpPr/>
      </dsp:nvSpPr>
      <dsp:spPr>
        <a:xfrm>
          <a:off x="0" y="2786062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重构提高质量</a:t>
          </a:r>
          <a:endParaRPr lang="en-US" sz="3900" kern="1200"/>
        </a:p>
      </dsp:txBody>
      <dsp:txXfrm>
        <a:off x="0" y="2786062"/>
        <a:ext cx="6269038" cy="927780"/>
      </dsp:txXfrm>
    </dsp:sp>
    <dsp:sp modelId="{E4280569-0CEC-4634-A2A4-525D25F23673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2058C-6D06-46B4-B399-DDD6CAB41CA3}">
      <dsp:nvSpPr>
        <dsp:cNvPr id="0" name=""/>
        <dsp:cNvSpPr/>
      </dsp:nvSpPr>
      <dsp:spPr>
        <a:xfrm>
          <a:off x="0" y="3713843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形成新的功能</a:t>
          </a:r>
          <a:endParaRPr lang="en-US" sz="3900" kern="1200"/>
        </a:p>
      </dsp:txBody>
      <dsp:txXfrm>
        <a:off x="0" y="3713843"/>
        <a:ext cx="6269038" cy="927780"/>
      </dsp:txXfrm>
    </dsp:sp>
    <dsp:sp modelId="{85A28AFC-9BA3-4104-9297-AAE83F9F246C}">
      <dsp:nvSpPr>
        <dsp:cNvPr id="0" name=""/>
        <dsp:cNvSpPr/>
      </dsp:nvSpPr>
      <dsp:spPr>
        <a:xfrm>
          <a:off x="0" y="464162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FA260-BF49-437C-ACE1-7384A2B4F7A2}">
      <dsp:nvSpPr>
        <dsp:cNvPr id="0" name=""/>
        <dsp:cNvSpPr/>
      </dsp:nvSpPr>
      <dsp:spPr>
        <a:xfrm>
          <a:off x="0" y="4641623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满足测试</a:t>
          </a:r>
          <a:endParaRPr lang="en-US" sz="3900" kern="1200"/>
        </a:p>
      </dsp:txBody>
      <dsp:txXfrm>
        <a:off x="0" y="4641623"/>
        <a:ext cx="6269038" cy="92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8DB4EA-3ABA-4530-882B-E122BDE6F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zh-CN" altLang="en-US" sz="5400">
                <a:solidFill>
                  <a:srgbClr val="FFFFFF"/>
                </a:solidFill>
              </a:rPr>
              <a:t>测试驱动开发简介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F475BC-933B-4BBC-B03A-9354926CA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en-US" altLang="zh-CN">
                <a:solidFill>
                  <a:srgbClr val="FFFFFF"/>
                </a:solidFill>
              </a:rPr>
              <a:t>Brief Introduction for Test-Driven Development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upload.wikimedia.org/wikipedia/commons/thumb/0/0b/TDD_Global_Lifecycle.png/1280px-TDD_Global_Lifecycle.png">
            <a:extLst>
              <a:ext uri="{FF2B5EF4-FFF2-40B4-BE49-F238E27FC236}">
                <a16:creationId xmlns:a16="http://schemas.microsoft.com/office/drawing/2014/main" id="{7B1F724E-6B97-463A-BFF2-83AD58D892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" b="6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Connector 74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76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9A35F1E-3390-461A-BBDD-C5073346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测试驱动开发循环</a:t>
            </a:r>
          </a:p>
        </p:txBody>
      </p:sp>
    </p:spTree>
    <p:extLst>
      <p:ext uri="{BB962C8B-B14F-4D97-AF65-F5344CB8AC3E}">
        <p14:creationId xmlns:p14="http://schemas.microsoft.com/office/powerpoint/2010/main" val="257901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7CF15-E43F-41AE-A787-C0E3E7B6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E2275D3-DF9D-4E0F-9962-8C2661D49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210411"/>
              </p:ext>
            </p:extLst>
          </p:nvPr>
        </p:nvGraphicFramePr>
        <p:xfrm>
          <a:off x="838200" y="186333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08D5C-EB4E-4040-92DD-86392821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内容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D8435B9-1042-4203-A88D-915892DF4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812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42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241E0AE-4913-4A86-81DB-88D779FA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增加</a:t>
            </a:r>
            <a:r>
              <a:rPr lang="zh-CN" altLang="en-US">
                <a:solidFill>
                  <a:srgbClr val="FFFFFF"/>
                </a:solidFill>
              </a:rPr>
              <a:t>一个测试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49789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96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548E951-D820-4750-A733-56FD6EE1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运行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zh-CN" altLang="en-US" dirty="0">
                <a:solidFill>
                  <a:srgbClr val="FFFFFF"/>
                </a:solidFill>
              </a:rPr>
              <a:t>所有测试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zh-CN" altLang="en-US" dirty="0">
                <a:solidFill>
                  <a:srgbClr val="FFFFFF"/>
                </a:solidFill>
              </a:rPr>
              <a:t>观察新测试是否失败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0911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5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5E1D8-A394-48BC-9050-CE412214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编写代码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6266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1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D09C-9CD9-4F8D-B4E5-DD12AD3F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重新运行测试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6267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06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7B6F75-25A7-4FA1-9B16-087876D4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zh-CN" altLang="en-US" dirty="0"/>
              <a:t>重构代码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70388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4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29F627B-ED9A-4A39-8CFC-55831B4C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重复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19257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81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295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测试驱动开发简介</vt:lpstr>
      <vt:lpstr>起源</vt:lpstr>
      <vt:lpstr>内容</vt:lpstr>
      <vt:lpstr>增加一个测试</vt:lpstr>
      <vt:lpstr>运行 所有测试 观察新测试是否失败</vt:lpstr>
      <vt:lpstr>编写代码</vt:lpstr>
      <vt:lpstr>重新运行测试</vt:lpstr>
      <vt:lpstr>重构代码</vt:lpstr>
      <vt:lpstr>重复</vt:lpstr>
      <vt:lpstr>测试驱动开发循环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测试驱动开发简介</dc:title>
  <dc:creator>黄栋材</dc:creator>
  <cp:lastModifiedBy>黄栋材</cp:lastModifiedBy>
  <cp:revision>10</cp:revision>
  <dcterms:created xsi:type="dcterms:W3CDTF">2017-10-01T06:58:46Z</dcterms:created>
  <dcterms:modified xsi:type="dcterms:W3CDTF">2017-10-01T08:33:18Z</dcterms:modified>
</cp:coreProperties>
</file>