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62" r:id="rId5"/>
    <p:sldId id="277" r:id="rId6"/>
    <p:sldId id="263" r:id="rId7"/>
    <p:sldId id="279" r:id="rId8"/>
    <p:sldId id="280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8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26" autoAdjust="0"/>
    <p:restoredTop sz="86458" autoAdjust="0"/>
  </p:normalViewPr>
  <p:slideViewPr>
    <p:cSldViewPr snapToGrid="0">
      <p:cViewPr varScale="1">
        <p:scale>
          <a:sx n="52" d="100"/>
          <a:sy n="52" d="100"/>
        </p:scale>
        <p:origin x="488" y="60"/>
      </p:cViewPr>
      <p:guideLst/>
    </p:cSldViewPr>
  </p:slideViewPr>
  <p:outlineViewPr>
    <p:cViewPr>
      <p:scale>
        <a:sx n="33" d="100"/>
        <a:sy n="33" d="100"/>
      </p:scale>
      <p:origin x="0" y="-34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54781-3E3F-47DC-A13C-EA403B1944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4821E8-4EC1-4483-9767-03D80F40FD05}">
      <dgm:prSet/>
      <dgm:spPr/>
      <dgm:t>
        <a:bodyPr/>
        <a:lstStyle/>
        <a:p>
          <a:pPr rtl="0"/>
          <a:r>
            <a:rPr lang="zh-CN" dirty="0" smtClean="0"/>
            <a:t>核心课程</a:t>
          </a:r>
          <a:endParaRPr lang="zh-CN" dirty="0"/>
        </a:p>
      </dgm:t>
    </dgm:pt>
    <dgm:pt modelId="{73DE3C9F-50E6-40C9-BC49-2E7D8729D4DB}" type="parTrans" cxnId="{F2277232-5F8E-46DB-B290-E362B8D6AA03}">
      <dgm:prSet/>
      <dgm:spPr/>
      <dgm:t>
        <a:bodyPr/>
        <a:lstStyle/>
        <a:p>
          <a:endParaRPr lang="zh-CN" altLang="en-US"/>
        </a:p>
      </dgm:t>
    </dgm:pt>
    <dgm:pt modelId="{5776D291-1E0B-468B-8B48-1751F6DD9C9D}" type="sibTrans" cxnId="{F2277232-5F8E-46DB-B290-E362B8D6AA03}">
      <dgm:prSet/>
      <dgm:spPr/>
      <dgm:t>
        <a:bodyPr/>
        <a:lstStyle/>
        <a:p>
          <a:endParaRPr lang="zh-CN" altLang="en-US"/>
        </a:p>
      </dgm:t>
    </dgm:pt>
    <dgm:pt modelId="{063702FD-A68D-4857-AA14-DF58C529A8D0}">
      <dgm:prSet/>
      <dgm:spPr/>
      <dgm:t>
        <a:bodyPr/>
        <a:lstStyle/>
        <a:p>
          <a:pPr rtl="0"/>
          <a:r>
            <a:rPr lang="zh-CN" smtClean="0"/>
            <a:t>频繁的交流</a:t>
          </a:r>
          <a:endParaRPr lang="zh-CN"/>
        </a:p>
      </dgm:t>
    </dgm:pt>
    <dgm:pt modelId="{9899B159-725D-4676-8410-A3D919BC40B8}" type="parTrans" cxnId="{BEDAB6BF-E130-4D5F-ADA8-EA7714C50080}">
      <dgm:prSet/>
      <dgm:spPr/>
      <dgm:t>
        <a:bodyPr/>
        <a:lstStyle/>
        <a:p>
          <a:endParaRPr lang="zh-CN" altLang="en-US"/>
        </a:p>
      </dgm:t>
    </dgm:pt>
    <dgm:pt modelId="{DC2DFE09-A70A-43E9-B225-CE75B9F133C1}" type="sibTrans" cxnId="{BEDAB6BF-E130-4D5F-ADA8-EA7714C50080}">
      <dgm:prSet/>
      <dgm:spPr/>
      <dgm:t>
        <a:bodyPr/>
        <a:lstStyle/>
        <a:p>
          <a:endParaRPr lang="zh-CN" altLang="en-US"/>
        </a:p>
      </dgm:t>
    </dgm:pt>
    <dgm:pt modelId="{D4697853-421C-4744-A97E-D52DCE15CD40}">
      <dgm:prSet/>
      <dgm:spPr/>
      <dgm:t>
        <a:bodyPr/>
        <a:lstStyle/>
        <a:p>
          <a:pPr rtl="0"/>
          <a:r>
            <a:rPr lang="zh-CN" smtClean="0"/>
            <a:t>老师希望能够把最前沿的信息传播给学生</a:t>
          </a:r>
          <a:endParaRPr lang="zh-CN"/>
        </a:p>
      </dgm:t>
    </dgm:pt>
    <dgm:pt modelId="{29649E36-6FB7-4237-ABFE-FDC4A10B6DBF}" type="parTrans" cxnId="{8B104803-6F6F-48D2-AB4F-DB75F284CDB1}">
      <dgm:prSet/>
      <dgm:spPr/>
      <dgm:t>
        <a:bodyPr/>
        <a:lstStyle/>
        <a:p>
          <a:endParaRPr lang="zh-CN" altLang="en-US"/>
        </a:p>
      </dgm:t>
    </dgm:pt>
    <dgm:pt modelId="{A2C93A99-531A-42D0-94EE-EC7D23F56A55}" type="sibTrans" cxnId="{8B104803-6F6F-48D2-AB4F-DB75F284CDB1}">
      <dgm:prSet/>
      <dgm:spPr/>
      <dgm:t>
        <a:bodyPr/>
        <a:lstStyle/>
        <a:p>
          <a:endParaRPr lang="zh-CN" altLang="en-US"/>
        </a:p>
      </dgm:t>
    </dgm:pt>
    <dgm:pt modelId="{CF736D63-D17D-4311-AE7B-CFDB522C3624}">
      <dgm:prSet/>
      <dgm:spPr/>
      <dgm:t>
        <a:bodyPr/>
        <a:lstStyle/>
        <a:p>
          <a:pPr rtl="0"/>
          <a:r>
            <a:rPr lang="zh-CN" smtClean="0"/>
            <a:t>同学，小组之间讨论</a:t>
          </a:r>
          <a:endParaRPr lang="zh-CN"/>
        </a:p>
      </dgm:t>
    </dgm:pt>
    <dgm:pt modelId="{EE845847-75F3-4F69-9D3A-B5575BF032AE}" type="parTrans" cxnId="{A113DF00-2293-4307-A593-179BC7A14907}">
      <dgm:prSet/>
      <dgm:spPr/>
      <dgm:t>
        <a:bodyPr/>
        <a:lstStyle/>
        <a:p>
          <a:endParaRPr lang="zh-CN" altLang="en-US"/>
        </a:p>
      </dgm:t>
    </dgm:pt>
    <dgm:pt modelId="{E5642820-8D40-483E-AA11-3586E3854CAD}" type="sibTrans" cxnId="{A113DF00-2293-4307-A593-179BC7A14907}">
      <dgm:prSet/>
      <dgm:spPr/>
      <dgm:t>
        <a:bodyPr/>
        <a:lstStyle/>
        <a:p>
          <a:endParaRPr lang="zh-CN" altLang="en-US"/>
        </a:p>
      </dgm:t>
    </dgm:pt>
    <dgm:pt modelId="{95385067-A538-4B46-B88D-5905D94AF1FF}">
      <dgm:prSet/>
      <dgm:spPr/>
      <dgm:t>
        <a:bodyPr/>
        <a:lstStyle/>
        <a:p>
          <a:pPr rtl="0"/>
          <a:r>
            <a:rPr lang="zh-CN" smtClean="0"/>
            <a:t>向老师反馈</a:t>
          </a:r>
          <a:endParaRPr lang="zh-CN"/>
        </a:p>
      </dgm:t>
    </dgm:pt>
    <dgm:pt modelId="{12FFBB71-172F-4B17-ABFF-817875F109E0}" type="parTrans" cxnId="{C859CFEC-C49A-48AE-832D-A56508316BCB}">
      <dgm:prSet/>
      <dgm:spPr/>
      <dgm:t>
        <a:bodyPr/>
        <a:lstStyle/>
        <a:p>
          <a:endParaRPr lang="zh-CN" altLang="en-US"/>
        </a:p>
      </dgm:t>
    </dgm:pt>
    <dgm:pt modelId="{1A00FF47-25B2-4934-9F67-635A88B7CB1B}" type="sibTrans" cxnId="{C859CFEC-C49A-48AE-832D-A56508316BCB}">
      <dgm:prSet/>
      <dgm:spPr/>
      <dgm:t>
        <a:bodyPr/>
        <a:lstStyle/>
        <a:p>
          <a:endParaRPr lang="zh-CN" altLang="en-US"/>
        </a:p>
      </dgm:t>
    </dgm:pt>
    <dgm:pt modelId="{57ED4384-3A51-4E8E-9460-81953C391A03}">
      <dgm:prSet/>
      <dgm:spPr/>
      <dgm:t>
        <a:bodyPr/>
        <a:lstStyle/>
        <a:p>
          <a:pPr rtl="0"/>
          <a:r>
            <a:rPr lang="zh-CN" smtClean="0"/>
            <a:t>文件共享</a:t>
          </a:r>
          <a:endParaRPr lang="zh-CN"/>
        </a:p>
      </dgm:t>
    </dgm:pt>
    <dgm:pt modelId="{8EC2234B-1DF2-48DE-933D-68547A4A160D}" type="parTrans" cxnId="{7E17DE90-AADD-45DA-AE45-7448909F8A39}">
      <dgm:prSet/>
      <dgm:spPr/>
      <dgm:t>
        <a:bodyPr/>
        <a:lstStyle/>
        <a:p>
          <a:endParaRPr lang="zh-CN" altLang="en-US"/>
        </a:p>
      </dgm:t>
    </dgm:pt>
    <dgm:pt modelId="{68257DC2-DFB0-479F-BEE5-E8E23C5E19D3}" type="sibTrans" cxnId="{7E17DE90-AADD-45DA-AE45-7448909F8A39}">
      <dgm:prSet/>
      <dgm:spPr/>
      <dgm:t>
        <a:bodyPr/>
        <a:lstStyle/>
        <a:p>
          <a:endParaRPr lang="zh-CN" altLang="en-US"/>
        </a:p>
      </dgm:t>
    </dgm:pt>
    <dgm:pt modelId="{AC0FEEBD-C9D8-4D8C-8EFB-C2615556D6F3}">
      <dgm:prSet/>
      <dgm:spPr/>
      <dgm:t>
        <a:bodyPr/>
        <a:lstStyle/>
        <a:p>
          <a:pPr rtl="0"/>
          <a:r>
            <a:rPr lang="zh-CN" smtClean="0"/>
            <a:t>互联网时代</a:t>
          </a:r>
          <a:endParaRPr lang="zh-CN"/>
        </a:p>
      </dgm:t>
    </dgm:pt>
    <dgm:pt modelId="{FEBA1328-62E3-4080-91A9-2E3FFE0EFBEC}" type="parTrans" cxnId="{B79CEBCE-9C26-4D74-B5B4-B5B3BAE7E010}">
      <dgm:prSet/>
      <dgm:spPr/>
      <dgm:t>
        <a:bodyPr/>
        <a:lstStyle/>
        <a:p>
          <a:endParaRPr lang="zh-CN" altLang="en-US"/>
        </a:p>
      </dgm:t>
    </dgm:pt>
    <dgm:pt modelId="{E6CB87CA-E306-4574-BA1D-BE7A5BFBCD57}" type="sibTrans" cxnId="{B79CEBCE-9C26-4D74-B5B4-B5B3BAE7E010}">
      <dgm:prSet/>
      <dgm:spPr/>
      <dgm:t>
        <a:bodyPr/>
        <a:lstStyle/>
        <a:p>
          <a:endParaRPr lang="zh-CN" altLang="en-US"/>
        </a:p>
      </dgm:t>
    </dgm:pt>
    <dgm:pt modelId="{60055BDB-6CD1-42C9-BFCB-D3EBED520CEC}">
      <dgm:prSet/>
      <dgm:spPr/>
      <dgm:t>
        <a:bodyPr/>
        <a:lstStyle/>
        <a:p>
          <a:pPr rtl="0"/>
          <a:r>
            <a:rPr lang="zh-CN" altLang="en-US" dirty="0" smtClean="0"/>
            <a:t>软件需求分析和设计与软件项目管理对于学生十分重要</a:t>
          </a:r>
          <a:endParaRPr lang="zh-CN" dirty="0"/>
        </a:p>
      </dgm:t>
    </dgm:pt>
    <dgm:pt modelId="{6BABE540-DAEF-4043-8B30-10B796AC513F}" type="parTrans" cxnId="{DEB8AF10-A6EF-4F01-A833-18287C558D7E}">
      <dgm:prSet/>
      <dgm:spPr/>
      <dgm:t>
        <a:bodyPr/>
        <a:lstStyle/>
        <a:p>
          <a:endParaRPr lang="zh-CN" altLang="en-US"/>
        </a:p>
      </dgm:t>
    </dgm:pt>
    <dgm:pt modelId="{BF7C24D3-53AC-4BC1-B629-00635ED32D34}" type="sibTrans" cxnId="{DEB8AF10-A6EF-4F01-A833-18287C558D7E}">
      <dgm:prSet/>
      <dgm:spPr/>
      <dgm:t>
        <a:bodyPr/>
        <a:lstStyle/>
        <a:p>
          <a:endParaRPr lang="zh-CN" altLang="en-US"/>
        </a:p>
      </dgm:t>
    </dgm:pt>
    <dgm:pt modelId="{572BF444-5D60-49AC-A97A-62E316F0A939}" type="pres">
      <dgm:prSet presAssocID="{35A54781-3E3F-47DC-A13C-EA403B1944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C51399-7DF9-45EC-98D9-65B298371C89}" type="pres">
      <dgm:prSet presAssocID="{5B4821E8-4EC1-4483-9767-03D80F40FD0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3DFCEC-41FB-4E59-9D17-91E3F035B549}" type="pres">
      <dgm:prSet presAssocID="{5B4821E8-4EC1-4483-9767-03D80F40FD0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BD5FAB-68F6-4F87-9AD9-9FC124519BAB}" type="pres">
      <dgm:prSet presAssocID="{063702FD-A68D-4857-AA14-DF58C529A8D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348AEF-61E3-459E-884F-D4735D1232E2}" type="pres">
      <dgm:prSet presAssocID="{063702FD-A68D-4857-AA14-DF58C529A8D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E72CEC-3D0A-4E33-BF19-624FD107C880}" type="pres">
      <dgm:prSet presAssocID="{AC0FEEBD-C9D8-4D8C-8EFB-C2615556D6F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B8AF10-A6EF-4F01-A833-18287C558D7E}" srcId="{5B4821E8-4EC1-4483-9767-03D80F40FD05}" destId="{60055BDB-6CD1-42C9-BFCB-D3EBED520CEC}" srcOrd="0" destOrd="0" parTransId="{6BABE540-DAEF-4043-8B30-10B796AC513F}" sibTransId="{BF7C24D3-53AC-4BC1-B629-00635ED32D34}"/>
    <dgm:cxn modelId="{5F3E6A53-C811-431E-8F5C-132F67B53134}" type="presOf" srcId="{60055BDB-6CD1-42C9-BFCB-D3EBED520CEC}" destId="{973DFCEC-41FB-4E59-9D17-91E3F035B549}" srcOrd="0" destOrd="0" presId="urn:microsoft.com/office/officeart/2005/8/layout/vList2"/>
    <dgm:cxn modelId="{80266F1E-D17B-42A7-9B10-9A7D257D78E4}" type="presOf" srcId="{5B4821E8-4EC1-4483-9767-03D80F40FD05}" destId="{D6C51399-7DF9-45EC-98D9-65B298371C89}" srcOrd="0" destOrd="0" presId="urn:microsoft.com/office/officeart/2005/8/layout/vList2"/>
    <dgm:cxn modelId="{B79CEBCE-9C26-4D74-B5B4-B5B3BAE7E010}" srcId="{35A54781-3E3F-47DC-A13C-EA403B1944D4}" destId="{AC0FEEBD-C9D8-4D8C-8EFB-C2615556D6F3}" srcOrd="2" destOrd="0" parTransId="{FEBA1328-62E3-4080-91A9-2E3FFE0EFBEC}" sibTransId="{E6CB87CA-E306-4574-BA1D-BE7A5BFBCD57}"/>
    <dgm:cxn modelId="{8B104803-6F6F-48D2-AB4F-DB75F284CDB1}" srcId="{063702FD-A68D-4857-AA14-DF58C529A8D0}" destId="{D4697853-421C-4744-A97E-D52DCE15CD40}" srcOrd="0" destOrd="0" parTransId="{29649E36-6FB7-4237-ABFE-FDC4A10B6DBF}" sibTransId="{A2C93A99-531A-42D0-94EE-EC7D23F56A55}"/>
    <dgm:cxn modelId="{6E2FEDEC-7DC2-4DA1-8B03-3416E9E546A1}" type="presOf" srcId="{D4697853-421C-4744-A97E-D52DCE15CD40}" destId="{3C348AEF-61E3-459E-884F-D4735D1232E2}" srcOrd="0" destOrd="0" presId="urn:microsoft.com/office/officeart/2005/8/layout/vList2"/>
    <dgm:cxn modelId="{D1B4D66B-07B3-44BB-82B9-B1B950FA4270}" type="presOf" srcId="{35A54781-3E3F-47DC-A13C-EA403B1944D4}" destId="{572BF444-5D60-49AC-A97A-62E316F0A939}" srcOrd="0" destOrd="0" presId="urn:microsoft.com/office/officeart/2005/8/layout/vList2"/>
    <dgm:cxn modelId="{A113DF00-2293-4307-A593-179BC7A14907}" srcId="{063702FD-A68D-4857-AA14-DF58C529A8D0}" destId="{CF736D63-D17D-4311-AE7B-CFDB522C3624}" srcOrd="1" destOrd="0" parTransId="{EE845847-75F3-4F69-9D3A-B5575BF032AE}" sibTransId="{E5642820-8D40-483E-AA11-3586E3854CAD}"/>
    <dgm:cxn modelId="{F2277232-5F8E-46DB-B290-E362B8D6AA03}" srcId="{35A54781-3E3F-47DC-A13C-EA403B1944D4}" destId="{5B4821E8-4EC1-4483-9767-03D80F40FD05}" srcOrd="0" destOrd="0" parTransId="{73DE3C9F-50E6-40C9-BC49-2E7D8729D4DB}" sibTransId="{5776D291-1E0B-468B-8B48-1751F6DD9C9D}"/>
    <dgm:cxn modelId="{13E8543C-F7DD-40B6-AA03-19D017BCEB03}" type="presOf" srcId="{AC0FEEBD-C9D8-4D8C-8EFB-C2615556D6F3}" destId="{8CE72CEC-3D0A-4E33-BF19-624FD107C880}" srcOrd="0" destOrd="0" presId="urn:microsoft.com/office/officeart/2005/8/layout/vList2"/>
    <dgm:cxn modelId="{D71E506B-322E-415A-B9EC-8728062ED1B1}" type="presOf" srcId="{95385067-A538-4B46-B88D-5905D94AF1FF}" destId="{3C348AEF-61E3-459E-884F-D4735D1232E2}" srcOrd="0" destOrd="2" presId="urn:microsoft.com/office/officeart/2005/8/layout/vList2"/>
    <dgm:cxn modelId="{98DFF16A-72E5-4271-9AE2-5B56DFE9852E}" type="presOf" srcId="{57ED4384-3A51-4E8E-9460-81953C391A03}" destId="{3C348AEF-61E3-459E-884F-D4735D1232E2}" srcOrd="0" destOrd="3" presId="urn:microsoft.com/office/officeart/2005/8/layout/vList2"/>
    <dgm:cxn modelId="{7E17DE90-AADD-45DA-AE45-7448909F8A39}" srcId="{063702FD-A68D-4857-AA14-DF58C529A8D0}" destId="{57ED4384-3A51-4E8E-9460-81953C391A03}" srcOrd="3" destOrd="0" parTransId="{8EC2234B-1DF2-48DE-933D-68547A4A160D}" sibTransId="{68257DC2-DFB0-479F-BEE5-E8E23C5E19D3}"/>
    <dgm:cxn modelId="{E1A816DA-4896-42C5-976E-551A78455F20}" type="presOf" srcId="{063702FD-A68D-4857-AA14-DF58C529A8D0}" destId="{CDBD5FAB-68F6-4F87-9AD9-9FC124519BAB}" srcOrd="0" destOrd="0" presId="urn:microsoft.com/office/officeart/2005/8/layout/vList2"/>
    <dgm:cxn modelId="{BEDAB6BF-E130-4D5F-ADA8-EA7714C50080}" srcId="{35A54781-3E3F-47DC-A13C-EA403B1944D4}" destId="{063702FD-A68D-4857-AA14-DF58C529A8D0}" srcOrd="1" destOrd="0" parTransId="{9899B159-725D-4676-8410-A3D919BC40B8}" sibTransId="{DC2DFE09-A70A-43E9-B225-CE75B9F133C1}"/>
    <dgm:cxn modelId="{C859CFEC-C49A-48AE-832D-A56508316BCB}" srcId="{063702FD-A68D-4857-AA14-DF58C529A8D0}" destId="{95385067-A538-4B46-B88D-5905D94AF1FF}" srcOrd="2" destOrd="0" parTransId="{12FFBB71-172F-4B17-ABFF-817875F109E0}" sibTransId="{1A00FF47-25B2-4934-9F67-635A88B7CB1B}"/>
    <dgm:cxn modelId="{6467FC9F-4087-4BFF-BC56-F5D2404ED52D}" type="presOf" srcId="{CF736D63-D17D-4311-AE7B-CFDB522C3624}" destId="{3C348AEF-61E3-459E-884F-D4735D1232E2}" srcOrd="0" destOrd="1" presId="urn:microsoft.com/office/officeart/2005/8/layout/vList2"/>
    <dgm:cxn modelId="{CFC13D2F-B250-4C4A-9159-77891673C656}" type="presParOf" srcId="{572BF444-5D60-49AC-A97A-62E316F0A939}" destId="{D6C51399-7DF9-45EC-98D9-65B298371C89}" srcOrd="0" destOrd="0" presId="urn:microsoft.com/office/officeart/2005/8/layout/vList2"/>
    <dgm:cxn modelId="{FD92C2B5-7466-43A5-B7A1-FBE59C5E08D4}" type="presParOf" srcId="{572BF444-5D60-49AC-A97A-62E316F0A939}" destId="{973DFCEC-41FB-4E59-9D17-91E3F035B549}" srcOrd="1" destOrd="0" presId="urn:microsoft.com/office/officeart/2005/8/layout/vList2"/>
    <dgm:cxn modelId="{6B8A0377-E54A-491B-8F52-D5EA94093263}" type="presParOf" srcId="{572BF444-5D60-49AC-A97A-62E316F0A939}" destId="{CDBD5FAB-68F6-4F87-9AD9-9FC124519BAB}" srcOrd="2" destOrd="0" presId="urn:microsoft.com/office/officeart/2005/8/layout/vList2"/>
    <dgm:cxn modelId="{88536AF2-FC36-410D-ACA3-FDAA6AF8DB60}" type="presParOf" srcId="{572BF444-5D60-49AC-A97A-62E316F0A939}" destId="{3C348AEF-61E3-459E-884F-D4735D1232E2}" srcOrd="3" destOrd="0" presId="urn:microsoft.com/office/officeart/2005/8/layout/vList2"/>
    <dgm:cxn modelId="{2CFA6BEE-2853-4E5A-B288-94CB274BA5F8}" type="presParOf" srcId="{572BF444-5D60-49AC-A97A-62E316F0A939}" destId="{8CE72CEC-3D0A-4E33-BF19-624FD107C88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A5686E-0D90-47DE-B5E8-BDE5CF2C566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55126A3-ED80-4FE3-8398-EC3E20DC7ECD}">
      <dgm:prSet/>
      <dgm:spPr/>
      <dgm:t>
        <a:bodyPr/>
        <a:lstStyle/>
        <a:p>
          <a:pPr rtl="0"/>
          <a:r>
            <a:rPr lang="zh-CN" smtClean="0"/>
            <a:t>课程动态</a:t>
          </a:r>
          <a:endParaRPr lang="zh-CN"/>
        </a:p>
      </dgm:t>
    </dgm:pt>
    <dgm:pt modelId="{869DDA50-49B6-4EA0-BD2C-8E0399B39995}" type="parTrans" cxnId="{D8236736-76CA-4A6F-9A37-3881B9728572}">
      <dgm:prSet/>
      <dgm:spPr/>
      <dgm:t>
        <a:bodyPr/>
        <a:lstStyle/>
        <a:p>
          <a:endParaRPr lang="zh-CN" altLang="en-US"/>
        </a:p>
      </dgm:t>
    </dgm:pt>
    <dgm:pt modelId="{1F089149-4F90-4172-B78E-60637A135124}" type="sibTrans" cxnId="{D8236736-76CA-4A6F-9A37-3881B9728572}">
      <dgm:prSet/>
      <dgm:spPr/>
      <dgm:t>
        <a:bodyPr/>
        <a:lstStyle/>
        <a:p>
          <a:endParaRPr lang="zh-CN" altLang="en-US"/>
        </a:p>
      </dgm:t>
    </dgm:pt>
    <dgm:pt modelId="{6DD36AF5-DC9E-4560-8960-239183FC96EA}">
      <dgm:prSet/>
      <dgm:spPr/>
      <dgm:t>
        <a:bodyPr/>
        <a:lstStyle/>
        <a:p>
          <a:pPr rtl="0"/>
          <a:r>
            <a:rPr lang="zh-CN" altLang="en-US" dirty="0" smtClean="0"/>
            <a:t>课程</a:t>
          </a:r>
          <a:r>
            <a:rPr lang="zh-CN" dirty="0" smtClean="0"/>
            <a:t>通知</a:t>
          </a:r>
          <a:endParaRPr lang="zh-CN" dirty="0"/>
        </a:p>
      </dgm:t>
    </dgm:pt>
    <dgm:pt modelId="{9C3363F2-A205-4FF2-A643-1070B9EB1066}" type="parTrans" cxnId="{EB493CC6-6FFB-4C0C-84F0-A1A4FE94128A}">
      <dgm:prSet/>
      <dgm:spPr/>
      <dgm:t>
        <a:bodyPr/>
        <a:lstStyle/>
        <a:p>
          <a:endParaRPr lang="zh-CN" altLang="en-US"/>
        </a:p>
      </dgm:t>
    </dgm:pt>
    <dgm:pt modelId="{305766C9-C4EB-4844-AFF1-7D69D1ECE197}" type="sibTrans" cxnId="{EB493CC6-6FFB-4C0C-84F0-A1A4FE94128A}">
      <dgm:prSet/>
      <dgm:spPr/>
      <dgm:t>
        <a:bodyPr/>
        <a:lstStyle/>
        <a:p>
          <a:endParaRPr lang="zh-CN" altLang="en-US"/>
        </a:p>
      </dgm:t>
    </dgm:pt>
    <dgm:pt modelId="{0332925C-96B5-48AC-BEEF-B60CB8EEEB77}">
      <dgm:prSet/>
      <dgm:spPr/>
      <dgm:t>
        <a:bodyPr/>
        <a:lstStyle/>
        <a:p>
          <a:pPr rtl="0"/>
          <a:r>
            <a:rPr lang="zh-CN" dirty="0" smtClean="0"/>
            <a:t>课程介绍</a:t>
          </a:r>
          <a:endParaRPr lang="zh-CN" dirty="0"/>
        </a:p>
      </dgm:t>
    </dgm:pt>
    <dgm:pt modelId="{8C7ED18C-1B8C-4D69-AAB8-A1C8F7C27B76}" type="parTrans" cxnId="{251A1F39-EA62-4B4B-99BC-1EA1B3879B1A}">
      <dgm:prSet/>
      <dgm:spPr/>
      <dgm:t>
        <a:bodyPr/>
        <a:lstStyle/>
        <a:p>
          <a:endParaRPr lang="zh-CN" altLang="en-US"/>
        </a:p>
      </dgm:t>
    </dgm:pt>
    <dgm:pt modelId="{1E2680FF-7EC1-43BA-BE7F-C45835B590FA}" type="sibTrans" cxnId="{251A1F39-EA62-4B4B-99BC-1EA1B3879B1A}">
      <dgm:prSet/>
      <dgm:spPr/>
      <dgm:t>
        <a:bodyPr/>
        <a:lstStyle/>
        <a:p>
          <a:endParaRPr lang="zh-CN" altLang="en-US"/>
        </a:p>
      </dgm:t>
    </dgm:pt>
    <dgm:pt modelId="{08B9480A-1197-4637-974A-D23BF0A5228A}">
      <dgm:prSet/>
      <dgm:spPr/>
      <dgm:t>
        <a:bodyPr/>
        <a:lstStyle/>
        <a:p>
          <a:pPr rtl="0"/>
          <a:r>
            <a:rPr lang="zh-CN" dirty="0" smtClean="0"/>
            <a:t>老师的资料</a:t>
          </a:r>
          <a:endParaRPr lang="zh-CN" dirty="0"/>
        </a:p>
      </dgm:t>
    </dgm:pt>
    <dgm:pt modelId="{C6103AF3-0ADA-49EA-8452-A6735935698B}" type="parTrans" cxnId="{4A235733-6523-4B46-A586-FACD377CD178}">
      <dgm:prSet/>
      <dgm:spPr/>
      <dgm:t>
        <a:bodyPr/>
        <a:lstStyle/>
        <a:p>
          <a:endParaRPr lang="zh-CN" altLang="en-US"/>
        </a:p>
      </dgm:t>
    </dgm:pt>
    <dgm:pt modelId="{6BE756C3-FD63-4FC9-8EF9-A0537F4CB8FF}" type="sibTrans" cxnId="{4A235733-6523-4B46-A586-FACD377CD178}">
      <dgm:prSet/>
      <dgm:spPr/>
      <dgm:t>
        <a:bodyPr/>
        <a:lstStyle/>
        <a:p>
          <a:endParaRPr lang="zh-CN" altLang="en-US"/>
        </a:p>
      </dgm:t>
    </dgm:pt>
    <dgm:pt modelId="{5BA9D66E-A762-4DD9-8A95-17B4DF013A00}">
      <dgm:prSet/>
      <dgm:spPr/>
      <dgm:t>
        <a:bodyPr/>
        <a:lstStyle/>
        <a:p>
          <a:pPr rtl="0"/>
          <a:r>
            <a:rPr lang="zh-CN" altLang="en-US" dirty="0" smtClean="0"/>
            <a:t>作业发布</a:t>
          </a:r>
          <a:endParaRPr lang="zh-CN" dirty="0"/>
        </a:p>
      </dgm:t>
    </dgm:pt>
    <dgm:pt modelId="{6DA6E548-6BFC-41BF-9716-67BC2213A92E}" type="parTrans" cxnId="{D0E3D14B-9422-415B-95B4-5EB5871FEA2D}">
      <dgm:prSet/>
      <dgm:spPr/>
      <dgm:t>
        <a:bodyPr/>
        <a:lstStyle/>
        <a:p>
          <a:endParaRPr lang="zh-CN" altLang="en-US"/>
        </a:p>
      </dgm:t>
    </dgm:pt>
    <dgm:pt modelId="{0E9879C8-3793-4592-B396-B0E699B6BECB}" type="sibTrans" cxnId="{D0E3D14B-9422-415B-95B4-5EB5871FEA2D}">
      <dgm:prSet/>
      <dgm:spPr/>
      <dgm:t>
        <a:bodyPr/>
        <a:lstStyle/>
        <a:p>
          <a:endParaRPr lang="zh-CN" altLang="en-US"/>
        </a:p>
      </dgm:t>
    </dgm:pt>
    <dgm:pt modelId="{C383A18D-B849-41E7-908B-442E7E0D90D5}">
      <dgm:prSet/>
      <dgm:spPr/>
      <dgm:t>
        <a:bodyPr/>
        <a:lstStyle/>
        <a:p>
          <a:pPr rtl="0"/>
          <a:r>
            <a:rPr lang="zh-CN" altLang="en-US" dirty="0" smtClean="0"/>
            <a:t>课程安排</a:t>
          </a:r>
          <a:endParaRPr lang="zh-CN" dirty="0"/>
        </a:p>
      </dgm:t>
    </dgm:pt>
    <dgm:pt modelId="{5AF45F5D-FFFD-4AF2-9344-81E232021699}" type="parTrans" cxnId="{6F1BC132-DADE-43F7-AAF9-025BEEABBFC9}">
      <dgm:prSet/>
      <dgm:spPr/>
      <dgm:t>
        <a:bodyPr/>
        <a:lstStyle/>
        <a:p>
          <a:endParaRPr lang="zh-CN" altLang="en-US"/>
        </a:p>
      </dgm:t>
    </dgm:pt>
    <dgm:pt modelId="{34B89526-B4B8-444E-9526-FCDB8FA24B7C}" type="sibTrans" cxnId="{6F1BC132-DADE-43F7-AAF9-025BEEABBFC9}">
      <dgm:prSet/>
      <dgm:spPr/>
      <dgm:t>
        <a:bodyPr/>
        <a:lstStyle/>
        <a:p>
          <a:endParaRPr lang="zh-CN" altLang="en-US"/>
        </a:p>
      </dgm:t>
    </dgm:pt>
    <dgm:pt modelId="{E548E5C2-4245-4F46-88EE-1641D151E117}">
      <dgm:prSet/>
      <dgm:spPr/>
      <dgm:t>
        <a:bodyPr/>
        <a:lstStyle/>
        <a:p>
          <a:pPr rtl="0"/>
          <a:r>
            <a:rPr lang="zh-CN" altLang="en-US" dirty="0" smtClean="0"/>
            <a:t>以往教学</a:t>
          </a:r>
          <a:endParaRPr lang="zh-CN" dirty="0"/>
        </a:p>
      </dgm:t>
    </dgm:pt>
    <dgm:pt modelId="{3F6F33B4-9286-41D2-A7AB-E1F81D6F7CD8}" type="parTrans" cxnId="{4D06B380-D991-44AD-9C60-9742AB0D278D}">
      <dgm:prSet/>
      <dgm:spPr/>
      <dgm:t>
        <a:bodyPr/>
        <a:lstStyle/>
        <a:p>
          <a:endParaRPr lang="zh-CN" altLang="en-US"/>
        </a:p>
      </dgm:t>
    </dgm:pt>
    <dgm:pt modelId="{C9285DF8-C914-4BCA-91B6-729B80373ABF}" type="sibTrans" cxnId="{4D06B380-D991-44AD-9C60-9742AB0D278D}">
      <dgm:prSet/>
      <dgm:spPr/>
      <dgm:t>
        <a:bodyPr/>
        <a:lstStyle/>
        <a:p>
          <a:endParaRPr lang="zh-CN" altLang="en-US"/>
        </a:p>
      </dgm:t>
    </dgm:pt>
    <dgm:pt modelId="{0F3A8500-CD7B-4D14-AE88-5E9DE169BBB0}">
      <dgm:prSet/>
      <dgm:spPr/>
      <dgm:t>
        <a:bodyPr/>
        <a:lstStyle/>
        <a:p>
          <a:pPr rtl="0"/>
          <a:r>
            <a:rPr lang="zh-CN" altLang="en-US" dirty="0" smtClean="0"/>
            <a:t>科研成果</a:t>
          </a:r>
          <a:endParaRPr lang="zh-CN" dirty="0"/>
        </a:p>
      </dgm:t>
    </dgm:pt>
    <dgm:pt modelId="{052D5B59-FEDB-47B4-BED1-186C0037EA3B}" type="parTrans" cxnId="{852EF4CD-1A40-4BF4-B3A4-818E53288E19}">
      <dgm:prSet/>
      <dgm:spPr/>
      <dgm:t>
        <a:bodyPr/>
        <a:lstStyle/>
        <a:p>
          <a:endParaRPr lang="zh-CN" altLang="en-US"/>
        </a:p>
      </dgm:t>
    </dgm:pt>
    <dgm:pt modelId="{260B455C-B0DE-4321-A992-ED4CFBD7E2A0}" type="sibTrans" cxnId="{852EF4CD-1A40-4BF4-B3A4-818E53288E19}">
      <dgm:prSet/>
      <dgm:spPr/>
      <dgm:t>
        <a:bodyPr/>
        <a:lstStyle/>
        <a:p>
          <a:endParaRPr lang="zh-CN" altLang="en-US"/>
        </a:p>
      </dgm:t>
    </dgm:pt>
    <dgm:pt modelId="{97AE0153-26B1-4226-998C-97475AF96162}">
      <dgm:prSet/>
      <dgm:spPr/>
      <dgm:t>
        <a:bodyPr/>
        <a:lstStyle/>
        <a:p>
          <a:pPr rtl="0"/>
          <a:r>
            <a:rPr lang="zh-CN" altLang="en-US" dirty="0" smtClean="0"/>
            <a:t>荣誉</a:t>
          </a:r>
          <a:endParaRPr lang="zh-CN" dirty="0"/>
        </a:p>
      </dgm:t>
    </dgm:pt>
    <dgm:pt modelId="{E59C1DF6-3D58-419A-BFD4-25115BD8EA92}" type="parTrans" cxnId="{074D4291-3302-4ADC-94EE-C03F726821A3}">
      <dgm:prSet/>
      <dgm:spPr/>
      <dgm:t>
        <a:bodyPr/>
        <a:lstStyle/>
        <a:p>
          <a:endParaRPr lang="zh-CN" altLang="en-US"/>
        </a:p>
      </dgm:t>
    </dgm:pt>
    <dgm:pt modelId="{B8CB574E-149E-4075-AA75-996071D505E2}" type="sibTrans" cxnId="{074D4291-3302-4ADC-94EE-C03F726821A3}">
      <dgm:prSet/>
      <dgm:spPr/>
      <dgm:t>
        <a:bodyPr/>
        <a:lstStyle/>
        <a:p>
          <a:endParaRPr lang="zh-CN" altLang="en-US"/>
        </a:p>
      </dgm:t>
    </dgm:pt>
    <dgm:pt modelId="{203ABA08-1B83-4235-A58A-ACE308109D2B}">
      <dgm:prSet/>
      <dgm:spPr/>
      <dgm:t>
        <a:bodyPr/>
        <a:lstStyle/>
        <a:p>
          <a:pPr rtl="0"/>
          <a:r>
            <a:rPr lang="zh-CN" altLang="en-US" dirty="0" smtClean="0"/>
            <a:t>教学计划</a:t>
          </a:r>
          <a:endParaRPr lang="zh-CN" dirty="0"/>
        </a:p>
      </dgm:t>
    </dgm:pt>
    <dgm:pt modelId="{C257DD4D-9FFA-46C0-B26C-338FB2548C21}" type="parTrans" cxnId="{27F1CBEE-2985-4234-82FD-E3BE6957E75A}">
      <dgm:prSet/>
      <dgm:spPr/>
      <dgm:t>
        <a:bodyPr/>
        <a:lstStyle/>
        <a:p>
          <a:endParaRPr lang="zh-CN" altLang="en-US"/>
        </a:p>
      </dgm:t>
    </dgm:pt>
    <dgm:pt modelId="{8612AE03-7F17-435A-BB67-2A16376195F9}" type="sibTrans" cxnId="{27F1CBEE-2985-4234-82FD-E3BE6957E75A}">
      <dgm:prSet/>
      <dgm:spPr/>
      <dgm:t>
        <a:bodyPr/>
        <a:lstStyle/>
        <a:p>
          <a:endParaRPr lang="zh-CN" altLang="en-US"/>
        </a:p>
      </dgm:t>
    </dgm:pt>
    <dgm:pt modelId="{F7D82917-6552-470B-967A-E15E33E239D2}">
      <dgm:prSet/>
      <dgm:spPr/>
      <dgm:t>
        <a:bodyPr/>
        <a:lstStyle/>
        <a:p>
          <a:pPr rtl="0"/>
          <a:r>
            <a:rPr lang="zh-CN" altLang="en-US" dirty="0" smtClean="0"/>
            <a:t>使用教材</a:t>
          </a:r>
          <a:endParaRPr lang="zh-CN" dirty="0"/>
        </a:p>
      </dgm:t>
    </dgm:pt>
    <dgm:pt modelId="{9B6F4842-538F-4AC7-A419-77FB3C486919}" type="parTrans" cxnId="{0ABB61F9-A97F-4FE3-B577-1BEF8E10E409}">
      <dgm:prSet/>
      <dgm:spPr/>
      <dgm:t>
        <a:bodyPr/>
        <a:lstStyle/>
        <a:p>
          <a:endParaRPr lang="zh-CN" altLang="en-US"/>
        </a:p>
      </dgm:t>
    </dgm:pt>
    <dgm:pt modelId="{DDE2557F-EF4F-48C3-A237-59305E8AEE6D}" type="sibTrans" cxnId="{0ABB61F9-A97F-4FE3-B577-1BEF8E10E409}">
      <dgm:prSet/>
      <dgm:spPr/>
      <dgm:t>
        <a:bodyPr/>
        <a:lstStyle/>
        <a:p>
          <a:endParaRPr lang="zh-CN" altLang="en-US"/>
        </a:p>
      </dgm:t>
    </dgm:pt>
    <dgm:pt modelId="{C054C206-419E-4845-8603-08BC43AEAC4A}">
      <dgm:prSet/>
      <dgm:spPr/>
      <dgm:t>
        <a:bodyPr/>
        <a:lstStyle/>
        <a:p>
          <a:pPr rtl="0"/>
          <a:r>
            <a:rPr lang="zh-CN" altLang="en-US" dirty="0" smtClean="0"/>
            <a:t>国际背景</a:t>
          </a:r>
          <a:endParaRPr lang="zh-CN" dirty="0"/>
        </a:p>
      </dgm:t>
    </dgm:pt>
    <dgm:pt modelId="{BB17D9A6-E6E4-4F88-88D3-D56E75DB9F25}" type="parTrans" cxnId="{B001CB4A-C190-43F4-AEE0-19F8B5B16F8F}">
      <dgm:prSet/>
      <dgm:spPr/>
      <dgm:t>
        <a:bodyPr/>
        <a:lstStyle/>
        <a:p>
          <a:endParaRPr lang="zh-CN" altLang="en-US"/>
        </a:p>
      </dgm:t>
    </dgm:pt>
    <dgm:pt modelId="{77507E5D-329A-4B67-A84A-21DB679E101E}" type="sibTrans" cxnId="{B001CB4A-C190-43F4-AEE0-19F8B5B16F8F}">
      <dgm:prSet/>
      <dgm:spPr/>
      <dgm:t>
        <a:bodyPr/>
        <a:lstStyle/>
        <a:p>
          <a:endParaRPr lang="zh-CN" altLang="en-US"/>
        </a:p>
      </dgm:t>
    </dgm:pt>
    <dgm:pt modelId="{7CC89727-7630-4757-A0C6-5BBB173AFA6F}">
      <dgm:prSet/>
      <dgm:spPr/>
      <dgm:t>
        <a:bodyPr/>
        <a:lstStyle/>
        <a:p>
          <a:pPr rtl="0"/>
          <a:r>
            <a:rPr lang="zh-CN" altLang="en-US" dirty="0" smtClean="0"/>
            <a:t>发布作业</a:t>
          </a:r>
          <a:endParaRPr lang="zh-CN" dirty="0"/>
        </a:p>
      </dgm:t>
    </dgm:pt>
    <dgm:pt modelId="{0BE633F0-DFEC-43B5-8CE8-BC974BBF0528}" type="parTrans" cxnId="{FA914FF5-3B9F-4C47-B7FC-CF975265A0D4}">
      <dgm:prSet/>
      <dgm:spPr/>
      <dgm:t>
        <a:bodyPr/>
        <a:lstStyle/>
        <a:p>
          <a:endParaRPr lang="zh-CN" altLang="en-US"/>
        </a:p>
      </dgm:t>
    </dgm:pt>
    <dgm:pt modelId="{8E3CF7BD-8AAF-4755-B0E0-4BD916D91E4A}" type="sibTrans" cxnId="{FA914FF5-3B9F-4C47-B7FC-CF975265A0D4}">
      <dgm:prSet/>
      <dgm:spPr/>
      <dgm:t>
        <a:bodyPr/>
        <a:lstStyle/>
        <a:p>
          <a:endParaRPr lang="zh-CN" altLang="en-US"/>
        </a:p>
      </dgm:t>
    </dgm:pt>
    <dgm:pt modelId="{EA69FE3F-26FD-41AF-9557-D3947636AE20}">
      <dgm:prSet/>
      <dgm:spPr/>
      <dgm:t>
        <a:bodyPr/>
        <a:lstStyle/>
        <a:p>
          <a:pPr rtl="0"/>
          <a:r>
            <a:rPr lang="zh-CN" altLang="en-US" dirty="0" smtClean="0"/>
            <a:t>点评作业</a:t>
          </a:r>
          <a:endParaRPr lang="zh-CN" dirty="0"/>
        </a:p>
      </dgm:t>
    </dgm:pt>
    <dgm:pt modelId="{4F39CAA9-54F5-40EC-AE92-C40AC396C2D8}" type="parTrans" cxnId="{8E90FFBA-4703-4689-B43B-A2A7FD56E31E}">
      <dgm:prSet/>
      <dgm:spPr/>
      <dgm:t>
        <a:bodyPr/>
        <a:lstStyle/>
        <a:p>
          <a:endParaRPr lang="zh-CN" altLang="en-US"/>
        </a:p>
      </dgm:t>
    </dgm:pt>
    <dgm:pt modelId="{6F3F8C08-514F-4388-964D-8879B21207F5}" type="sibTrans" cxnId="{8E90FFBA-4703-4689-B43B-A2A7FD56E31E}">
      <dgm:prSet/>
      <dgm:spPr/>
      <dgm:t>
        <a:bodyPr/>
        <a:lstStyle/>
        <a:p>
          <a:endParaRPr lang="zh-CN" altLang="en-US"/>
        </a:p>
      </dgm:t>
    </dgm:pt>
    <dgm:pt modelId="{27853E90-C262-4F64-879F-0A06290BD1A5}">
      <dgm:prSet/>
      <dgm:spPr/>
      <dgm:t>
        <a:bodyPr/>
        <a:lstStyle/>
        <a:p>
          <a:pPr rtl="0"/>
          <a:r>
            <a:rPr lang="zh-CN" altLang="en-US" dirty="0" smtClean="0"/>
            <a:t>批改作业</a:t>
          </a:r>
          <a:endParaRPr lang="zh-CN" dirty="0"/>
        </a:p>
      </dgm:t>
    </dgm:pt>
    <dgm:pt modelId="{B6942453-5147-4CD6-9AC0-5B0223AD1DA3}" type="parTrans" cxnId="{83903072-5BA8-4D3C-876E-8CED04C6FF92}">
      <dgm:prSet/>
      <dgm:spPr/>
      <dgm:t>
        <a:bodyPr/>
        <a:lstStyle/>
        <a:p>
          <a:endParaRPr lang="zh-CN" altLang="en-US"/>
        </a:p>
      </dgm:t>
    </dgm:pt>
    <dgm:pt modelId="{9E704244-7A92-41F4-B0AE-23E97EC2EA25}" type="sibTrans" cxnId="{83903072-5BA8-4D3C-876E-8CED04C6FF92}">
      <dgm:prSet/>
      <dgm:spPr/>
      <dgm:t>
        <a:bodyPr/>
        <a:lstStyle/>
        <a:p>
          <a:endParaRPr lang="zh-CN" altLang="en-US"/>
        </a:p>
      </dgm:t>
    </dgm:pt>
    <dgm:pt modelId="{8F4E2338-418E-4956-8665-66B2C2A06F17}">
      <dgm:prSet/>
      <dgm:spPr/>
      <dgm:t>
        <a:bodyPr/>
        <a:lstStyle/>
        <a:p>
          <a:pPr rtl="0"/>
          <a:r>
            <a:rPr lang="zh-CN" dirty="0" smtClean="0"/>
            <a:t>作业提交</a:t>
          </a:r>
          <a:endParaRPr lang="zh-CN" dirty="0"/>
        </a:p>
      </dgm:t>
    </dgm:pt>
    <dgm:pt modelId="{B2D9BA35-1CA2-4F9A-9AAD-05046391168D}" type="sibTrans" cxnId="{AEF360B0-621C-47BA-8E1B-061C38D954CE}">
      <dgm:prSet/>
      <dgm:spPr/>
      <dgm:t>
        <a:bodyPr/>
        <a:lstStyle/>
        <a:p>
          <a:endParaRPr lang="zh-CN" altLang="en-US"/>
        </a:p>
      </dgm:t>
    </dgm:pt>
    <dgm:pt modelId="{D7D4C795-3974-48BF-9663-4EAD6E5510EF}" type="parTrans" cxnId="{AEF360B0-621C-47BA-8E1B-061C38D954CE}">
      <dgm:prSet/>
      <dgm:spPr/>
      <dgm:t>
        <a:bodyPr/>
        <a:lstStyle/>
        <a:p>
          <a:endParaRPr lang="zh-CN" altLang="en-US"/>
        </a:p>
      </dgm:t>
    </dgm:pt>
    <dgm:pt modelId="{60207AA3-1765-4185-8EFA-B40BBBAA6E36}">
      <dgm:prSet/>
      <dgm:spPr/>
      <dgm:t>
        <a:bodyPr/>
        <a:lstStyle/>
        <a:p>
          <a:pPr rtl="0"/>
          <a:r>
            <a:rPr lang="zh-CN" altLang="en-US" dirty="0" smtClean="0"/>
            <a:t>提交情况</a:t>
          </a:r>
          <a:endParaRPr lang="zh-CN" dirty="0"/>
        </a:p>
      </dgm:t>
    </dgm:pt>
    <dgm:pt modelId="{3F0539F1-FD24-4386-B7BA-8CB0C6CD797C}" type="parTrans" cxnId="{60F9290D-D264-40A0-A9E9-44B0B22367C4}">
      <dgm:prSet/>
      <dgm:spPr/>
      <dgm:t>
        <a:bodyPr/>
        <a:lstStyle/>
        <a:p>
          <a:endParaRPr lang="zh-CN" altLang="en-US"/>
        </a:p>
      </dgm:t>
    </dgm:pt>
    <dgm:pt modelId="{D6E2A203-55B0-45E4-A656-0B83FDBA1CFC}" type="sibTrans" cxnId="{60F9290D-D264-40A0-A9E9-44B0B22367C4}">
      <dgm:prSet/>
      <dgm:spPr/>
      <dgm:t>
        <a:bodyPr/>
        <a:lstStyle/>
        <a:p>
          <a:endParaRPr lang="zh-CN" altLang="en-US"/>
        </a:p>
      </dgm:t>
    </dgm:pt>
    <dgm:pt modelId="{6F1086BD-2DE4-47FB-84CC-8A38095ED4B4}">
      <dgm:prSet/>
      <dgm:spPr/>
      <dgm:t>
        <a:bodyPr/>
        <a:lstStyle/>
        <a:p>
          <a:pPr rtl="0"/>
          <a:r>
            <a:rPr lang="zh-CN" altLang="en-US" dirty="0" smtClean="0"/>
            <a:t>老师点评</a:t>
          </a:r>
          <a:endParaRPr lang="zh-CN" dirty="0"/>
        </a:p>
      </dgm:t>
    </dgm:pt>
    <dgm:pt modelId="{822F23E8-2E9D-4B53-BADB-CBB6920F9E23}" type="parTrans" cxnId="{23B2DC0A-EBAC-41A6-81D5-6A1FEEF89FB7}">
      <dgm:prSet/>
      <dgm:spPr/>
      <dgm:t>
        <a:bodyPr/>
        <a:lstStyle/>
        <a:p>
          <a:endParaRPr lang="zh-CN" altLang="en-US"/>
        </a:p>
      </dgm:t>
    </dgm:pt>
    <dgm:pt modelId="{C0D19D93-6B31-438C-9BB6-B12C6AE5A33E}" type="sibTrans" cxnId="{23B2DC0A-EBAC-41A6-81D5-6A1FEEF89FB7}">
      <dgm:prSet/>
      <dgm:spPr/>
      <dgm:t>
        <a:bodyPr/>
        <a:lstStyle/>
        <a:p>
          <a:endParaRPr lang="zh-CN" altLang="en-US"/>
        </a:p>
      </dgm:t>
    </dgm:pt>
    <dgm:pt modelId="{8B8D7638-D83B-498F-AF50-4D07FCB47C45}">
      <dgm:prSet/>
      <dgm:spPr/>
      <dgm:t>
        <a:bodyPr/>
        <a:lstStyle/>
        <a:p>
          <a:pPr rtl="0"/>
          <a:r>
            <a:rPr lang="zh-CN" altLang="en-US" dirty="0" smtClean="0"/>
            <a:t>分数</a:t>
          </a:r>
          <a:endParaRPr lang="zh-CN" dirty="0"/>
        </a:p>
      </dgm:t>
    </dgm:pt>
    <dgm:pt modelId="{6DA2FC7B-8A14-4DC9-97A9-4A69493E4919}" type="parTrans" cxnId="{9F05336B-FE30-48E5-8291-6B592D7A93C9}">
      <dgm:prSet/>
      <dgm:spPr/>
      <dgm:t>
        <a:bodyPr/>
        <a:lstStyle/>
        <a:p>
          <a:endParaRPr lang="zh-CN" altLang="en-US"/>
        </a:p>
      </dgm:t>
    </dgm:pt>
    <dgm:pt modelId="{C47EBC74-4ABE-498F-B743-9FF591586C0A}" type="sibTrans" cxnId="{9F05336B-FE30-48E5-8291-6B592D7A93C9}">
      <dgm:prSet/>
      <dgm:spPr/>
      <dgm:t>
        <a:bodyPr/>
        <a:lstStyle/>
        <a:p>
          <a:endParaRPr lang="zh-CN" altLang="en-US"/>
        </a:p>
      </dgm:t>
    </dgm:pt>
    <dgm:pt modelId="{57F200E3-576D-4F91-99DD-7F26AEB7B158}" type="pres">
      <dgm:prSet presAssocID="{5BA5686E-0D90-47DE-B5E8-BDE5CF2C56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2A57BA0-CA02-4567-860F-24FF6B57A76B}" type="pres">
      <dgm:prSet presAssocID="{D55126A3-ED80-4FE3-8398-EC3E20DC7ECD}" presName="composite" presStyleCnt="0"/>
      <dgm:spPr/>
    </dgm:pt>
    <dgm:pt modelId="{651526EB-3202-4550-AA8E-9F4B5370B413}" type="pres">
      <dgm:prSet presAssocID="{D55126A3-ED80-4FE3-8398-EC3E20DC7EC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B126BF-60C1-4A43-9E69-D8CBC39EC1B7}" type="pres">
      <dgm:prSet presAssocID="{D55126A3-ED80-4FE3-8398-EC3E20DC7ECD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111D19-E061-45FC-ADCA-0D66BC747F6C}" type="pres">
      <dgm:prSet presAssocID="{1F089149-4F90-4172-B78E-60637A135124}" presName="space" presStyleCnt="0"/>
      <dgm:spPr/>
    </dgm:pt>
    <dgm:pt modelId="{5104DCAF-2E09-49E0-BC2D-5469E93B5943}" type="pres">
      <dgm:prSet presAssocID="{0332925C-96B5-48AC-BEEF-B60CB8EEEB77}" presName="composite" presStyleCnt="0"/>
      <dgm:spPr/>
    </dgm:pt>
    <dgm:pt modelId="{A2C50A6A-0EFF-4953-BC49-4F8C8A7A2D88}" type="pres">
      <dgm:prSet presAssocID="{0332925C-96B5-48AC-BEEF-B60CB8EEEB7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B9FBE2-AB20-477B-B33D-F0A1209256BF}" type="pres">
      <dgm:prSet presAssocID="{0332925C-96B5-48AC-BEEF-B60CB8EEEB77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83549D-21FB-4B07-B4B9-A6837D7BD8AB}" type="pres">
      <dgm:prSet presAssocID="{1E2680FF-7EC1-43BA-BE7F-C45835B590FA}" presName="space" presStyleCnt="0"/>
      <dgm:spPr/>
    </dgm:pt>
    <dgm:pt modelId="{32041834-E8A6-4789-973B-2861F47AA8CB}" type="pres">
      <dgm:prSet presAssocID="{08B9480A-1197-4637-974A-D23BF0A5228A}" presName="composite" presStyleCnt="0"/>
      <dgm:spPr/>
    </dgm:pt>
    <dgm:pt modelId="{2E81996E-064B-4C32-B294-C7ED6D534CD6}" type="pres">
      <dgm:prSet presAssocID="{08B9480A-1197-4637-974A-D23BF0A5228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F03181-C8E7-4C71-9F81-910FA94189C1}" type="pres">
      <dgm:prSet presAssocID="{08B9480A-1197-4637-974A-D23BF0A5228A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76CBC7-4C87-4095-972F-A98EFEC3A9DC}" type="pres">
      <dgm:prSet presAssocID="{6BE756C3-FD63-4FC9-8EF9-A0537F4CB8FF}" presName="space" presStyleCnt="0"/>
      <dgm:spPr/>
    </dgm:pt>
    <dgm:pt modelId="{2E7C8D05-43BA-40E1-A9F8-56C39BA46020}" type="pres">
      <dgm:prSet presAssocID="{5BA9D66E-A762-4DD9-8A95-17B4DF013A00}" presName="composite" presStyleCnt="0"/>
      <dgm:spPr/>
    </dgm:pt>
    <dgm:pt modelId="{5A630E3C-8DF0-4B95-B8A0-3132C9287541}" type="pres">
      <dgm:prSet presAssocID="{5BA9D66E-A762-4DD9-8A95-17B4DF013A00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EFA192-B3D8-4F5E-B7E8-7B868FA3F480}" type="pres">
      <dgm:prSet presAssocID="{5BA9D66E-A762-4DD9-8A95-17B4DF013A00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2A63D9-23AE-4E5E-9C88-73970F6D5AAD}" type="pres">
      <dgm:prSet presAssocID="{0E9879C8-3793-4592-B396-B0E699B6BECB}" presName="space" presStyleCnt="0"/>
      <dgm:spPr/>
    </dgm:pt>
    <dgm:pt modelId="{B98A6A01-DD33-47B0-97F8-E9F78A1CED58}" type="pres">
      <dgm:prSet presAssocID="{8F4E2338-418E-4956-8665-66B2C2A06F17}" presName="composite" presStyleCnt="0"/>
      <dgm:spPr/>
    </dgm:pt>
    <dgm:pt modelId="{C6A8FFBE-8C56-4617-9452-54DA663824AE}" type="pres">
      <dgm:prSet presAssocID="{8F4E2338-418E-4956-8665-66B2C2A06F1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C40846-5C54-427A-A6F5-9E1BB7E6C1A5}" type="pres">
      <dgm:prSet presAssocID="{8F4E2338-418E-4956-8665-66B2C2A06F17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651D28-AEDD-4388-9B71-9D93CCE78605}" type="presOf" srcId="{8F4E2338-418E-4956-8665-66B2C2A06F17}" destId="{C6A8FFBE-8C56-4617-9452-54DA663824AE}" srcOrd="0" destOrd="0" presId="urn:microsoft.com/office/officeart/2005/8/layout/hList1"/>
    <dgm:cxn modelId="{4D06B380-D991-44AD-9C60-9742AB0D278D}" srcId="{08B9480A-1197-4637-974A-D23BF0A5228A}" destId="{E548E5C2-4245-4F46-88EE-1641D151E117}" srcOrd="0" destOrd="0" parTransId="{3F6F33B4-9286-41D2-A7AB-E1F81D6F7CD8}" sibTransId="{C9285DF8-C914-4BCA-91B6-729B80373ABF}"/>
    <dgm:cxn modelId="{1EAA25A7-E4EB-4F04-A71A-588760E8F4E1}" type="presOf" srcId="{7CC89727-7630-4757-A0C6-5BBB173AFA6F}" destId="{4DEFA192-B3D8-4F5E-B7E8-7B868FA3F480}" srcOrd="0" destOrd="0" presId="urn:microsoft.com/office/officeart/2005/8/layout/hList1"/>
    <dgm:cxn modelId="{27F1CBEE-2985-4234-82FD-E3BE6957E75A}" srcId="{0332925C-96B5-48AC-BEEF-B60CB8EEEB77}" destId="{203ABA08-1B83-4235-A58A-ACE308109D2B}" srcOrd="0" destOrd="0" parTransId="{C257DD4D-9FFA-46C0-B26C-338FB2548C21}" sibTransId="{8612AE03-7F17-435A-BB67-2A16376195F9}"/>
    <dgm:cxn modelId="{5AAB9104-DA93-448C-ADEF-1A7AE41F9123}" type="presOf" srcId="{6F1086BD-2DE4-47FB-84CC-8A38095ED4B4}" destId="{6EC40846-5C54-427A-A6F5-9E1BB7E6C1A5}" srcOrd="0" destOrd="1" presId="urn:microsoft.com/office/officeart/2005/8/layout/hList1"/>
    <dgm:cxn modelId="{4A235733-6523-4B46-A586-FACD377CD178}" srcId="{5BA5686E-0D90-47DE-B5E8-BDE5CF2C566D}" destId="{08B9480A-1197-4637-974A-D23BF0A5228A}" srcOrd="2" destOrd="0" parTransId="{C6103AF3-0ADA-49EA-8452-A6735935698B}" sibTransId="{6BE756C3-FD63-4FC9-8EF9-A0537F4CB8FF}"/>
    <dgm:cxn modelId="{B3C8991A-CF81-466A-86B4-DC525D8EEE71}" type="presOf" srcId="{5BA5686E-0D90-47DE-B5E8-BDE5CF2C566D}" destId="{57F200E3-576D-4F91-99DD-7F26AEB7B158}" srcOrd="0" destOrd="0" presId="urn:microsoft.com/office/officeart/2005/8/layout/hList1"/>
    <dgm:cxn modelId="{989EFEE8-32EC-4E31-A6B4-149B41221014}" type="presOf" srcId="{6DD36AF5-DC9E-4560-8960-239183FC96EA}" destId="{F0B126BF-60C1-4A43-9E69-D8CBC39EC1B7}" srcOrd="0" destOrd="0" presId="urn:microsoft.com/office/officeart/2005/8/layout/hList1"/>
    <dgm:cxn modelId="{3D216169-4CD5-4D42-A3FF-C29179426991}" type="presOf" srcId="{0332925C-96B5-48AC-BEEF-B60CB8EEEB77}" destId="{A2C50A6A-0EFF-4953-BC49-4F8C8A7A2D88}" srcOrd="0" destOrd="0" presId="urn:microsoft.com/office/officeart/2005/8/layout/hList1"/>
    <dgm:cxn modelId="{8E90FFBA-4703-4689-B43B-A2A7FD56E31E}" srcId="{5BA9D66E-A762-4DD9-8A95-17B4DF013A00}" destId="{EA69FE3F-26FD-41AF-9557-D3947636AE20}" srcOrd="1" destOrd="0" parTransId="{4F39CAA9-54F5-40EC-AE92-C40AC396C2D8}" sibTransId="{6F3F8C08-514F-4388-964D-8879B21207F5}"/>
    <dgm:cxn modelId="{5EB30EDE-07E3-4485-A822-3469A2C29DF3}" type="presOf" srcId="{97AE0153-26B1-4226-998C-97475AF96162}" destId="{8AF03181-C8E7-4C71-9F81-910FA94189C1}" srcOrd="0" destOrd="2" presId="urn:microsoft.com/office/officeart/2005/8/layout/hList1"/>
    <dgm:cxn modelId="{3023AD3D-2BD6-4399-B625-D8252B040993}" type="presOf" srcId="{EA69FE3F-26FD-41AF-9557-D3947636AE20}" destId="{4DEFA192-B3D8-4F5E-B7E8-7B868FA3F480}" srcOrd="0" destOrd="1" presId="urn:microsoft.com/office/officeart/2005/8/layout/hList1"/>
    <dgm:cxn modelId="{B001CB4A-C190-43F4-AEE0-19F8B5B16F8F}" srcId="{0332925C-96B5-48AC-BEEF-B60CB8EEEB77}" destId="{C054C206-419E-4845-8603-08BC43AEAC4A}" srcOrd="2" destOrd="0" parTransId="{BB17D9A6-E6E4-4F88-88D3-D56E75DB9F25}" sibTransId="{77507E5D-329A-4B67-A84A-21DB679E101E}"/>
    <dgm:cxn modelId="{FBD3C152-AA31-4BC3-801E-CB49567DF3B3}" type="presOf" srcId="{0F3A8500-CD7B-4D14-AE88-5E9DE169BBB0}" destId="{8AF03181-C8E7-4C71-9F81-910FA94189C1}" srcOrd="0" destOrd="1" presId="urn:microsoft.com/office/officeart/2005/8/layout/hList1"/>
    <dgm:cxn modelId="{3CCDBFDD-99E3-4226-8B18-BCA6AA608A8E}" type="presOf" srcId="{08B9480A-1197-4637-974A-D23BF0A5228A}" destId="{2E81996E-064B-4C32-B294-C7ED6D534CD6}" srcOrd="0" destOrd="0" presId="urn:microsoft.com/office/officeart/2005/8/layout/hList1"/>
    <dgm:cxn modelId="{23B2DC0A-EBAC-41A6-81D5-6A1FEEF89FB7}" srcId="{8F4E2338-418E-4956-8665-66B2C2A06F17}" destId="{6F1086BD-2DE4-47FB-84CC-8A38095ED4B4}" srcOrd="1" destOrd="0" parTransId="{822F23E8-2E9D-4B53-BADB-CBB6920F9E23}" sibTransId="{C0D19D93-6B31-438C-9BB6-B12C6AE5A33E}"/>
    <dgm:cxn modelId="{E705B9FA-B19D-499B-BD0D-E1FBDA12ECA7}" type="presOf" srcId="{D55126A3-ED80-4FE3-8398-EC3E20DC7ECD}" destId="{651526EB-3202-4550-AA8E-9F4B5370B413}" srcOrd="0" destOrd="0" presId="urn:microsoft.com/office/officeart/2005/8/layout/hList1"/>
    <dgm:cxn modelId="{0ABB61F9-A97F-4FE3-B577-1BEF8E10E409}" srcId="{0332925C-96B5-48AC-BEEF-B60CB8EEEB77}" destId="{F7D82917-6552-470B-967A-E15E33E239D2}" srcOrd="1" destOrd="0" parTransId="{9B6F4842-538F-4AC7-A419-77FB3C486919}" sibTransId="{DDE2557F-EF4F-48C3-A237-59305E8AEE6D}"/>
    <dgm:cxn modelId="{673CAE40-05AD-4E18-B79A-CC8371E8D15F}" type="presOf" srcId="{C383A18D-B849-41E7-908B-442E7E0D90D5}" destId="{F0B126BF-60C1-4A43-9E69-D8CBC39EC1B7}" srcOrd="0" destOrd="1" presId="urn:microsoft.com/office/officeart/2005/8/layout/hList1"/>
    <dgm:cxn modelId="{18DE403C-C356-4712-9DCE-54FC1BDD0273}" type="presOf" srcId="{27853E90-C262-4F64-879F-0A06290BD1A5}" destId="{4DEFA192-B3D8-4F5E-B7E8-7B868FA3F480}" srcOrd="0" destOrd="2" presId="urn:microsoft.com/office/officeart/2005/8/layout/hList1"/>
    <dgm:cxn modelId="{D6B65DA5-38A9-48BB-AAF2-0260D2011937}" type="presOf" srcId="{60207AA3-1765-4185-8EFA-B40BBBAA6E36}" destId="{6EC40846-5C54-427A-A6F5-9E1BB7E6C1A5}" srcOrd="0" destOrd="0" presId="urn:microsoft.com/office/officeart/2005/8/layout/hList1"/>
    <dgm:cxn modelId="{EB493CC6-6FFB-4C0C-84F0-A1A4FE94128A}" srcId="{D55126A3-ED80-4FE3-8398-EC3E20DC7ECD}" destId="{6DD36AF5-DC9E-4560-8960-239183FC96EA}" srcOrd="0" destOrd="0" parTransId="{9C3363F2-A205-4FF2-A643-1070B9EB1066}" sibTransId="{305766C9-C4EB-4844-AFF1-7D69D1ECE197}"/>
    <dgm:cxn modelId="{251A1F39-EA62-4B4B-99BC-1EA1B3879B1A}" srcId="{5BA5686E-0D90-47DE-B5E8-BDE5CF2C566D}" destId="{0332925C-96B5-48AC-BEEF-B60CB8EEEB77}" srcOrd="1" destOrd="0" parTransId="{8C7ED18C-1B8C-4D69-AAB8-A1C8F7C27B76}" sibTransId="{1E2680FF-7EC1-43BA-BE7F-C45835B590FA}"/>
    <dgm:cxn modelId="{074D4291-3302-4ADC-94EE-C03F726821A3}" srcId="{08B9480A-1197-4637-974A-D23BF0A5228A}" destId="{97AE0153-26B1-4226-998C-97475AF96162}" srcOrd="2" destOrd="0" parTransId="{E59C1DF6-3D58-419A-BFD4-25115BD8EA92}" sibTransId="{B8CB574E-149E-4075-AA75-996071D505E2}"/>
    <dgm:cxn modelId="{FA914FF5-3B9F-4C47-B7FC-CF975265A0D4}" srcId="{5BA9D66E-A762-4DD9-8A95-17B4DF013A00}" destId="{7CC89727-7630-4757-A0C6-5BBB173AFA6F}" srcOrd="0" destOrd="0" parTransId="{0BE633F0-DFEC-43B5-8CE8-BC974BBF0528}" sibTransId="{8E3CF7BD-8AAF-4755-B0E0-4BD916D91E4A}"/>
    <dgm:cxn modelId="{D0E3D14B-9422-415B-95B4-5EB5871FEA2D}" srcId="{5BA5686E-0D90-47DE-B5E8-BDE5CF2C566D}" destId="{5BA9D66E-A762-4DD9-8A95-17B4DF013A00}" srcOrd="3" destOrd="0" parTransId="{6DA6E548-6BFC-41BF-9716-67BC2213A92E}" sibTransId="{0E9879C8-3793-4592-B396-B0E699B6BECB}"/>
    <dgm:cxn modelId="{3D94D000-1DF0-43C3-8B6D-ECD8F789E0F6}" type="presOf" srcId="{8B8D7638-D83B-498F-AF50-4D07FCB47C45}" destId="{6EC40846-5C54-427A-A6F5-9E1BB7E6C1A5}" srcOrd="0" destOrd="2" presId="urn:microsoft.com/office/officeart/2005/8/layout/hList1"/>
    <dgm:cxn modelId="{6107D3A7-69B0-4D4B-B121-5A803389BD11}" type="presOf" srcId="{F7D82917-6552-470B-967A-E15E33E239D2}" destId="{1EB9FBE2-AB20-477B-B33D-F0A1209256BF}" srcOrd="0" destOrd="1" presId="urn:microsoft.com/office/officeart/2005/8/layout/hList1"/>
    <dgm:cxn modelId="{60F9290D-D264-40A0-A9E9-44B0B22367C4}" srcId="{8F4E2338-418E-4956-8665-66B2C2A06F17}" destId="{60207AA3-1765-4185-8EFA-B40BBBAA6E36}" srcOrd="0" destOrd="0" parTransId="{3F0539F1-FD24-4386-B7BA-8CB0C6CD797C}" sibTransId="{D6E2A203-55B0-45E4-A656-0B83FDBA1CFC}"/>
    <dgm:cxn modelId="{852EF4CD-1A40-4BF4-B3A4-818E53288E19}" srcId="{08B9480A-1197-4637-974A-D23BF0A5228A}" destId="{0F3A8500-CD7B-4D14-AE88-5E9DE169BBB0}" srcOrd="1" destOrd="0" parTransId="{052D5B59-FEDB-47B4-BED1-186C0037EA3B}" sibTransId="{260B455C-B0DE-4321-A992-ED4CFBD7E2A0}"/>
    <dgm:cxn modelId="{83903072-5BA8-4D3C-876E-8CED04C6FF92}" srcId="{5BA9D66E-A762-4DD9-8A95-17B4DF013A00}" destId="{27853E90-C262-4F64-879F-0A06290BD1A5}" srcOrd="2" destOrd="0" parTransId="{B6942453-5147-4CD6-9AC0-5B0223AD1DA3}" sibTransId="{9E704244-7A92-41F4-B0AE-23E97EC2EA25}"/>
    <dgm:cxn modelId="{D8236736-76CA-4A6F-9A37-3881B9728572}" srcId="{5BA5686E-0D90-47DE-B5E8-BDE5CF2C566D}" destId="{D55126A3-ED80-4FE3-8398-EC3E20DC7ECD}" srcOrd="0" destOrd="0" parTransId="{869DDA50-49B6-4EA0-BD2C-8E0399B39995}" sibTransId="{1F089149-4F90-4172-B78E-60637A135124}"/>
    <dgm:cxn modelId="{010629FE-6C0B-43F0-91CE-7DB577F6EFC1}" type="presOf" srcId="{203ABA08-1B83-4235-A58A-ACE308109D2B}" destId="{1EB9FBE2-AB20-477B-B33D-F0A1209256BF}" srcOrd="0" destOrd="0" presId="urn:microsoft.com/office/officeart/2005/8/layout/hList1"/>
    <dgm:cxn modelId="{9F05336B-FE30-48E5-8291-6B592D7A93C9}" srcId="{8F4E2338-418E-4956-8665-66B2C2A06F17}" destId="{8B8D7638-D83B-498F-AF50-4D07FCB47C45}" srcOrd="2" destOrd="0" parTransId="{6DA2FC7B-8A14-4DC9-97A9-4A69493E4919}" sibTransId="{C47EBC74-4ABE-498F-B743-9FF591586C0A}"/>
    <dgm:cxn modelId="{31C20CBB-3D0B-4BCC-88B6-F35934FA7840}" type="presOf" srcId="{E548E5C2-4245-4F46-88EE-1641D151E117}" destId="{8AF03181-C8E7-4C71-9F81-910FA94189C1}" srcOrd="0" destOrd="0" presId="urn:microsoft.com/office/officeart/2005/8/layout/hList1"/>
    <dgm:cxn modelId="{72D4B3BC-15AF-4587-82CE-AF8B50215FB1}" type="presOf" srcId="{5BA9D66E-A762-4DD9-8A95-17B4DF013A00}" destId="{5A630E3C-8DF0-4B95-B8A0-3132C9287541}" srcOrd="0" destOrd="0" presId="urn:microsoft.com/office/officeart/2005/8/layout/hList1"/>
    <dgm:cxn modelId="{D0DD1B2D-6E4B-4C91-9CBB-B64AB946D732}" type="presOf" srcId="{C054C206-419E-4845-8603-08BC43AEAC4A}" destId="{1EB9FBE2-AB20-477B-B33D-F0A1209256BF}" srcOrd="0" destOrd="2" presId="urn:microsoft.com/office/officeart/2005/8/layout/hList1"/>
    <dgm:cxn modelId="{AEF360B0-621C-47BA-8E1B-061C38D954CE}" srcId="{5BA5686E-0D90-47DE-B5E8-BDE5CF2C566D}" destId="{8F4E2338-418E-4956-8665-66B2C2A06F17}" srcOrd="4" destOrd="0" parTransId="{D7D4C795-3974-48BF-9663-4EAD6E5510EF}" sibTransId="{B2D9BA35-1CA2-4F9A-9AAD-05046391168D}"/>
    <dgm:cxn modelId="{6F1BC132-DADE-43F7-AAF9-025BEEABBFC9}" srcId="{D55126A3-ED80-4FE3-8398-EC3E20DC7ECD}" destId="{C383A18D-B849-41E7-908B-442E7E0D90D5}" srcOrd="1" destOrd="0" parTransId="{5AF45F5D-FFFD-4AF2-9344-81E232021699}" sibTransId="{34B89526-B4B8-444E-9526-FCDB8FA24B7C}"/>
    <dgm:cxn modelId="{48A9F789-2BD6-4970-80D0-12FB0C810F82}" type="presParOf" srcId="{57F200E3-576D-4F91-99DD-7F26AEB7B158}" destId="{F2A57BA0-CA02-4567-860F-24FF6B57A76B}" srcOrd="0" destOrd="0" presId="urn:microsoft.com/office/officeart/2005/8/layout/hList1"/>
    <dgm:cxn modelId="{D2AE6D52-2B3D-4579-B139-9769AF5C4B41}" type="presParOf" srcId="{F2A57BA0-CA02-4567-860F-24FF6B57A76B}" destId="{651526EB-3202-4550-AA8E-9F4B5370B413}" srcOrd="0" destOrd="0" presId="urn:microsoft.com/office/officeart/2005/8/layout/hList1"/>
    <dgm:cxn modelId="{E6D1D5C3-1CED-4334-B5CE-057B54264B6D}" type="presParOf" srcId="{F2A57BA0-CA02-4567-860F-24FF6B57A76B}" destId="{F0B126BF-60C1-4A43-9E69-D8CBC39EC1B7}" srcOrd="1" destOrd="0" presId="urn:microsoft.com/office/officeart/2005/8/layout/hList1"/>
    <dgm:cxn modelId="{447BE52B-D56D-4AB6-BBB4-452BB0B9EB42}" type="presParOf" srcId="{57F200E3-576D-4F91-99DD-7F26AEB7B158}" destId="{14111D19-E061-45FC-ADCA-0D66BC747F6C}" srcOrd="1" destOrd="0" presId="urn:microsoft.com/office/officeart/2005/8/layout/hList1"/>
    <dgm:cxn modelId="{614B4FBD-181E-442E-81F0-F4075E127EBE}" type="presParOf" srcId="{57F200E3-576D-4F91-99DD-7F26AEB7B158}" destId="{5104DCAF-2E09-49E0-BC2D-5469E93B5943}" srcOrd="2" destOrd="0" presId="urn:microsoft.com/office/officeart/2005/8/layout/hList1"/>
    <dgm:cxn modelId="{171BE09D-9CF8-4CD5-8AA8-C41B0AE07C9B}" type="presParOf" srcId="{5104DCAF-2E09-49E0-BC2D-5469E93B5943}" destId="{A2C50A6A-0EFF-4953-BC49-4F8C8A7A2D88}" srcOrd="0" destOrd="0" presId="urn:microsoft.com/office/officeart/2005/8/layout/hList1"/>
    <dgm:cxn modelId="{1AF318CC-4F1B-43D0-80CC-CEBFA405B200}" type="presParOf" srcId="{5104DCAF-2E09-49E0-BC2D-5469E93B5943}" destId="{1EB9FBE2-AB20-477B-B33D-F0A1209256BF}" srcOrd="1" destOrd="0" presId="urn:microsoft.com/office/officeart/2005/8/layout/hList1"/>
    <dgm:cxn modelId="{B598086D-C18E-418D-9FF6-6F0A3BFB59DB}" type="presParOf" srcId="{57F200E3-576D-4F91-99DD-7F26AEB7B158}" destId="{8E83549D-21FB-4B07-B4B9-A6837D7BD8AB}" srcOrd="3" destOrd="0" presId="urn:microsoft.com/office/officeart/2005/8/layout/hList1"/>
    <dgm:cxn modelId="{CAFFEC64-9878-4EB0-89AE-00892F3E858E}" type="presParOf" srcId="{57F200E3-576D-4F91-99DD-7F26AEB7B158}" destId="{32041834-E8A6-4789-973B-2861F47AA8CB}" srcOrd="4" destOrd="0" presId="urn:microsoft.com/office/officeart/2005/8/layout/hList1"/>
    <dgm:cxn modelId="{DEB07F62-BDA4-4F40-B8B3-0BC76F95900E}" type="presParOf" srcId="{32041834-E8A6-4789-973B-2861F47AA8CB}" destId="{2E81996E-064B-4C32-B294-C7ED6D534CD6}" srcOrd="0" destOrd="0" presId="urn:microsoft.com/office/officeart/2005/8/layout/hList1"/>
    <dgm:cxn modelId="{3FFEEB3F-6C8A-4C0A-B5A3-9B4F85CAF8EB}" type="presParOf" srcId="{32041834-E8A6-4789-973B-2861F47AA8CB}" destId="{8AF03181-C8E7-4C71-9F81-910FA94189C1}" srcOrd="1" destOrd="0" presId="urn:microsoft.com/office/officeart/2005/8/layout/hList1"/>
    <dgm:cxn modelId="{D916CCE7-FD38-4D93-A83B-A0CABD4A7012}" type="presParOf" srcId="{57F200E3-576D-4F91-99DD-7F26AEB7B158}" destId="{C076CBC7-4C87-4095-972F-A98EFEC3A9DC}" srcOrd="5" destOrd="0" presId="urn:microsoft.com/office/officeart/2005/8/layout/hList1"/>
    <dgm:cxn modelId="{56FAF9C0-82E0-46A6-B456-7CA772FF8964}" type="presParOf" srcId="{57F200E3-576D-4F91-99DD-7F26AEB7B158}" destId="{2E7C8D05-43BA-40E1-A9F8-56C39BA46020}" srcOrd="6" destOrd="0" presId="urn:microsoft.com/office/officeart/2005/8/layout/hList1"/>
    <dgm:cxn modelId="{F0D7CA69-1F20-4FB4-8EE9-E9665B45F6EF}" type="presParOf" srcId="{2E7C8D05-43BA-40E1-A9F8-56C39BA46020}" destId="{5A630E3C-8DF0-4B95-B8A0-3132C9287541}" srcOrd="0" destOrd="0" presId="urn:microsoft.com/office/officeart/2005/8/layout/hList1"/>
    <dgm:cxn modelId="{6E9F6ECD-968F-49C2-B923-B18D263FD4E4}" type="presParOf" srcId="{2E7C8D05-43BA-40E1-A9F8-56C39BA46020}" destId="{4DEFA192-B3D8-4F5E-B7E8-7B868FA3F480}" srcOrd="1" destOrd="0" presId="urn:microsoft.com/office/officeart/2005/8/layout/hList1"/>
    <dgm:cxn modelId="{806F4C9A-2F1E-4BA4-AF5C-04F985E10AF1}" type="presParOf" srcId="{57F200E3-576D-4F91-99DD-7F26AEB7B158}" destId="{0A2A63D9-23AE-4E5E-9C88-73970F6D5AAD}" srcOrd="7" destOrd="0" presId="urn:microsoft.com/office/officeart/2005/8/layout/hList1"/>
    <dgm:cxn modelId="{E1C01665-5774-4BF2-BE37-05D637492CB5}" type="presParOf" srcId="{57F200E3-576D-4F91-99DD-7F26AEB7B158}" destId="{B98A6A01-DD33-47B0-97F8-E9F78A1CED58}" srcOrd="8" destOrd="0" presId="urn:microsoft.com/office/officeart/2005/8/layout/hList1"/>
    <dgm:cxn modelId="{DBFF038C-8677-4B0A-9554-D0EE77BCA0A4}" type="presParOf" srcId="{B98A6A01-DD33-47B0-97F8-E9F78A1CED58}" destId="{C6A8FFBE-8C56-4617-9452-54DA663824AE}" srcOrd="0" destOrd="0" presId="urn:microsoft.com/office/officeart/2005/8/layout/hList1"/>
    <dgm:cxn modelId="{3DB73137-95FC-44D4-9E27-2066DAA83072}" type="presParOf" srcId="{B98A6A01-DD33-47B0-97F8-E9F78A1CED58}" destId="{6EC40846-5C54-427A-A6F5-9E1BB7E6C1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694C85B-4834-46B6-B2B1-AA4FEF96A2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98CDE6-8D53-41B0-858A-AC9E0D74E376}">
      <dgm:prSet phldrT="[文本]"/>
      <dgm:spPr/>
      <dgm:t>
        <a:bodyPr/>
        <a:lstStyle/>
        <a:p>
          <a:r>
            <a:rPr lang="zh-CN" altLang="en-US" dirty="0" smtClean="0"/>
            <a:t>使用指南</a:t>
          </a:r>
          <a:endParaRPr lang="zh-CN" altLang="en-US" dirty="0"/>
        </a:p>
      </dgm:t>
    </dgm:pt>
    <dgm:pt modelId="{44A76C88-003D-409C-8A04-F5CF8EF3032B}" type="parTrans" cxnId="{E37320E8-FAA9-43EF-89DA-DB8D33B88542}">
      <dgm:prSet/>
      <dgm:spPr/>
      <dgm:t>
        <a:bodyPr/>
        <a:lstStyle/>
        <a:p>
          <a:endParaRPr lang="zh-CN" altLang="en-US"/>
        </a:p>
      </dgm:t>
    </dgm:pt>
    <dgm:pt modelId="{E50B7779-E7B3-4233-B0FC-E1BFA786991B}" type="sibTrans" cxnId="{E37320E8-FAA9-43EF-89DA-DB8D33B88542}">
      <dgm:prSet/>
      <dgm:spPr/>
      <dgm:t>
        <a:bodyPr/>
        <a:lstStyle/>
        <a:p>
          <a:endParaRPr lang="zh-CN" altLang="en-US"/>
        </a:p>
      </dgm:t>
    </dgm:pt>
    <dgm:pt modelId="{CFD99A00-A534-43F4-9E3B-BC9028EC5A0D}">
      <dgm:prSet phldrT="[文本]"/>
      <dgm:spPr/>
      <dgm:t>
        <a:bodyPr/>
        <a:lstStyle/>
        <a:p>
          <a:r>
            <a:rPr lang="zh-CN" altLang="en-US" dirty="0" smtClean="0"/>
            <a:t>常用链接</a:t>
          </a:r>
          <a:endParaRPr lang="zh-CN" altLang="en-US" dirty="0"/>
        </a:p>
      </dgm:t>
    </dgm:pt>
    <dgm:pt modelId="{DA207546-421C-4048-A41F-9A55C3A52C03}" type="parTrans" cxnId="{01088999-6F05-4897-B03E-EB7CDF3D6B17}">
      <dgm:prSet/>
      <dgm:spPr/>
      <dgm:t>
        <a:bodyPr/>
        <a:lstStyle/>
        <a:p>
          <a:endParaRPr lang="zh-CN" altLang="en-US"/>
        </a:p>
      </dgm:t>
    </dgm:pt>
    <dgm:pt modelId="{E65AF5F4-B329-4DA5-813E-CC16C8D84114}" type="sibTrans" cxnId="{01088999-6F05-4897-B03E-EB7CDF3D6B17}">
      <dgm:prSet/>
      <dgm:spPr/>
      <dgm:t>
        <a:bodyPr/>
        <a:lstStyle/>
        <a:p>
          <a:endParaRPr lang="zh-CN" altLang="en-US"/>
        </a:p>
      </dgm:t>
    </dgm:pt>
    <dgm:pt modelId="{CBE06E7A-3A5D-40AC-9C36-876692610DCB}">
      <dgm:prSet phldrT="[文本]"/>
      <dgm:spPr/>
      <dgm:t>
        <a:bodyPr/>
        <a:lstStyle/>
        <a:p>
          <a:r>
            <a:rPr lang="zh-CN" altLang="en-US" dirty="0" smtClean="0"/>
            <a:t>简洁的界面</a:t>
          </a:r>
          <a:endParaRPr lang="zh-CN" altLang="en-US" dirty="0"/>
        </a:p>
      </dgm:t>
    </dgm:pt>
    <dgm:pt modelId="{C1115AE7-91CC-4C4B-86CB-233980AE7CB8}" type="parTrans" cxnId="{A0D1CBD7-6E0A-4088-BF37-8677057CEC13}">
      <dgm:prSet/>
      <dgm:spPr/>
      <dgm:t>
        <a:bodyPr/>
        <a:lstStyle/>
        <a:p>
          <a:endParaRPr lang="zh-CN" altLang="en-US"/>
        </a:p>
      </dgm:t>
    </dgm:pt>
    <dgm:pt modelId="{8F0ACFA8-E26A-4CD9-AD2D-AD6AFA548F93}" type="sibTrans" cxnId="{A0D1CBD7-6E0A-4088-BF37-8677057CEC13}">
      <dgm:prSet/>
      <dgm:spPr/>
      <dgm:t>
        <a:bodyPr/>
        <a:lstStyle/>
        <a:p>
          <a:endParaRPr lang="zh-CN" altLang="en-US"/>
        </a:p>
      </dgm:t>
    </dgm:pt>
    <dgm:pt modelId="{AE3CE1AA-010A-459B-A579-C92F026CE145}">
      <dgm:prSet phldrT="[文本]"/>
      <dgm:spPr/>
      <dgm:t>
        <a:bodyPr/>
        <a:lstStyle/>
        <a:p>
          <a:r>
            <a:rPr lang="zh-CN" altLang="en-US" dirty="0" smtClean="0"/>
            <a:t>游客评论</a:t>
          </a:r>
          <a:endParaRPr lang="zh-CN" altLang="en-US" dirty="0"/>
        </a:p>
      </dgm:t>
    </dgm:pt>
    <dgm:pt modelId="{04C6C3F0-3FB1-4139-AAD0-64FE8FDEB065}" type="parTrans" cxnId="{37ACFFA9-035C-4BD3-BF5F-7DA01FB8506F}">
      <dgm:prSet/>
      <dgm:spPr/>
      <dgm:t>
        <a:bodyPr/>
        <a:lstStyle/>
        <a:p>
          <a:endParaRPr lang="zh-CN" altLang="en-US"/>
        </a:p>
      </dgm:t>
    </dgm:pt>
    <dgm:pt modelId="{617CE259-571F-43D0-AAF4-24C871309F05}" type="sibTrans" cxnId="{37ACFFA9-035C-4BD3-BF5F-7DA01FB8506F}">
      <dgm:prSet/>
      <dgm:spPr/>
      <dgm:t>
        <a:bodyPr/>
        <a:lstStyle/>
        <a:p>
          <a:endParaRPr lang="zh-CN" altLang="en-US"/>
        </a:p>
      </dgm:t>
    </dgm:pt>
    <dgm:pt modelId="{1F7D347A-10FD-42E7-AE80-7877B59E4726}" type="pres">
      <dgm:prSet presAssocID="{8694C85B-4834-46B6-B2B1-AA4FEF96A2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D4C65AC-04A7-4BE8-B51B-8408E019C512}" type="pres">
      <dgm:prSet presAssocID="{3998CDE6-8D53-41B0-858A-AC9E0D74E37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8BDD17-DDE8-418F-B598-A54FBB332DC6}" type="pres">
      <dgm:prSet presAssocID="{E50B7779-E7B3-4233-B0FC-E1BFA786991B}" presName="sibTrans" presStyleCnt="0"/>
      <dgm:spPr/>
    </dgm:pt>
    <dgm:pt modelId="{2A9D142A-54A3-4C63-9FB8-6B2FB3EAA69F}" type="pres">
      <dgm:prSet presAssocID="{CFD99A00-A534-43F4-9E3B-BC9028EC5A0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F55C41-2C77-4087-8165-41D60881EAE4}" type="pres">
      <dgm:prSet presAssocID="{E65AF5F4-B329-4DA5-813E-CC16C8D84114}" presName="sibTrans" presStyleCnt="0"/>
      <dgm:spPr/>
    </dgm:pt>
    <dgm:pt modelId="{EA5D809B-DF6C-48AA-9824-662879B6097B}" type="pres">
      <dgm:prSet presAssocID="{CBE06E7A-3A5D-40AC-9C36-876692610DC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5B13DF-9525-4701-B1D2-F6D777A2AF60}" type="pres">
      <dgm:prSet presAssocID="{8F0ACFA8-E26A-4CD9-AD2D-AD6AFA548F93}" presName="sibTrans" presStyleCnt="0"/>
      <dgm:spPr/>
    </dgm:pt>
    <dgm:pt modelId="{1D77C0FE-340A-408E-9D28-958AD8137D55}" type="pres">
      <dgm:prSet presAssocID="{AE3CE1AA-010A-459B-A579-C92F026CE14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ACFFA9-035C-4BD3-BF5F-7DA01FB8506F}" srcId="{8694C85B-4834-46B6-B2B1-AA4FEF96A23C}" destId="{AE3CE1AA-010A-459B-A579-C92F026CE145}" srcOrd="3" destOrd="0" parTransId="{04C6C3F0-3FB1-4139-AAD0-64FE8FDEB065}" sibTransId="{617CE259-571F-43D0-AAF4-24C871309F05}"/>
    <dgm:cxn modelId="{E37320E8-FAA9-43EF-89DA-DB8D33B88542}" srcId="{8694C85B-4834-46B6-B2B1-AA4FEF96A23C}" destId="{3998CDE6-8D53-41B0-858A-AC9E0D74E376}" srcOrd="0" destOrd="0" parTransId="{44A76C88-003D-409C-8A04-F5CF8EF3032B}" sibTransId="{E50B7779-E7B3-4233-B0FC-E1BFA786991B}"/>
    <dgm:cxn modelId="{01088999-6F05-4897-B03E-EB7CDF3D6B17}" srcId="{8694C85B-4834-46B6-B2B1-AA4FEF96A23C}" destId="{CFD99A00-A534-43F4-9E3B-BC9028EC5A0D}" srcOrd="1" destOrd="0" parTransId="{DA207546-421C-4048-A41F-9A55C3A52C03}" sibTransId="{E65AF5F4-B329-4DA5-813E-CC16C8D84114}"/>
    <dgm:cxn modelId="{36B30CAD-74A1-4FBF-9349-9F75E1A00730}" type="presOf" srcId="{AE3CE1AA-010A-459B-A579-C92F026CE145}" destId="{1D77C0FE-340A-408E-9D28-958AD8137D55}" srcOrd="0" destOrd="0" presId="urn:microsoft.com/office/officeart/2005/8/layout/default"/>
    <dgm:cxn modelId="{4D2109BC-4C9F-4CDB-B3B8-FBFADA0732D2}" type="presOf" srcId="{3998CDE6-8D53-41B0-858A-AC9E0D74E376}" destId="{FD4C65AC-04A7-4BE8-B51B-8408E019C512}" srcOrd="0" destOrd="0" presId="urn:microsoft.com/office/officeart/2005/8/layout/default"/>
    <dgm:cxn modelId="{AADA292B-EBF7-4CA1-B829-3CC1207AAFB8}" type="presOf" srcId="{CFD99A00-A534-43F4-9E3B-BC9028EC5A0D}" destId="{2A9D142A-54A3-4C63-9FB8-6B2FB3EAA69F}" srcOrd="0" destOrd="0" presId="urn:microsoft.com/office/officeart/2005/8/layout/default"/>
    <dgm:cxn modelId="{744A0573-B384-4E76-82B5-3BD9698887F3}" type="presOf" srcId="{CBE06E7A-3A5D-40AC-9C36-876692610DCB}" destId="{EA5D809B-DF6C-48AA-9824-662879B6097B}" srcOrd="0" destOrd="0" presId="urn:microsoft.com/office/officeart/2005/8/layout/default"/>
    <dgm:cxn modelId="{A0D1CBD7-6E0A-4088-BF37-8677057CEC13}" srcId="{8694C85B-4834-46B6-B2B1-AA4FEF96A23C}" destId="{CBE06E7A-3A5D-40AC-9C36-876692610DCB}" srcOrd="2" destOrd="0" parTransId="{C1115AE7-91CC-4C4B-86CB-233980AE7CB8}" sibTransId="{8F0ACFA8-E26A-4CD9-AD2D-AD6AFA548F93}"/>
    <dgm:cxn modelId="{FA57BBC4-31EB-4185-B740-042AEECDA58F}" type="presOf" srcId="{8694C85B-4834-46B6-B2B1-AA4FEF96A23C}" destId="{1F7D347A-10FD-42E7-AE80-7877B59E4726}" srcOrd="0" destOrd="0" presId="urn:microsoft.com/office/officeart/2005/8/layout/default"/>
    <dgm:cxn modelId="{D75DC74A-86D5-4739-A623-A1DD9E5EE283}" type="presParOf" srcId="{1F7D347A-10FD-42E7-AE80-7877B59E4726}" destId="{FD4C65AC-04A7-4BE8-B51B-8408E019C512}" srcOrd="0" destOrd="0" presId="urn:microsoft.com/office/officeart/2005/8/layout/default"/>
    <dgm:cxn modelId="{B9576D26-044B-42FE-BFF4-34E48F39555E}" type="presParOf" srcId="{1F7D347A-10FD-42E7-AE80-7877B59E4726}" destId="{A18BDD17-DDE8-418F-B598-A54FBB332DC6}" srcOrd="1" destOrd="0" presId="urn:microsoft.com/office/officeart/2005/8/layout/default"/>
    <dgm:cxn modelId="{7ECC7236-4D8F-4B27-88E2-C9FD947A17B2}" type="presParOf" srcId="{1F7D347A-10FD-42E7-AE80-7877B59E4726}" destId="{2A9D142A-54A3-4C63-9FB8-6B2FB3EAA69F}" srcOrd="2" destOrd="0" presId="urn:microsoft.com/office/officeart/2005/8/layout/default"/>
    <dgm:cxn modelId="{99C051F0-AF73-4201-B0F0-822AFB3351FE}" type="presParOf" srcId="{1F7D347A-10FD-42E7-AE80-7877B59E4726}" destId="{F9F55C41-2C77-4087-8165-41D60881EAE4}" srcOrd="3" destOrd="0" presId="urn:microsoft.com/office/officeart/2005/8/layout/default"/>
    <dgm:cxn modelId="{225B589A-C9E3-46DF-8665-BE2E9EF63B6C}" type="presParOf" srcId="{1F7D347A-10FD-42E7-AE80-7877B59E4726}" destId="{EA5D809B-DF6C-48AA-9824-662879B6097B}" srcOrd="4" destOrd="0" presId="urn:microsoft.com/office/officeart/2005/8/layout/default"/>
    <dgm:cxn modelId="{D73928CD-A22C-4579-9F7A-B4A33753407A}" type="presParOf" srcId="{1F7D347A-10FD-42E7-AE80-7877B59E4726}" destId="{F55B13DF-9525-4701-B1D2-F6D777A2AF60}" srcOrd="5" destOrd="0" presId="urn:microsoft.com/office/officeart/2005/8/layout/default"/>
    <dgm:cxn modelId="{22712653-E57B-4E83-985C-AE8DC9F4C2ED}" type="presParOf" srcId="{1F7D347A-10FD-42E7-AE80-7877B59E4726}" destId="{1D77C0FE-340A-408E-9D28-958AD8137D5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9FBCF1C-6206-4AD3-8221-A1F6EFD9C8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404DB-1AAB-4CFB-BA77-03FEAFD27F71}">
      <dgm:prSet/>
      <dgm:spPr/>
      <dgm:t>
        <a:bodyPr/>
        <a:lstStyle/>
        <a:p>
          <a:pPr rtl="0"/>
          <a:r>
            <a:rPr lang="zh-CN" smtClean="0"/>
            <a:t>可行</a:t>
          </a:r>
          <a:endParaRPr lang="en-US"/>
        </a:p>
      </dgm:t>
    </dgm:pt>
    <dgm:pt modelId="{34E44F71-88BE-4839-A998-200AA245A888}" type="parTrans" cxnId="{450D21C4-7D6D-416D-B61A-AAAB6D75A2F4}">
      <dgm:prSet/>
      <dgm:spPr/>
      <dgm:t>
        <a:bodyPr/>
        <a:lstStyle/>
        <a:p>
          <a:endParaRPr lang="zh-CN" altLang="en-US"/>
        </a:p>
      </dgm:t>
    </dgm:pt>
    <dgm:pt modelId="{007220A3-A680-49A6-B05C-3A12BF8673CE}" type="sibTrans" cxnId="{450D21C4-7D6D-416D-B61A-AAAB6D75A2F4}">
      <dgm:prSet/>
      <dgm:spPr/>
      <dgm:t>
        <a:bodyPr/>
        <a:lstStyle/>
        <a:p>
          <a:endParaRPr lang="zh-CN" altLang="en-US"/>
        </a:p>
      </dgm:t>
    </dgm:pt>
    <dgm:pt modelId="{7017F403-243C-4619-9D6C-03A70D37D274}">
      <dgm:prSet/>
      <dgm:spPr/>
      <dgm:t>
        <a:bodyPr/>
        <a:lstStyle/>
        <a:p>
          <a:pPr rtl="0"/>
          <a:r>
            <a:rPr lang="zh-CN" dirty="0" smtClean="0"/>
            <a:t>理由</a:t>
          </a:r>
          <a:endParaRPr lang="zh-CN" dirty="0"/>
        </a:p>
      </dgm:t>
    </dgm:pt>
    <dgm:pt modelId="{992C1A89-C2DF-4285-84ED-419C198A1BE1}" type="parTrans" cxnId="{7C25D5BD-CE33-495B-B6DC-7031D7372B4A}">
      <dgm:prSet/>
      <dgm:spPr/>
      <dgm:t>
        <a:bodyPr/>
        <a:lstStyle/>
        <a:p>
          <a:endParaRPr lang="zh-CN" altLang="en-US"/>
        </a:p>
      </dgm:t>
    </dgm:pt>
    <dgm:pt modelId="{A606C710-C8D1-4883-BDEB-C611A7961CDE}" type="sibTrans" cxnId="{7C25D5BD-CE33-495B-B6DC-7031D7372B4A}">
      <dgm:prSet/>
      <dgm:spPr/>
      <dgm:t>
        <a:bodyPr/>
        <a:lstStyle/>
        <a:p>
          <a:endParaRPr lang="zh-CN" altLang="en-US"/>
        </a:p>
      </dgm:t>
    </dgm:pt>
    <dgm:pt modelId="{52870976-FBDE-4768-B149-1678F0AD3AA6}">
      <dgm:prSet/>
      <dgm:spPr/>
      <dgm:t>
        <a:bodyPr/>
        <a:lstStyle/>
        <a:p>
          <a:pPr rtl="0"/>
          <a:r>
            <a:rPr lang="zh-CN" smtClean="0"/>
            <a:t>有许多成熟的开发工具来开发这类网站</a:t>
          </a:r>
          <a:endParaRPr lang="zh-CN"/>
        </a:p>
      </dgm:t>
    </dgm:pt>
    <dgm:pt modelId="{6A534886-F6D1-4CE0-9F6D-D3F6D9772378}" type="parTrans" cxnId="{AA1E5BD1-6525-46C7-AE16-762F5BDCC8DA}">
      <dgm:prSet/>
      <dgm:spPr/>
      <dgm:t>
        <a:bodyPr/>
        <a:lstStyle/>
        <a:p>
          <a:endParaRPr lang="zh-CN" altLang="en-US"/>
        </a:p>
      </dgm:t>
    </dgm:pt>
    <dgm:pt modelId="{28808370-EDE2-492A-AE59-080225E4E549}" type="sibTrans" cxnId="{AA1E5BD1-6525-46C7-AE16-762F5BDCC8DA}">
      <dgm:prSet/>
      <dgm:spPr/>
      <dgm:t>
        <a:bodyPr/>
        <a:lstStyle/>
        <a:p>
          <a:endParaRPr lang="zh-CN" altLang="en-US"/>
        </a:p>
      </dgm:t>
    </dgm:pt>
    <dgm:pt modelId="{C9B0FA94-93F8-4CA6-A8FB-F85D0FB44042}">
      <dgm:prSet/>
      <dgm:spPr/>
      <dgm:t>
        <a:bodyPr/>
        <a:lstStyle/>
        <a:p>
          <a:pPr rtl="0"/>
          <a:r>
            <a:rPr lang="zh-CN" smtClean="0"/>
            <a:t>可以把学习开发工具纳入到项目中，保证在开发之前掌握</a:t>
          </a:r>
          <a:endParaRPr lang="zh-CN"/>
        </a:p>
      </dgm:t>
    </dgm:pt>
    <dgm:pt modelId="{5A4168AE-B4A5-4387-9B6D-7CFE4CE3E5CC}" type="parTrans" cxnId="{8F88F562-FB50-46D8-8978-08F4D8547A3E}">
      <dgm:prSet/>
      <dgm:spPr/>
      <dgm:t>
        <a:bodyPr/>
        <a:lstStyle/>
        <a:p>
          <a:endParaRPr lang="zh-CN" altLang="en-US"/>
        </a:p>
      </dgm:t>
    </dgm:pt>
    <dgm:pt modelId="{841CA757-F205-4E64-942A-EDFBA132A904}" type="sibTrans" cxnId="{8F88F562-FB50-46D8-8978-08F4D8547A3E}">
      <dgm:prSet/>
      <dgm:spPr/>
      <dgm:t>
        <a:bodyPr/>
        <a:lstStyle/>
        <a:p>
          <a:endParaRPr lang="zh-CN" altLang="en-US"/>
        </a:p>
      </dgm:t>
    </dgm:pt>
    <dgm:pt modelId="{C84C8865-8855-4C55-8A91-E73E001B8F0B}" type="pres">
      <dgm:prSet presAssocID="{59FBCF1C-6206-4AD3-8221-A1F6EFD9C8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3FDB05-2612-4131-9518-8487DF84E2BB}" type="pres">
      <dgm:prSet presAssocID="{ED0404DB-1AAB-4CFB-BA77-03FEAFD27F7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7C5D90-2BB2-4C94-8B4D-C7DCBF1BB00B}" type="pres">
      <dgm:prSet presAssocID="{007220A3-A680-49A6-B05C-3A12BF8673CE}" presName="spacer" presStyleCnt="0"/>
      <dgm:spPr/>
    </dgm:pt>
    <dgm:pt modelId="{DA50DE7D-2C6D-47FE-9788-7D0064A8DE81}" type="pres">
      <dgm:prSet presAssocID="{7017F403-243C-4619-9D6C-03A70D37D27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9E18CC-8005-46AD-A072-A7865BF1A4E9}" type="pres">
      <dgm:prSet presAssocID="{7017F403-243C-4619-9D6C-03A70D37D27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88F562-FB50-46D8-8978-08F4D8547A3E}" srcId="{7017F403-243C-4619-9D6C-03A70D37D274}" destId="{C9B0FA94-93F8-4CA6-A8FB-F85D0FB44042}" srcOrd="1" destOrd="0" parTransId="{5A4168AE-B4A5-4387-9B6D-7CFE4CE3E5CC}" sibTransId="{841CA757-F205-4E64-942A-EDFBA132A904}"/>
    <dgm:cxn modelId="{926F28BE-1439-408B-BFA2-F20FB167906A}" type="presOf" srcId="{7017F403-243C-4619-9D6C-03A70D37D274}" destId="{DA50DE7D-2C6D-47FE-9788-7D0064A8DE81}" srcOrd="0" destOrd="0" presId="urn:microsoft.com/office/officeart/2005/8/layout/vList2"/>
    <dgm:cxn modelId="{101BAEFF-EE08-49DC-9EAC-9CBE88E3F0E1}" type="presOf" srcId="{59FBCF1C-6206-4AD3-8221-A1F6EFD9C845}" destId="{C84C8865-8855-4C55-8A91-E73E001B8F0B}" srcOrd="0" destOrd="0" presId="urn:microsoft.com/office/officeart/2005/8/layout/vList2"/>
    <dgm:cxn modelId="{7C25D5BD-CE33-495B-B6DC-7031D7372B4A}" srcId="{59FBCF1C-6206-4AD3-8221-A1F6EFD9C845}" destId="{7017F403-243C-4619-9D6C-03A70D37D274}" srcOrd="1" destOrd="0" parTransId="{992C1A89-C2DF-4285-84ED-419C198A1BE1}" sibTransId="{A606C710-C8D1-4883-BDEB-C611A7961CDE}"/>
    <dgm:cxn modelId="{AA1E5BD1-6525-46C7-AE16-762F5BDCC8DA}" srcId="{7017F403-243C-4619-9D6C-03A70D37D274}" destId="{52870976-FBDE-4768-B149-1678F0AD3AA6}" srcOrd="0" destOrd="0" parTransId="{6A534886-F6D1-4CE0-9F6D-D3F6D9772378}" sibTransId="{28808370-EDE2-492A-AE59-080225E4E549}"/>
    <dgm:cxn modelId="{88949385-7F2F-455B-AF46-E43977CA0BC9}" type="presOf" srcId="{52870976-FBDE-4768-B149-1678F0AD3AA6}" destId="{509E18CC-8005-46AD-A072-A7865BF1A4E9}" srcOrd="0" destOrd="0" presId="urn:microsoft.com/office/officeart/2005/8/layout/vList2"/>
    <dgm:cxn modelId="{450D21C4-7D6D-416D-B61A-AAAB6D75A2F4}" srcId="{59FBCF1C-6206-4AD3-8221-A1F6EFD9C845}" destId="{ED0404DB-1AAB-4CFB-BA77-03FEAFD27F71}" srcOrd="0" destOrd="0" parTransId="{34E44F71-88BE-4839-A998-200AA245A888}" sibTransId="{007220A3-A680-49A6-B05C-3A12BF8673CE}"/>
    <dgm:cxn modelId="{B75FF46F-0B01-4F29-AB2A-85D203CABD17}" type="presOf" srcId="{ED0404DB-1AAB-4CFB-BA77-03FEAFD27F71}" destId="{743FDB05-2612-4131-9518-8487DF84E2BB}" srcOrd="0" destOrd="0" presId="urn:microsoft.com/office/officeart/2005/8/layout/vList2"/>
    <dgm:cxn modelId="{604ABB7A-AFB7-417F-BF01-AB63F9E89890}" type="presOf" srcId="{C9B0FA94-93F8-4CA6-A8FB-F85D0FB44042}" destId="{509E18CC-8005-46AD-A072-A7865BF1A4E9}" srcOrd="0" destOrd="1" presId="urn:microsoft.com/office/officeart/2005/8/layout/vList2"/>
    <dgm:cxn modelId="{6A301A7B-91B0-4C51-A9C0-C207C1871E37}" type="presParOf" srcId="{C84C8865-8855-4C55-8A91-E73E001B8F0B}" destId="{743FDB05-2612-4131-9518-8487DF84E2BB}" srcOrd="0" destOrd="0" presId="urn:microsoft.com/office/officeart/2005/8/layout/vList2"/>
    <dgm:cxn modelId="{8F99C186-6F1F-4ACF-BB99-5CB325CADADC}" type="presParOf" srcId="{C84C8865-8855-4C55-8A91-E73E001B8F0B}" destId="{F27C5D90-2BB2-4C94-8B4D-C7DCBF1BB00B}" srcOrd="1" destOrd="0" presId="urn:microsoft.com/office/officeart/2005/8/layout/vList2"/>
    <dgm:cxn modelId="{338F33F3-7E1D-458C-8778-867F52F8F695}" type="presParOf" srcId="{C84C8865-8855-4C55-8A91-E73E001B8F0B}" destId="{DA50DE7D-2C6D-47FE-9788-7D0064A8DE81}" srcOrd="2" destOrd="0" presId="urn:microsoft.com/office/officeart/2005/8/layout/vList2"/>
    <dgm:cxn modelId="{9C5E8B68-35DB-45AB-9700-1A036858BAC7}" type="presParOf" srcId="{C84C8865-8855-4C55-8A91-E73E001B8F0B}" destId="{509E18CC-8005-46AD-A072-A7865BF1A4E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E2FBD75-6518-4750-9CE9-A16D3BA097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3AFDC1A-243F-4829-A97C-8E7AF60BFF0A}">
      <dgm:prSet/>
      <dgm:spPr/>
      <dgm:t>
        <a:bodyPr/>
        <a:lstStyle/>
        <a:p>
          <a:pPr rtl="0"/>
          <a:r>
            <a:rPr lang="zh-CN" smtClean="0"/>
            <a:t>可行</a:t>
          </a:r>
          <a:r>
            <a:rPr lang="en-US" smtClean="0"/>
            <a:t> </a:t>
          </a:r>
          <a:endParaRPr lang="zh-CN"/>
        </a:p>
      </dgm:t>
    </dgm:pt>
    <dgm:pt modelId="{66EB67A7-B4C3-4777-8200-FAB1A0EDBC74}" type="parTrans" cxnId="{FA73EA6A-94A4-4D63-9FAC-9E8DEEA654BE}">
      <dgm:prSet/>
      <dgm:spPr/>
      <dgm:t>
        <a:bodyPr/>
        <a:lstStyle/>
        <a:p>
          <a:endParaRPr lang="zh-CN" altLang="en-US"/>
        </a:p>
      </dgm:t>
    </dgm:pt>
    <dgm:pt modelId="{4EE533EC-ACA1-4171-8B29-5F60F35F4551}" type="sibTrans" cxnId="{FA73EA6A-94A4-4D63-9FAC-9E8DEEA654BE}">
      <dgm:prSet/>
      <dgm:spPr/>
      <dgm:t>
        <a:bodyPr/>
        <a:lstStyle/>
        <a:p>
          <a:endParaRPr lang="zh-CN" altLang="en-US"/>
        </a:p>
      </dgm:t>
    </dgm:pt>
    <dgm:pt modelId="{27AC60C8-0E31-486A-8E4B-DF6B225DA191}">
      <dgm:prSet/>
      <dgm:spPr/>
      <dgm:t>
        <a:bodyPr/>
        <a:lstStyle/>
        <a:p>
          <a:pPr rtl="0"/>
          <a:r>
            <a:rPr lang="zh-CN" smtClean="0"/>
            <a:t>理由</a:t>
          </a:r>
          <a:endParaRPr lang="zh-CN"/>
        </a:p>
      </dgm:t>
    </dgm:pt>
    <dgm:pt modelId="{B2B74250-3B52-410E-83E6-936DA8712E94}" type="parTrans" cxnId="{A771C6E3-18EA-44A2-A36C-96C6B029EB9F}">
      <dgm:prSet/>
      <dgm:spPr/>
      <dgm:t>
        <a:bodyPr/>
        <a:lstStyle/>
        <a:p>
          <a:endParaRPr lang="zh-CN" altLang="en-US"/>
        </a:p>
      </dgm:t>
    </dgm:pt>
    <dgm:pt modelId="{D4C1BC82-C4A1-423E-A51D-B74040DC73E3}" type="sibTrans" cxnId="{A771C6E3-18EA-44A2-A36C-96C6B029EB9F}">
      <dgm:prSet/>
      <dgm:spPr/>
      <dgm:t>
        <a:bodyPr/>
        <a:lstStyle/>
        <a:p>
          <a:endParaRPr lang="zh-CN" altLang="en-US"/>
        </a:p>
      </dgm:t>
    </dgm:pt>
    <dgm:pt modelId="{CEC3D32E-42A3-4F71-B501-E421B63058EF}">
      <dgm:prSet/>
      <dgm:spPr/>
      <dgm:t>
        <a:bodyPr/>
        <a:lstStyle/>
        <a:p>
          <a:pPr rtl="0"/>
          <a:r>
            <a:rPr lang="zh-CN" smtClean="0"/>
            <a:t>我们可以通过内容审查，举报，人工删除的方法，保证网站没有违法的内容</a:t>
          </a:r>
          <a:endParaRPr lang="zh-CN"/>
        </a:p>
      </dgm:t>
    </dgm:pt>
    <dgm:pt modelId="{7857B189-E13F-4E00-B8A2-E10E83C81B0C}" type="parTrans" cxnId="{A734E12D-5687-4750-ADCB-2A37805ED597}">
      <dgm:prSet/>
      <dgm:spPr/>
      <dgm:t>
        <a:bodyPr/>
        <a:lstStyle/>
        <a:p>
          <a:endParaRPr lang="zh-CN" altLang="en-US"/>
        </a:p>
      </dgm:t>
    </dgm:pt>
    <dgm:pt modelId="{C845514C-BDD4-4D61-9197-78B42490C63C}" type="sibTrans" cxnId="{A734E12D-5687-4750-ADCB-2A37805ED597}">
      <dgm:prSet/>
      <dgm:spPr/>
      <dgm:t>
        <a:bodyPr/>
        <a:lstStyle/>
        <a:p>
          <a:endParaRPr lang="zh-CN" altLang="en-US"/>
        </a:p>
      </dgm:t>
    </dgm:pt>
    <dgm:pt modelId="{26041269-30E7-485F-894E-00CEB47289A3}">
      <dgm:prSet/>
      <dgm:spPr/>
      <dgm:t>
        <a:bodyPr/>
        <a:lstStyle/>
        <a:p>
          <a:pPr rtl="0"/>
          <a:r>
            <a:rPr lang="zh-CN" smtClean="0"/>
            <a:t>网站所提供的服务并不违法</a:t>
          </a:r>
          <a:endParaRPr lang="zh-CN"/>
        </a:p>
      </dgm:t>
    </dgm:pt>
    <dgm:pt modelId="{2839AE35-3E78-4FF6-863C-D305CE4B2AD6}" type="parTrans" cxnId="{258EA36D-243B-4325-B06F-F7EE891BA9A7}">
      <dgm:prSet/>
      <dgm:spPr/>
      <dgm:t>
        <a:bodyPr/>
        <a:lstStyle/>
        <a:p>
          <a:endParaRPr lang="zh-CN" altLang="en-US"/>
        </a:p>
      </dgm:t>
    </dgm:pt>
    <dgm:pt modelId="{3E87743E-C681-4EF1-9943-38501C8CFCC5}" type="sibTrans" cxnId="{258EA36D-243B-4325-B06F-F7EE891BA9A7}">
      <dgm:prSet/>
      <dgm:spPr/>
      <dgm:t>
        <a:bodyPr/>
        <a:lstStyle/>
        <a:p>
          <a:endParaRPr lang="zh-CN" altLang="en-US"/>
        </a:p>
      </dgm:t>
    </dgm:pt>
    <dgm:pt modelId="{E62B34FB-5522-496D-8C1A-309D7D55E423}" type="pres">
      <dgm:prSet presAssocID="{6E2FBD75-6518-4750-9CE9-A16D3BA097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B910D0-5F40-477A-9FFD-5F7FF4CAF616}" type="pres">
      <dgm:prSet presAssocID="{03AFDC1A-243F-4829-A97C-8E7AF60BFF0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C110D1-7277-457C-859F-519A91E4B394}" type="pres">
      <dgm:prSet presAssocID="{4EE533EC-ACA1-4171-8B29-5F60F35F4551}" presName="spacer" presStyleCnt="0"/>
      <dgm:spPr/>
    </dgm:pt>
    <dgm:pt modelId="{50A1FEA0-DF75-4671-8F5A-E0D119370EA7}" type="pres">
      <dgm:prSet presAssocID="{27AC60C8-0E31-486A-8E4B-DF6B225DA19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076599-AF6E-4D72-A44D-26843C96AB04}" type="pres">
      <dgm:prSet presAssocID="{27AC60C8-0E31-486A-8E4B-DF6B225DA19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C5F801-4E9C-4A0C-83C2-6C3F374BE396}" type="presOf" srcId="{6E2FBD75-6518-4750-9CE9-A16D3BA09728}" destId="{E62B34FB-5522-496D-8C1A-309D7D55E423}" srcOrd="0" destOrd="0" presId="urn:microsoft.com/office/officeart/2005/8/layout/vList2"/>
    <dgm:cxn modelId="{95EEB2A8-6073-4612-B03A-6184C8C69A48}" type="presOf" srcId="{03AFDC1A-243F-4829-A97C-8E7AF60BFF0A}" destId="{E7B910D0-5F40-477A-9FFD-5F7FF4CAF616}" srcOrd="0" destOrd="0" presId="urn:microsoft.com/office/officeart/2005/8/layout/vList2"/>
    <dgm:cxn modelId="{A771C6E3-18EA-44A2-A36C-96C6B029EB9F}" srcId="{6E2FBD75-6518-4750-9CE9-A16D3BA09728}" destId="{27AC60C8-0E31-486A-8E4B-DF6B225DA191}" srcOrd="1" destOrd="0" parTransId="{B2B74250-3B52-410E-83E6-936DA8712E94}" sibTransId="{D4C1BC82-C4A1-423E-A51D-B74040DC73E3}"/>
    <dgm:cxn modelId="{258EA36D-243B-4325-B06F-F7EE891BA9A7}" srcId="{27AC60C8-0E31-486A-8E4B-DF6B225DA191}" destId="{26041269-30E7-485F-894E-00CEB47289A3}" srcOrd="1" destOrd="0" parTransId="{2839AE35-3E78-4FF6-863C-D305CE4B2AD6}" sibTransId="{3E87743E-C681-4EF1-9943-38501C8CFCC5}"/>
    <dgm:cxn modelId="{A734E12D-5687-4750-ADCB-2A37805ED597}" srcId="{27AC60C8-0E31-486A-8E4B-DF6B225DA191}" destId="{CEC3D32E-42A3-4F71-B501-E421B63058EF}" srcOrd="0" destOrd="0" parTransId="{7857B189-E13F-4E00-B8A2-E10E83C81B0C}" sibTransId="{C845514C-BDD4-4D61-9197-78B42490C63C}"/>
    <dgm:cxn modelId="{62471204-3A34-4DDC-95E8-609EFF7C1107}" type="presOf" srcId="{CEC3D32E-42A3-4F71-B501-E421B63058EF}" destId="{D1076599-AF6E-4D72-A44D-26843C96AB04}" srcOrd="0" destOrd="0" presId="urn:microsoft.com/office/officeart/2005/8/layout/vList2"/>
    <dgm:cxn modelId="{FA73EA6A-94A4-4D63-9FAC-9E8DEEA654BE}" srcId="{6E2FBD75-6518-4750-9CE9-A16D3BA09728}" destId="{03AFDC1A-243F-4829-A97C-8E7AF60BFF0A}" srcOrd="0" destOrd="0" parTransId="{66EB67A7-B4C3-4777-8200-FAB1A0EDBC74}" sibTransId="{4EE533EC-ACA1-4171-8B29-5F60F35F4551}"/>
    <dgm:cxn modelId="{70BAEDD0-E982-4562-9703-2F92BC9F8C34}" type="presOf" srcId="{26041269-30E7-485F-894E-00CEB47289A3}" destId="{D1076599-AF6E-4D72-A44D-26843C96AB04}" srcOrd="0" destOrd="1" presId="urn:microsoft.com/office/officeart/2005/8/layout/vList2"/>
    <dgm:cxn modelId="{AEF04E82-F842-49B8-A197-E3093332E8AB}" type="presOf" srcId="{27AC60C8-0E31-486A-8E4B-DF6B225DA191}" destId="{50A1FEA0-DF75-4671-8F5A-E0D119370EA7}" srcOrd="0" destOrd="0" presId="urn:microsoft.com/office/officeart/2005/8/layout/vList2"/>
    <dgm:cxn modelId="{A438B5E5-F5BE-4EDC-8441-CF0AA61C8397}" type="presParOf" srcId="{E62B34FB-5522-496D-8C1A-309D7D55E423}" destId="{E7B910D0-5F40-477A-9FFD-5F7FF4CAF616}" srcOrd="0" destOrd="0" presId="urn:microsoft.com/office/officeart/2005/8/layout/vList2"/>
    <dgm:cxn modelId="{B25FCD4C-E84E-4DC7-8C2C-CD477E617956}" type="presParOf" srcId="{E62B34FB-5522-496D-8C1A-309D7D55E423}" destId="{AAC110D1-7277-457C-859F-519A91E4B394}" srcOrd="1" destOrd="0" presId="urn:microsoft.com/office/officeart/2005/8/layout/vList2"/>
    <dgm:cxn modelId="{D70265D5-1984-43F8-A41D-4A6426EC84FC}" type="presParOf" srcId="{E62B34FB-5522-496D-8C1A-309D7D55E423}" destId="{50A1FEA0-DF75-4671-8F5A-E0D119370EA7}" srcOrd="2" destOrd="0" presId="urn:microsoft.com/office/officeart/2005/8/layout/vList2"/>
    <dgm:cxn modelId="{12A8AF4E-517B-47B7-ACB2-0EEBCD50DD85}" type="presParOf" srcId="{E62B34FB-5522-496D-8C1A-309D7D55E423}" destId="{D1076599-AF6E-4D72-A44D-26843C96AB0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DD222D-BE59-4005-BD38-030AB491B8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CEF94D2-7B09-494B-BAD7-BF1E0810947B}">
      <dgm:prSet/>
      <dgm:spPr/>
      <dgm:t>
        <a:bodyPr/>
        <a:lstStyle/>
        <a:p>
          <a:pPr rtl="0"/>
          <a:r>
            <a:rPr lang="zh-CN" smtClean="0"/>
            <a:t>可行</a:t>
          </a:r>
          <a:r>
            <a:rPr lang="en-US" smtClean="0"/>
            <a:t> </a:t>
          </a:r>
          <a:endParaRPr lang="zh-CN"/>
        </a:p>
      </dgm:t>
    </dgm:pt>
    <dgm:pt modelId="{95BF1BBA-7624-4CB8-90FE-8F7ED5C584F6}" type="parTrans" cxnId="{7EB1C4D6-5A5E-4E62-8F93-261F81C15894}">
      <dgm:prSet/>
      <dgm:spPr/>
      <dgm:t>
        <a:bodyPr/>
        <a:lstStyle/>
        <a:p>
          <a:endParaRPr lang="zh-CN" altLang="en-US"/>
        </a:p>
      </dgm:t>
    </dgm:pt>
    <dgm:pt modelId="{E818E377-C27D-4AA9-83B2-B23F953E47D2}" type="sibTrans" cxnId="{7EB1C4D6-5A5E-4E62-8F93-261F81C15894}">
      <dgm:prSet/>
      <dgm:spPr/>
      <dgm:t>
        <a:bodyPr/>
        <a:lstStyle/>
        <a:p>
          <a:endParaRPr lang="zh-CN" altLang="en-US"/>
        </a:p>
      </dgm:t>
    </dgm:pt>
    <dgm:pt modelId="{69E14C24-95AA-4B4F-91A7-9DBC60D6B540}">
      <dgm:prSet/>
      <dgm:spPr/>
      <dgm:t>
        <a:bodyPr/>
        <a:lstStyle/>
        <a:p>
          <a:pPr rtl="0"/>
          <a:r>
            <a:rPr lang="zh-CN" smtClean="0"/>
            <a:t>理由</a:t>
          </a:r>
          <a:endParaRPr lang="zh-CN"/>
        </a:p>
      </dgm:t>
    </dgm:pt>
    <dgm:pt modelId="{112D7126-C3CE-466B-9E1C-7D1FD7676206}" type="parTrans" cxnId="{18631DCD-C643-4627-8AC8-DEE67ABE63C7}">
      <dgm:prSet/>
      <dgm:spPr/>
      <dgm:t>
        <a:bodyPr/>
        <a:lstStyle/>
        <a:p>
          <a:endParaRPr lang="zh-CN" altLang="en-US"/>
        </a:p>
      </dgm:t>
    </dgm:pt>
    <dgm:pt modelId="{A9AC0AFA-25D9-4F04-916B-0D4D5D6E8A49}" type="sibTrans" cxnId="{18631DCD-C643-4627-8AC8-DEE67ABE63C7}">
      <dgm:prSet/>
      <dgm:spPr/>
      <dgm:t>
        <a:bodyPr/>
        <a:lstStyle/>
        <a:p>
          <a:endParaRPr lang="zh-CN" altLang="en-US"/>
        </a:p>
      </dgm:t>
    </dgm:pt>
    <dgm:pt modelId="{D92E442F-9205-4571-A8CC-E715F4A9B82C}">
      <dgm:prSet/>
      <dgm:spPr/>
      <dgm:t>
        <a:bodyPr/>
        <a:lstStyle/>
        <a:p>
          <a:pPr rtl="0"/>
          <a:r>
            <a:rPr lang="zh-CN" smtClean="0"/>
            <a:t>该项目系统面向的是软件工程专业的学生和老师以及游客</a:t>
          </a:r>
          <a:endParaRPr lang="zh-CN"/>
        </a:p>
      </dgm:t>
    </dgm:pt>
    <dgm:pt modelId="{D5C73B04-84BE-43E9-B3EC-1F258A913A83}" type="parTrans" cxnId="{389E248D-20C2-4336-BBF0-4C29E2F1F40E}">
      <dgm:prSet/>
      <dgm:spPr/>
      <dgm:t>
        <a:bodyPr/>
        <a:lstStyle/>
        <a:p>
          <a:endParaRPr lang="zh-CN" altLang="en-US"/>
        </a:p>
      </dgm:t>
    </dgm:pt>
    <dgm:pt modelId="{048627B7-FA36-413E-AA31-34D41BB46400}" type="sibTrans" cxnId="{389E248D-20C2-4336-BBF0-4C29E2F1F40E}">
      <dgm:prSet/>
      <dgm:spPr/>
      <dgm:t>
        <a:bodyPr/>
        <a:lstStyle/>
        <a:p>
          <a:endParaRPr lang="zh-CN" altLang="en-US"/>
        </a:p>
      </dgm:t>
    </dgm:pt>
    <dgm:pt modelId="{F627EA10-844E-4060-B64E-420011FFCD23}">
      <dgm:prSet/>
      <dgm:spPr/>
      <dgm:t>
        <a:bodyPr/>
        <a:lstStyle/>
        <a:p>
          <a:pPr rtl="0"/>
          <a:r>
            <a:rPr lang="zh-CN" smtClean="0"/>
            <a:t>以上人群都具备使用网络的技能</a:t>
          </a:r>
          <a:endParaRPr lang="zh-CN"/>
        </a:p>
      </dgm:t>
    </dgm:pt>
    <dgm:pt modelId="{14AA2376-5B89-48E2-BDBD-C710356907B9}" type="parTrans" cxnId="{026E218D-E255-491C-86C2-705A910FA613}">
      <dgm:prSet/>
      <dgm:spPr/>
      <dgm:t>
        <a:bodyPr/>
        <a:lstStyle/>
        <a:p>
          <a:endParaRPr lang="zh-CN" altLang="en-US"/>
        </a:p>
      </dgm:t>
    </dgm:pt>
    <dgm:pt modelId="{BE7FF9D0-103C-4B1B-9FF6-91FB1EE70E7C}" type="sibTrans" cxnId="{026E218D-E255-491C-86C2-705A910FA613}">
      <dgm:prSet/>
      <dgm:spPr/>
      <dgm:t>
        <a:bodyPr/>
        <a:lstStyle/>
        <a:p>
          <a:endParaRPr lang="zh-CN" altLang="en-US"/>
        </a:p>
      </dgm:t>
    </dgm:pt>
    <dgm:pt modelId="{792F4228-C867-42F8-A859-FD76A5530414}">
      <dgm:prSet/>
      <dgm:spPr/>
      <dgm:t>
        <a:bodyPr/>
        <a:lstStyle/>
        <a:p>
          <a:pPr rtl="0"/>
          <a:r>
            <a:rPr lang="zh-CN" smtClean="0"/>
            <a:t>网站具备在线帮助的功能，来引导使用者</a:t>
          </a:r>
          <a:endParaRPr lang="zh-CN"/>
        </a:p>
      </dgm:t>
    </dgm:pt>
    <dgm:pt modelId="{B663F134-B3C0-4176-973D-4144D4133B45}" type="parTrans" cxnId="{54563233-0215-435C-8EC8-C871140A9AC1}">
      <dgm:prSet/>
      <dgm:spPr/>
      <dgm:t>
        <a:bodyPr/>
        <a:lstStyle/>
        <a:p>
          <a:endParaRPr lang="zh-CN" altLang="en-US"/>
        </a:p>
      </dgm:t>
    </dgm:pt>
    <dgm:pt modelId="{A5B9CF2B-4EDA-4363-A3DA-BC6B7DAB5A10}" type="sibTrans" cxnId="{54563233-0215-435C-8EC8-C871140A9AC1}">
      <dgm:prSet/>
      <dgm:spPr/>
      <dgm:t>
        <a:bodyPr/>
        <a:lstStyle/>
        <a:p>
          <a:endParaRPr lang="zh-CN" altLang="en-US"/>
        </a:p>
      </dgm:t>
    </dgm:pt>
    <dgm:pt modelId="{52A1CD73-F5A4-4418-8A01-FCD110A453FF}" type="pres">
      <dgm:prSet presAssocID="{6EDD222D-BE59-4005-BD38-030AB491B8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2972E00-5A57-4DA1-A0C9-3C93B40CB3C6}" type="pres">
      <dgm:prSet presAssocID="{7CEF94D2-7B09-494B-BAD7-BF1E0810947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9BCE15-96F3-46E8-9922-9AAB1E0CECBD}" type="pres">
      <dgm:prSet presAssocID="{E818E377-C27D-4AA9-83B2-B23F953E47D2}" presName="spacer" presStyleCnt="0"/>
      <dgm:spPr/>
    </dgm:pt>
    <dgm:pt modelId="{8032571C-CC50-4AC7-8B74-A000236FCFF9}" type="pres">
      <dgm:prSet presAssocID="{69E14C24-95AA-4B4F-91A7-9DBC60D6B54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FACE15-381D-4871-870B-E58F81009880}" type="pres">
      <dgm:prSet presAssocID="{69E14C24-95AA-4B4F-91A7-9DBC60D6B54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B1C4D6-5A5E-4E62-8F93-261F81C15894}" srcId="{6EDD222D-BE59-4005-BD38-030AB491B8BB}" destId="{7CEF94D2-7B09-494B-BAD7-BF1E0810947B}" srcOrd="0" destOrd="0" parTransId="{95BF1BBA-7624-4CB8-90FE-8F7ED5C584F6}" sibTransId="{E818E377-C27D-4AA9-83B2-B23F953E47D2}"/>
    <dgm:cxn modelId="{B9C07149-67E7-42A5-996C-50E9E4BD9174}" type="presOf" srcId="{7CEF94D2-7B09-494B-BAD7-BF1E0810947B}" destId="{42972E00-5A57-4DA1-A0C9-3C93B40CB3C6}" srcOrd="0" destOrd="0" presId="urn:microsoft.com/office/officeart/2005/8/layout/vList2"/>
    <dgm:cxn modelId="{7E7EAA73-3068-44BD-A48F-811E1697BCEA}" type="presOf" srcId="{792F4228-C867-42F8-A859-FD76A5530414}" destId="{D3FACE15-381D-4871-870B-E58F81009880}" srcOrd="0" destOrd="2" presId="urn:microsoft.com/office/officeart/2005/8/layout/vList2"/>
    <dgm:cxn modelId="{54563233-0215-435C-8EC8-C871140A9AC1}" srcId="{69E14C24-95AA-4B4F-91A7-9DBC60D6B540}" destId="{792F4228-C867-42F8-A859-FD76A5530414}" srcOrd="2" destOrd="0" parTransId="{B663F134-B3C0-4176-973D-4144D4133B45}" sibTransId="{A5B9CF2B-4EDA-4363-A3DA-BC6B7DAB5A10}"/>
    <dgm:cxn modelId="{026E218D-E255-491C-86C2-705A910FA613}" srcId="{69E14C24-95AA-4B4F-91A7-9DBC60D6B540}" destId="{F627EA10-844E-4060-B64E-420011FFCD23}" srcOrd="1" destOrd="0" parTransId="{14AA2376-5B89-48E2-BDBD-C710356907B9}" sibTransId="{BE7FF9D0-103C-4B1B-9FF6-91FB1EE70E7C}"/>
    <dgm:cxn modelId="{389E248D-20C2-4336-BBF0-4C29E2F1F40E}" srcId="{69E14C24-95AA-4B4F-91A7-9DBC60D6B540}" destId="{D92E442F-9205-4571-A8CC-E715F4A9B82C}" srcOrd="0" destOrd="0" parTransId="{D5C73B04-84BE-43E9-B3EC-1F258A913A83}" sibTransId="{048627B7-FA36-413E-AA31-34D41BB46400}"/>
    <dgm:cxn modelId="{22DF380F-156E-4A3F-B6A3-DF82E4E4B6AD}" type="presOf" srcId="{69E14C24-95AA-4B4F-91A7-9DBC60D6B540}" destId="{8032571C-CC50-4AC7-8B74-A000236FCFF9}" srcOrd="0" destOrd="0" presId="urn:microsoft.com/office/officeart/2005/8/layout/vList2"/>
    <dgm:cxn modelId="{1CCF6681-A1C7-41EC-9DC0-8C8668E484BB}" type="presOf" srcId="{6EDD222D-BE59-4005-BD38-030AB491B8BB}" destId="{52A1CD73-F5A4-4418-8A01-FCD110A453FF}" srcOrd="0" destOrd="0" presId="urn:microsoft.com/office/officeart/2005/8/layout/vList2"/>
    <dgm:cxn modelId="{D9747AEF-D295-48E2-99A5-010E1988C7E5}" type="presOf" srcId="{D92E442F-9205-4571-A8CC-E715F4A9B82C}" destId="{D3FACE15-381D-4871-870B-E58F81009880}" srcOrd="0" destOrd="0" presId="urn:microsoft.com/office/officeart/2005/8/layout/vList2"/>
    <dgm:cxn modelId="{4A1BE747-D55E-4D68-A019-DA14EC32960E}" type="presOf" srcId="{F627EA10-844E-4060-B64E-420011FFCD23}" destId="{D3FACE15-381D-4871-870B-E58F81009880}" srcOrd="0" destOrd="1" presId="urn:microsoft.com/office/officeart/2005/8/layout/vList2"/>
    <dgm:cxn modelId="{18631DCD-C643-4627-8AC8-DEE67ABE63C7}" srcId="{6EDD222D-BE59-4005-BD38-030AB491B8BB}" destId="{69E14C24-95AA-4B4F-91A7-9DBC60D6B540}" srcOrd="1" destOrd="0" parTransId="{112D7126-C3CE-466B-9E1C-7D1FD7676206}" sibTransId="{A9AC0AFA-25D9-4F04-916B-0D4D5D6E8A49}"/>
    <dgm:cxn modelId="{BCBE9E5C-1E2D-4EBA-ACAA-523E1D074F82}" type="presParOf" srcId="{52A1CD73-F5A4-4418-8A01-FCD110A453FF}" destId="{42972E00-5A57-4DA1-A0C9-3C93B40CB3C6}" srcOrd="0" destOrd="0" presId="urn:microsoft.com/office/officeart/2005/8/layout/vList2"/>
    <dgm:cxn modelId="{CC460DEA-FC65-49D5-BF04-528713837B12}" type="presParOf" srcId="{52A1CD73-F5A4-4418-8A01-FCD110A453FF}" destId="{889BCE15-96F3-46E8-9922-9AAB1E0CECBD}" srcOrd="1" destOrd="0" presId="urn:microsoft.com/office/officeart/2005/8/layout/vList2"/>
    <dgm:cxn modelId="{78EF7334-5AD2-498C-B54D-726618C19C58}" type="presParOf" srcId="{52A1CD73-F5A4-4418-8A01-FCD110A453FF}" destId="{8032571C-CC50-4AC7-8B74-A000236FCFF9}" srcOrd="2" destOrd="0" presId="urn:microsoft.com/office/officeart/2005/8/layout/vList2"/>
    <dgm:cxn modelId="{75EA2793-C827-436F-A269-E6E2841A8F84}" type="presParOf" srcId="{52A1CD73-F5A4-4418-8A01-FCD110A453FF}" destId="{D3FACE15-381D-4871-870B-E58F8100988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CCB22D-08C1-4C9E-8F61-4A9743C3B7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FEDD9A-793F-4BD6-8494-0E75BE5C7953}">
      <dgm:prSet/>
      <dgm:spPr/>
      <dgm:t>
        <a:bodyPr/>
        <a:lstStyle/>
        <a:p>
          <a:pPr rtl="0"/>
          <a:r>
            <a:rPr lang="zh-CN" dirty="0" smtClean="0"/>
            <a:t>面向学生和老师</a:t>
          </a:r>
          <a:endParaRPr lang="zh-CN" dirty="0"/>
        </a:p>
      </dgm:t>
    </dgm:pt>
    <dgm:pt modelId="{0989C42A-CC6D-49A4-87AA-33472679AC1C}" type="parTrans" cxnId="{5B4B597D-A428-40FF-B75E-38A754DED93D}">
      <dgm:prSet/>
      <dgm:spPr/>
      <dgm:t>
        <a:bodyPr/>
        <a:lstStyle/>
        <a:p>
          <a:endParaRPr lang="zh-CN" altLang="en-US"/>
        </a:p>
      </dgm:t>
    </dgm:pt>
    <dgm:pt modelId="{2C905165-B8F5-4155-806A-9344E9F9E8D5}" type="sibTrans" cxnId="{5B4B597D-A428-40FF-B75E-38A754DED93D}">
      <dgm:prSet/>
      <dgm:spPr/>
      <dgm:t>
        <a:bodyPr/>
        <a:lstStyle/>
        <a:p>
          <a:endParaRPr lang="zh-CN" altLang="en-US"/>
        </a:p>
      </dgm:t>
    </dgm:pt>
    <dgm:pt modelId="{228D6027-FC79-4DD5-A595-70C2744B71F6}">
      <dgm:prSet/>
      <dgm:spPr/>
      <dgm:t>
        <a:bodyPr/>
        <a:lstStyle/>
        <a:p>
          <a:pPr rtl="0"/>
          <a:r>
            <a:rPr lang="zh-CN" smtClean="0"/>
            <a:t>做</a:t>
          </a:r>
          <a:r>
            <a:rPr lang="zh-CN" dirty="0" smtClean="0"/>
            <a:t>一个可靠、易用的网站</a:t>
          </a:r>
          <a:endParaRPr lang="zh-CN" dirty="0"/>
        </a:p>
      </dgm:t>
    </dgm:pt>
    <dgm:pt modelId="{39FA64C5-953D-414C-8C44-C76C2365B2A2}" type="parTrans" cxnId="{87B170DD-CDE4-4041-B247-4361F590D865}">
      <dgm:prSet/>
      <dgm:spPr/>
      <dgm:t>
        <a:bodyPr/>
        <a:lstStyle/>
        <a:p>
          <a:endParaRPr lang="zh-CN" altLang="en-US"/>
        </a:p>
      </dgm:t>
    </dgm:pt>
    <dgm:pt modelId="{CEAE3911-D67A-4895-A832-9CA6475DACF3}" type="sibTrans" cxnId="{87B170DD-CDE4-4041-B247-4361F590D865}">
      <dgm:prSet/>
      <dgm:spPr/>
      <dgm:t>
        <a:bodyPr/>
        <a:lstStyle/>
        <a:p>
          <a:endParaRPr lang="zh-CN" altLang="en-US"/>
        </a:p>
      </dgm:t>
    </dgm:pt>
    <dgm:pt modelId="{8EA24D45-3174-454C-9C1E-380A913BF18B}" type="pres">
      <dgm:prSet presAssocID="{54CCB22D-08C1-4C9E-8F61-4A9743C3B7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0E262C-38CA-407F-AAF4-0D6B37E24EE8}" type="pres">
      <dgm:prSet presAssocID="{D7FEDD9A-793F-4BD6-8494-0E75BE5C795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5D2840-EFF5-4BAC-BBEA-A92AFB753E0B}" type="pres">
      <dgm:prSet presAssocID="{2C905165-B8F5-4155-806A-9344E9F9E8D5}" presName="spacer" presStyleCnt="0"/>
      <dgm:spPr/>
    </dgm:pt>
    <dgm:pt modelId="{548414C0-8F0C-4164-A24F-BF320D7C5330}" type="pres">
      <dgm:prSet presAssocID="{228D6027-FC79-4DD5-A595-70C2744B71F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4B597D-A428-40FF-B75E-38A754DED93D}" srcId="{54CCB22D-08C1-4C9E-8F61-4A9743C3B766}" destId="{D7FEDD9A-793F-4BD6-8494-0E75BE5C7953}" srcOrd="0" destOrd="0" parTransId="{0989C42A-CC6D-49A4-87AA-33472679AC1C}" sibTransId="{2C905165-B8F5-4155-806A-9344E9F9E8D5}"/>
    <dgm:cxn modelId="{0238EDC7-9CBF-4D72-8790-FDBC6A4CCCEE}" type="presOf" srcId="{D7FEDD9A-793F-4BD6-8494-0E75BE5C7953}" destId="{400E262C-38CA-407F-AAF4-0D6B37E24EE8}" srcOrd="0" destOrd="0" presId="urn:microsoft.com/office/officeart/2005/8/layout/vList2"/>
    <dgm:cxn modelId="{E3AA19E1-8C8A-487E-B6B5-4B885FCF7C58}" type="presOf" srcId="{54CCB22D-08C1-4C9E-8F61-4A9743C3B766}" destId="{8EA24D45-3174-454C-9C1E-380A913BF18B}" srcOrd="0" destOrd="0" presId="urn:microsoft.com/office/officeart/2005/8/layout/vList2"/>
    <dgm:cxn modelId="{87B170DD-CDE4-4041-B247-4361F590D865}" srcId="{54CCB22D-08C1-4C9E-8F61-4A9743C3B766}" destId="{228D6027-FC79-4DD5-A595-70C2744B71F6}" srcOrd="1" destOrd="0" parTransId="{39FA64C5-953D-414C-8C44-C76C2365B2A2}" sibTransId="{CEAE3911-D67A-4895-A832-9CA6475DACF3}"/>
    <dgm:cxn modelId="{853B2B6A-6AFF-426E-8EF7-C4CA67D3E1A9}" type="presOf" srcId="{228D6027-FC79-4DD5-A595-70C2744B71F6}" destId="{548414C0-8F0C-4164-A24F-BF320D7C5330}" srcOrd="0" destOrd="0" presId="urn:microsoft.com/office/officeart/2005/8/layout/vList2"/>
    <dgm:cxn modelId="{1414DFCD-FAA0-40DA-9D9C-81F6BCC36CFC}" type="presParOf" srcId="{8EA24D45-3174-454C-9C1E-380A913BF18B}" destId="{400E262C-38CA-407F-AAF4-0D6B37E24EE8}" srcOrd="0" destOrd="0" presId="urn:microsoft.com/office/officeart/2005/8/layout/vList2"/>
    <dgm:cxn modelId="{04C888C0-D0DC-4DA8-85AD-32DD9CB807F7}" type="presParOf" srcId="{8EA24D45-3174-454C-9C1E-380A913BF18B}" destId="{0D5D2840-EFF5-4BAC-BBEA-A92AFB753E0B}" srcOrd="1" destOrd="0" presId="urn:microsoft.com/office/officeart/2005/8/layout/vList2"/>
    <dgm:cxn modelId="{866FB8CA-F385-42A9-AB7C-5C14874FA4AF}" type="presParOf" srcId="{8EA24D45-3174-454C-9C1E-380A913BF18B}" destId="{548414C0-8F0C-4164-A24F-BF320D7C533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ACBD15-A63F-4B6E-B13E-A37277ADC4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5E0984D-3A0B-444C-BEBF-59270C5AB929}">
      <dgm:prSet/>
      <dgm:spPr/>
      <dgm:t>
        <a:bodyPr/>
        <a:lstStyle/>
        <a:p>
          <a:pPr rtl="0"/>
          <a:r>
            <a:rPr lang="zh-CN" smtClean="0"/>
            <a:t>能够让教师方便的点评学生作业</a:t>
          </a:r>
          <a:endParaRPr lang="zh-CN"/>
        </a:p>
      </dgm:t>
    </dgm:pt>
    <dgm:pt modelId="{A13F427B-1976-41DD-8D9D-C32337A937BE}" type="parTrans" cxnId="{4E2A3A1F-8231-40D6-B6E5-CFEC3F8D0775}">
      <dgm:prSet/>
      <dgm:spPr/>
      <dgm:t>
        <a:bodyPr/>
        <a:lstStyle/>
        <a:p>
          <a:endParaRPr lang="zh-CN" altLang="en-US"/>
        </a:p>
      </dgm:t>
    </dgm:pt>
    <dgm:pt modelId="{748F59FA-BAF2-40EE-9021-FBA5D8478702}" type="sibTrans" cxnId="{4E2A3A1F-8231-40D6-B6E5-CFEC3F8D0775}">
      <dgm:prSet/>
      <dgm:spPr/>
      <dgm:t>
        <a:bodyPr/>
        <a:lstStyle/>
        <a:p>
          <a:endParaRPr lang="zh-CN" altLang="en-US"/>
        </a:p>
      </dgm:t>
    </dgm:pt>
    <dgm:pt modelId="{FECE1E97-9971-4258-9813-1F4C44FC7844}">
      <dgm:prSet/>
      <dgm:spPr/>
      <dgm:t>
        <a:bodyPr/>
        <a:lstStyle/>
        <a:p>
          <a:pPr rtl="0"/>
          <a:r>
            <a:rPr lang="zh-CN" smtClean="0"/>
            <a:t>帮助学生获取资料</a:t>
          </a:r>
          <a:endParaRPr lang="zh-CN"/>
        </a:p>
      </dgm:t>
    </dgm:pt>
    <dgm:pt modelId="{B6824161-5529-4D20-92F8-94BA2DD953D8}" type="parTrans" cxnId="{00EE9356-64BD-4B32-AD22-CD32C26D8F3D}">
      <dgm:prSet/>
      <dgm:spPr/>
      <dgm:t>
        <a:bodyPr/>
        <a:lstStyle/>
        <a:p>
          <a:endParaRPr lang="zh-CN" altLang="en-US"/>
        </a:p>
      </dgm:t>
    </dgm:pt>
    <dgm:pt modelId="{646D0CCD-F8B1-4EEB-A826-09E21FCA911A}" type="sibTrans" cxnId="{00EE9356-64BD-4B32-AD22-CD32C26D8F3D}">
      <dgm:prSet/>
      <dgm:spPr/>
      <dgm:t>
        <a:bodyPr/>
        <a:lstStyle/>
        <a:p>
          <a:endParaRPr lang="zh-CN" altLang="en-US"/>
        </a:p>
      </dgm:t>
    </dgm:pt>
    <dgm:pt modelId="{9EB472B5-9BAD-4A4A-ACBB-8DADF02B37CA}">
      <dgm:prSet/>
      <dgm:spPr/>
      <dgm:t>
        <a:bodyPr/>
        <a:lstStyle/>
        <a:p>
          <a:pPr rtl="0"/>
          <a:r>
            <a:rPr lang="zh-CN" smtClean="0"/>
            <a:t>组织补课</a:t>
          </a:r>
          <a:endParaRPr lang="zh-CN"/>
        </a:p>
      </dgm:t>
    </dgm:pt>
    <dgm:pt modelId="{BA1A9917-4526-4117-9128-D45624B77EE7}" type="parTrans" cxnId="{EFFD05FB-A712-474E-A9F6-0E3703ED9A06}">
      <dgm:prSet/>
      <dgm:spPr/>
      <dgm:t>
        <a:bodyPr/>
        <a:lstStyle/>
        <a:p>
          <a:endParaRPr lang="zh-CN" altLang="en-US"/>
        </a:p>
      </dgm:t>
    </dgm:pt>
    <dgm:pt modelId="{5214BD1C-FAAA-4312-BDF9-B9E1EF0B5F7F}" type="sibTrans" cxnId="{EFFD05FB-A712-474E-A9F6-0E3703ED9A06}">
      <dgm:prSet/>
      <dgm:spPr/>
      <dgm:t>
        <a:bodyPr/>
        <a:lstStyle/>
        <a:p>
          <a:endParaRPr lang="zh-CN" altLang="en-US"/>
        </a:p>
      </dgm:t>
    </dgm:pt>
    <dgm:pt modelId="{660709F8-4E62-42BE-8615-F8A5E78241CC}">
      <dgm:prSet/>
      <dgm:spPr/>
      <dgm:t>
        <a:bodyPr/>
        <a:lstStyle/>
        <a:p>
          <a:pPr rtl="0"/>
          <a:r>
            <a:rPr lang="zh-CN" smtClean="0"/>
            <a:t>让游客了解这两门课程</a:t>
          </a:r>
          <a:endParaRPr lang="zh-CN"/>
        </a:p>
      </dgm:t>
    </dgm:pt>
    <dgm:pt modelId="{FE8D5A13-A9CA-48B4-B437-906C9E103B6C}" type="parTrans" cxnId="{D5A5487F-2D76-45D4-81AA-56F107F0DB2C}">
      <dgm:prSet/>
      <dgm:spPr/>
      <dgm:t>
        <a:bodyPr/>
        <a:lstStyle/>
        <a:p>
          <a:endParaRPr lang="zh-CN" altLang="en-US"/>
        </a:p>
      </dgm:t>
    </dgm:pt>
    <dgm:pt modelId="{ABCCE424-01A4-471E-BAB5-1C979C4E5209}" type="sibTrans" cxnId="{D5A5487F-2D76-45D4-81AA-56F107F0DB2C}">
      <dgm:prSet/>
      <dgm:spPr/>
      <dgm:t>
        <a:bodyPr/>
        <a:lstStyle/>
        <a:p>
          <a:endParaRPr lang="zh-CN" altLang="en-US"/>
        </a:p>
      </dgm:t>
    </dgm:pt>
    <dgm:pt modelId="{C65A9F89-A2C8-4B87-A307-5FD5DB861469}">
      <dgm:prSet/>
      <dgm:spPr/>
      <dgm:t>
        <a:bodyPr/>
        <a:lstStyle/>
        <a:p>
          <a:pPr rtl="0"/>
          <a:r>
            <a:rPr lang="zh-CN" smtClean="0"/>
            <a:t>教师可以更好、更容易得到学生的反馈</a:t>
          </a:r>
          <a:endParaRPr lang="zh-CN"/>
        </a:p>
      </dgm:t>
    </dgm:pt>
    <dgm:pt modelId="{1C3F8B5E-0B1E-4A7E-A229-6D4FEBB0C99E}" type="parTrans" cxnId="{4E97E631-818C-4F41-AF4D-0039A1FF7F70}">
      <dgm:prSet/>
      <dgm:spPr/>
      <dgm:t>
        <a:bodyPr/>
        <a:lstStyle/>
        <a:p>
          <a:endParaRPr lang="zh-CN" altLang="en-US"/>
        </a:p>
      </dgm:t>
    </dgm:pt>
    <dgm:pt modelId="{4F21CD9D-2F93-44B9-B8B5-E18BB2CF3858}" type="sibTrans" cxnId="{4E97E631-818C-4F41-AF4D-0039A1FF7F70}">
      <dgm:prSet/>
      <dgm:spPr/>
      <dgm:t>
        <a:bodyPr/>
        <a:lstStyle/>
        <a:p>
          <a:endParaRPr lang="zh-CN" altLang="en-US"/>
        </a:p>
      </dgm:t>
    </dgm:pt>
    <dgm:pt modelId="{4C36E233-DA6B-49DB-ABD1-DBAAB9259C94}">
      <dgm:prSet/>
      <dgm:spPr/>
      <dgm:t>
        <a:bodyPr/>
        <a:lstStyle/>
        <a:p>
          <a:pPr rtl="0"/>
          <a:r>
            <a:rPr lang="zh-CN" smtClean="0"/>
            <a:t>文件共享</a:t>
          </a:r>
          <a:endParaRPr lang="zh-CN"/>
        </a:p>
      </dgm:t>
    </dgm:pt>
    <dgm:pt modelId="{78B9280D-8A9E-42C1-A833-9DDFA8FB02B9}" type="parTrans" cxnId="{CF1E5F99-7A51-4608-A62F-239805F148EA}">
      <dgm:prSet/>
      <dgm:spPr/>
      <dgm:t>
        <a:bodyPr/>
        <a:lstStyle/>
        <a:p>
          <a:endParaRPr lang="zh-CN" altLang="en-US"/>
        </a:p>
      </dgm:t>
    </dgm:pt>
    <dgm:pt modelId="{33F51DC0-797D-4CC9-83C0-D256624813F0}" type="sibTrans" cxnId="{CF1E5F99-7A51-4608-A62F-239805F148EA}">
      <dgm:prSet/>
      <dgm:spPr/>
      <dgm:t>
        <a:bodyPr/>
        <a:lstStyle/>
        <a:p>
          <a:endParaRPr lang="zh-CN" altLang="en-US"/>
        </a:p>
      </dgm:t>
    </dgm:pt>
    <dgm:pt modelId="{4BD392C7-8C05-4BAD-8972-86A8D7FC0181}" type="pres">
      <dgm:prSet presAssocID="{C6ACBD15-A63F-4B6E-B13E-A37277ADC43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9B1483-4C2E-4A76-8D73-F5527787FF5C}" type="pres">
      <dgm:prSet presAssocID="{25E0984D-3A0B-444C-BEBF-59270C5AB929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DE130A-CD4C-461F-B7E5-C70F9528E9D5}" type="pres">
      <dgm:prSet presAssocID="{748F59FA-BAF2-40EE-9021-FBA5D8478702}" presName="spacer" presStyleCnt="0"/>
      <dgm:spPr/>
    </dgm:pt>
    <dgm:pt modelId="{BE1A5201-A594-4A07-AC70-0A744C430AB2}" type="pres">
      <dgm:prSet presAssocID="{FECE1E97-9971-4258-9813-1F4C44FC784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75DFB2-04D5-405E-B742-645BF392BD7A}" type="pres">
      <dgm:prSet presAssocID="{646D0CCD-F8B1-4EEB-A826-09E21FCA911A}" presName="spacer" presStyleCnt="0"/>
      <dgm:spPr/>
    </dgm:pt>
    <dgm:pt modelId="{20EFA847-5C48-49E7-83DA-0BDDF8901494}" type="pres">
      <dgm:prSet presAssocID="{9EB472B5-9BAD-4A4A-ACBB-8DADF02B37C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131A82-CFD9-4A72-A61D-06511A858E72}" type="pres">
      <dgm:prSet presAssocID="{5214BD1C-FAAA-4312-BDF9-B9E1EF0B5F7F}" presName="spacer" presStyleCnt="0"/>
      <dgm:spPr/>
    </dgm:pt>
    <dgm:pt modelId="{C284F6CF-3870-44AF-8BC9-7BDCC39D958B}" type="pres">
      <dgm:prSet presAssocID="{660709F8-4E62-42BE-8615-F8A5E78241C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D3DA0D-AAC8-4910-AE12-8EA3EC28BD67}" type="pres">
      <dgm:prSet presAssocID="{ABCCE424-01A4-471E-BAB5-1C979C4E5209}" presName="spacer" presStyleCnt="0"/>
      <dgm:spPr/>
    </dgm:pt>
    <dgm:pt modelId="{18A77FC7-9690-43D7-B88E-C9BED680353A}" type="pres">
      <dgm:prSet presAssocID="{C65A9F89-A2C8-4B87-A307-5FD5DB86146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F2B7BA-3874-441E-99A0-D169D3ECF6D3}" type="pres">
      <dgm:prSet presAssocID="{4F21CD9D-2F93-44B9-B8B5-E18BB2CF3858}" presName="spacer" presStyleCnt="0"/>
      <dgm:spPr/>
    </dgm:pt>
    <dgm:pt modelId="{6B578D13-F9C2-4CF1-A4B4-A6ED89FBF8F1}" type="pres">
      <dgm:prSet presAssocID="{4C36E233-DA6B-49DB-ABD1-DBAAB9259C9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96BC4D-303C-4B6B-83A2-C7A4CA9DA849}" type="presOf" srcId="{C65A9F89-A2C8-4B87-A307-5FD5DB861469}" destId="{18A77FC7-9690-43D7-B88E-C9BED680353A}" srcOrd="0" destOrd="0" presId="urn:microsoft.com/office/officeart/2005/8/layout/vList2"/>
    <dgm:cxn modelId="{6121FC7C-DCCA-4C01-B02F-88B7C23B1D4C}" type="presOf" srcId="{25E0984D-3A0B-444C-BEBF-59270C5AB929}" destId="{829B1483-4C2E-4A76-8D73-F5527787FF5C}" srcOrd="0" destOrd="0" presId="urn:microsoft.com/office/officeart/2005/8/layout/vList2"/>
    <dgm:cxn modelId="{6BADF008-BDAB-47AF-865D-0F050332D712}" type="presOf" srcId="{660709F8-4E62-42BE-8615-F8A5E78241CC}" destId="{C284F6CF-3870-44AF-8BC9-7BDCC39D958B}" srcOrd="0" destOrd="0" presId="urn:microsoft.com/office/officeart/2005/8/layout/vList2"/>
    <dgm:cxn modelId="{00EE9356-64BD-4B32-AD22-CD32C26D8F3D}" srcId="{C6ACBD15-A63F-4B6E-B13E-A37277ADC438}" destId="{FECE1E97-9971-4258-9813-1F4C44FC7844}" srcOrd="1" destOrd="0" parTransId="{B6824161-5529-4D20-92F8-94BA2DD953D8}" sibTransId="{646D0CCD-F8B1-4EEB-A826-09E21FCA911A}"/>
    <dgm:cxn modelId="{D5A5487F-2D76-45D4-81AA-56F107F0DB2C}" srcId="{C6ACBD15-A63F-4B6E-B13E-A37277ADC438}" destId="{660709F8-4E62-42BE-8615-F8A5E78241CC}" srcOrd="3" destOrd="0" parTransId="{FE8D5A13-A9CA-48B4-B437-906C9E103B6C}" sibTransId="{ABCCE424-01A4-471E-BAB5-1C979C4E5209}"/>
    <dgm:cxn modelId="{4E2A3A1F-8231-40D6-B6E5-CFEC3F8D0775}" srcId="{C6ACBD15-A63F-4B6E-B13E-A37277ADC438}" destId="{25E0984D-3A0B-444C-BEBF-59270C5AB929}" srcOrd="0" destOrd="0" parTransId="{A13F427B-1976-41DD-8D9D-C32337A937BE}" sibTransId="{748F59FA-BAF2-40EE-9021-FBA5D8478702}"/>
    <dgm:cxn modelId="{9C39048F-B97B-46DB-9EDE-2D1E827DFAC7}" type="presOf" srcId="{4C36E233-DA6B-49DB-ABD1-DBAAB9259C94}" destId="{6B578D13-F9C2-4CF1-A4B4-A6ED89FBF8F1}" srcOrd="0" destOrd="0" presId="urn:microsoft.com/office/officeart/2005/8/layout/vList2"/>
    <dgm:cxn modelId="{CF1E5F99-7A51-4608-A62F-239805F148EA}" srcId="{C6ACBD15-A63F-4B6E-B13E-A37277ADC438}" destId="{4C36E233-DA6B-49DB-ABD1-DBAAB9259C94}" srcOrd="5" destOrd="0" parTransId="{78B9280D-8A9E-42C1-A833-9DDFA8FB02B9}" sibTransId="{33F51DC0-797D-4CC9-83C0-D256624813F0}"/>
    <dgm:cxn modelId="{9C48C09F-A88F-4315-AC80-A940A1735CF6}" type="presOf" srcId="{C6ACBD15-A63F-4B6E-B13E-A37277ADC438}" destId="{4BD392C7-8C05-4BAD-8972-86A8D7FC0181}" srcOrd="0" destOrd="0" presId="urn:microsoft.com/office/officeart/2005/8/layout/vList2"/>
    <dgm:cxn modelId="{EFFD05FB-A712-474E-A9F6-0E3703ED9A06}" srcId="{C6ACBD15-A63F-4B6E-B13E-A37277ADC438}" destId="{9EB472B5-9BAD-4A4A-ACBB-8DADF02B37CA}" srcOrd="2" destOrd="0" parTransId="{BA1A9917-4526-4117-9128-D45624B77EE7}" sibTransId="{5214BD1C-FAAA-4312-BDF9-B9E1EF0B5F7F}"/>
    <dgm:cxn modelId="{337D7603-330C-4985-B96F-B3B6E56B98C0}" type="presOf" srcId="{9EB472B5-9BAD-4A4A-ACBB-8DADF02B37CA}" destId="{20EFA847-5C48-49E7-83DA-0BDDF8901494}" srcOrd="0" destOrd="0" presId="urn:microsoft.com/office/officeart/2005/8/layout/vList2"/>
    <dgm:cxn modelId="{718AFEFB-B283-4C71-B5AA-9B531E9706FD}" type="presOf" srcId="{FECE1E97-9971-4258-9813-1F4C44FC7844}" destId="{BE1A5201-A594-4A07-AC70-0A744C430AB2}" srcOrd="0" destOrd="0" presId="urn:microsoft.com/office/officeart/2005/8/layout/vList2"/>
    <dgm:cxn modelId="{4E97E631-818C-4F41-AF4D-0039A1FF7F70}" srcId="{C6ACBD15-A63F-4B6E-B13E-A37277ADC438}" destId="{C65A9F89-A2C8-4B87-A307-5FD5DB861469}" srcOrd="4" destOrd="0" parTransId="{1C3F8B5E-0B1E-4A7E-A229-6D4FEBB0C99E}" sibTransId="{4F21CD9D-2F93-44B9-B8B5-E18BB2CF3858}"/>
    <dgm:cxn modelId="{E3647C3F-2E2F-417E-AC0D-18E57CD9BC28}" type="presParOf" srcId="{4BD392C7-8C05-4BAD-8972-86A8D7FC0181}" destId="{829B1483-4C2E-4A76-8D73-F5527787FF5C}" srcOrd="0" destOrd="0" presId="urn:microsoft.com/office/officeart/2005/8/layout/vList2"/>
    <dgm:cxn modelId="{A105AA76-75D8-49A8-8BDC-34615709CDEE}" type="presParOf" srcId="{4BD392C7-8C05-4BAD-8972-86A8D7FC0181}" destId="{D3DE130A-CD4C-461F-B7E5-C70F9528E9D5}" srcOrd="1" destOrd="0" presId="urn:microsoft.com/office/officeart/2005/8/layout/vList2"/>
    <dgm:cxn modelId="{43E8E922-14E5-471E-B6E1-276E15FE5BBD}" type="presParOf" srcId="{4BD392C7-8C05-4BAD-8972-86A8D7FC0181}" destId="{BE1A5201-A594-4A07-AC70-0A744C430AB2}" srcOrd="2" destOrd="0" presId="urn:microsoft.com/office/officeart/2005/8/layout/vList2"/>
    <dgm:cxn modelId="{087F1740-A4EE-4D6E-A7B8-E3064BBB9B93}" type="presParOf" srcId="{4BD392C7-8C05-4BAD-8972-86A8D7FC0181}" destId="{7D75DFB2-04D5-405E-B742-645BF392BD7A}" srcOrd="3" destOrd="0" presId="urn:microsoft.com/office/officeart/2005/8/layout/vList2"/>
    <dgm:cxn modelId="{EF6529B0-D193-4031-8EB0-B5AC669D909C}" type="presParOf" srcId="{4BD392C7-8C05-4BAD-8972-86A8D7FC0181}" destId="{20EFA847-5C48-49E7-83DA-0BDDF8901494}" srcOrd="4" destOrd="0" presId="urn:microsoft.com/office/officeart/2005/8/layout/vList2"/>
    <dgm:cxn modelId="{2893A1C9-CA23-4A50-83B0-99CCC185B277}" type="presParOf" srcId="{4BD392C7-8C05-4BAD-8972-86A8D7FC0181}" destId="{F4131A82-CFD9-4A72-A61D-06511A858E72}" srcOrd="5" destOrd="0" presId="urn:microsoft.com/office/officeart/2005/8/layout/vList2"/>
    <dgm:cxn modelId="{89F1041C-546A-4E19-A6B2-B0800CFA3979}" type="presParOf" srcId="{4BD392C7-8C05-4BAD-8972-86A8D7FC0181}" destId="{C284F6CF-3870-44AF-8BC9-7BDCC39D958B}" srcOrd="6" destOrd="0" presId="urn:microsoft.com/office/officeart/2005/8/layout/vList2"/>
    <dgm:cxn modelId="{BD15DD8D-3998-49BC-B771-4EA39FF2277E}" type="presParOf" srcId="{4BD392C7-8C05-4BAD-8972-86A8D7FC0181}" destId="{01D3DA0D-AAC8-4910-AE12-8EA3EC28BD67}" srcOrd="7" destOrd="0" presId="urn:microsoft.com/office/officeart/2005/8/layout/vList2"/>
    <dgm:cxn modelId="{B282C2D0-3CE9-4E81-8ECD-2F2EB3029FBD}" type="presParOf" srcId="{4BD392C7-8C05-4BAD-8972-86A8D7FC0181}" destId="{18A77FC7-9690-43D7-B88E-C9BED680353A}" srcOrd="8" destOrd="0" presId="urn:microsoft.com/office/officeart/2005/8/layout/vList2"/>
    <dgm:cxn modelId="{A0C75315-705F-4FB7-852F-558B67EFA977}" type="presParOf" srcId="{4BD392C7-8C05-4BAD-8972-86A8D7FC0181}" destId="{49F2B7BA-3874-441E-99A0-D169D3ECF6D3}" srcOrd="9" destOrd="0" presId="urn:microsoft.com/office/officeart/2005/8/layout/vList2"/>
    <dgm:cxn modelId="{63DB5E7B-0870-4332-A064-E4F3C4125D2E}" type="presParOf" srcId="{4BD392C7-8C05-4BAD-8972-86A8D7FC0181}" destId="{6B578D13-F9C2-4CF1-A4B4-A6ED89FBF8F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2EA7CD-7459-4418-A90D-142EC8D107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9535E3D-22C9-4007-BEEC-9687ED58E01C}">
      <dgm:prSet/>
      <dgm:spPr/>
      <dgm:t>
        <a:bodyPr/>
        <a:lstStyle/>
        <a:p>
          <a:pPr rtl="0"/>
          <a:r>
            <a:rPr lang="zh-CN" smtClean="0"/>
            <a:t>需要教师、学院的支持以及同学的配合</a:t>
          </a:r>
          <a:endParaRPr lang="zh-CN"/>
        </a:p>
      </dgm:t>
    </dgm:pt>
    <dgm:pt modelId="{B00EBE99-90C5-4729-BD8B-071182C7A23C}" type="parTrans" cxnId="{C18382F5-07A8-4BF6-AF60-614D3D1D1FDE}">
      <dgm:prSet/>
      <dgm:spPr/>
      <dgm:t>
        <a:bodyPr/>
        <a:lstStyle/>
        <a:p>
          <a:endParaRPr lang="zh-CN" altLang="en-US"/>
        </a:p>
      </dgm:t>
    </dgm:pt>
    <dgm:pt modelId="{6CD0423F-8A5A-4391-AABF-C473615C0457}" type="sibTrans" cxnId="{C18382F5-07A8-4BF6-AF60-614D3D1D1FDE}">
      <dgm:prSet/>
      <dgm:spPr/>
      <dgm:t>
        <a:bodyPr/>
        <a:lstStyle/>
        <a:p>
          <a:endParaRPr lang="zh-CN" altLang="en-US"/>
        </a:p>
      </dgm:t>
    </dgm:pt>
    <dgm:pt modelId="{BD89F59C-E82E-4DEA-97BD-474B12106BD5}">
      <dgm:prSet/>
      <dgm:spPr/>
      <dgm:t>
        <a:bodyPr/>
        <a:lstStyle/>
        <a:p>
          <a:pPr rtl="0"/>
          <a:r>
            <a:rPr lang="zh-CN" smtClean="0"/>
            <a:t>团队人员之间有良好的合作精神，工作默契</a:t>
          </a:r>
          <a:endParaRPr lang="zh-CN"/>
        </a:p>
      </dgm:t>
    </dgm:pt>
    <dgm:pt modelId="{BAEEDAC1-5871-406A-9DFF-43B61D70156A}" type="parTrans" cxnId="{86BA006F-9119-4EAF-90AC-ADA51FDAE814}">
      <dgm:prSet/>
      <dgm:spPr/>
      <dgm:t>
        <a:bodyPr/>
        <a:lstStyle/>
        <a:p>
          <a:endParaRPr lang="zh-CN" altLang="en-US"/>
        </a:p>
      </dgm:t>
    </dgm:pt>
    <dgm:pt modelId="{01DFD5EC-E279-43B3-A00E-D2CF63D82CC0}" type="sibTrans" cxnId="{86BA006F-9119-4EAF-90AC-ADA51FDAE814}">
      <dgm:prSet/>
      <dgm:spPr/>
      <dgm:t>
        <a:bodyPr/>
        <a:lstStyle/>
        <a:p>
          <a:endParaRPr lang="zh-CN" altLang="en-US"/>
        </a:p>
      </dgm:t>
    </dgm:pt>
    <dgm:pt modelId="{803358BD-2024-4C7F-AD8A-EAD5672D057E}">
      <dgm:prSet/>
      <dgm:spPr/>
      <dgm:t>
        <a:bodyPr/>
        <a:lstStyle/>
        <a:p>
          <a:pPr rtl="0"/>
          <a:r>
            <a:rPr lang="zh-CN" smtClean="0"/>
            <a:t>开发用到的工具齐全</a:t>
          </a:r>
          <a:endParaRPr lang="zh-CN"/>
        </a:p>
      </dgm:t>
    </dgm:pt>
    <dgm:pt modelId="{E7119A0C-4DB8-432B-A8D6-DAEC8AA62B6F}" type="parTrans" cxnId="{25117C95-5E3A-4B2C-8714-11C6DB359A70}">
      <dgm:prSet/>
      <dgm:spPr/>
      <dgm:t>
        <a:bodyPr/>
        <a:lstStyle/>
        <a:p>
          <a:endParaRPr lang="zh-CN" altLang="en-US"/>
        </a:p>
      </dgm:t>
    </dgm:pt>
    <dgm:pt modelId="{D2864C5F-A053-4EC9-93C3-76056EC9AF98}" type="sibTrans" cxnId="{25117C95-5E3A-4B2C-8714-11C6DB359A70}">
      <dgm:prSet/>
      <dgm:spPr/>
      <dgm:t>
        <a:bodyPr/>
        <a:lstStyle/>
        <a:p>
          <a:endParaRPr lang="zh-CN" altLang="en-US"/>
        </a:p>
      </dgm:t>
    </dgm:pt>
    <dgm:pt modelId="{2A984F61-7CD6-43DF-B4D7-C23F0816E9A7}" type="pres">
      <dgm:prSet presAssocID="{632EA7CD-7459-4418-A90D-142EC8D107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4BCF6E-4823-42A2-B805-BE5E7B4ACBEE}" type="pres">
      <dgm:prSet presAssocID="{E9535E3D-22C9-4007-BEEC-9687ED58E01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F379DD-7413-409E-BC84-BB6F418A9349}" type="pres">
      <dgm:prSet presAssocID="{6CD0423F-8A5A-4391-AABF-C473615C0457}" presName="spacer" presStyleCnt="0"/>
      <dgm:spPr/>
    </dgm:pt>
    <dgm:pt modelId="{E969695A-7D58-4348-ACC4-C753EFE60803}" type="pres">
      <dgm:prSet presAssocID="{BD89F59C-E82E-4DEA-97BD-474B12106BD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DBF00D-8CC8-4103-871C-81CA4D4F5F17}" type="pres">
      <dgm:prSet presAssocID="{01DFD5EC-E279-43B3-A00E-D2CF63D82CC0}" presName="spacer" presStyleCnt="0"/>
      <dgm:spPr/>
    </dgm:pt>
    <dgm:pt modelId="{0DC53CDE-FB9E-4663-976A-F58CA390EAC6}" type="pres">
      <dgm:prSet presAssocID="{803358BD-2024-4C7F-AD8A-EAD5672D057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8382F5-07A8-4BF6-AF60-614D3D1D1FDE}" srcId="{632EA7CD-7459-4418-A90D-142EC8D10721}" destId="{E9535E3D-22C9-4007-BEEC-9687ED58E01C}" srcOrd="0" destOrd="0" parTransId="{B00EBE99-90C5-4729-BD8B-071182C7A23C}" sibTransId="{6CD0423F-8A5A-4391-AABF-C473615C0457}"/>
    <dgm:cxn modelId="{50C57F3E-9DF5-4009-9DB0-169A44A3A2B7}" type="presOf" srcId="{632EA7CD-7459-4418-A90D-142EC8D10721}" destId="{2A984F61-7CD6-43DF-B4D7-C23F0816E9A7}" srcOrd="0" destOrd="0" presId="urn:microsoft.com/office/officeart/2005/8/layout/vList2"/>
    <dgm:cxn modelId="{8F2523C5-6113-4E93-8943-9F4DB83AB76C}" type="presOf" srcId="{803358BD-2024-4C7F-AD8A-EAD5672D057E}" destId="{0DC53CDE-FB9E-4663-976A-F58CA390EAC6}" srcOrd="0" destOrd="0" presId="urn:microsoft.com/office/officeart/2005/8/layout/vList2"/>
    <dgm:cxn modelId="{602BDC56-44A7-4A4E-B3A5-668FCD7F3774}" type="presOf" srcId="{E9535E3D-22C9-4007-BEEC-9687ED58E01C}" destId="{2D4BCF6E-4823-42A2-B805-BE5E7B4ACBEE}" srcOrd="0" destOrd="0" presId="urn:microsoft.com/office/officeart/2005/8/layout/vList2"/>
    <dgm:cxn modelId="{86BA006F-9119-4EAF-90AC-ADA51FDAE814}" srcId="{632EA7CD-7459-4418-A90D-142EC8D10721}" destId="{BD89F59C-E82E-4DEA-97BD-474B12106BD5}" srcOrd="1" destOrd="0" parTransId="{BAEEDAC1-5871-406A-9DFF-43B61D70156A}" sibTransId="{01DFD5EC-E279-43B3-A00E-D2CF63D82CC0}"/>
    <dgm:cxn modelId="{482F9337-7AB4-427D-8054-C44C67DBA4BA}" type="presOf" srcId="{BD89F59C-E82E-4DEA-97BD-474B12106BD5}" destId="{E969695A-7D58-4348-ACC4-C753EFE60803}" srcOrd="0" destOrd="0" presId="urn:microsoft.com/office/officeart/2005/8/layout/vList2"/>
    <dgm:cxn modelId="{25117C95-5E3A-4B2C-8714-11C6DB359A70}" srcId="{632EA7CD-7459-4418-A90D-142EC8D10721}" destId="{803358BD-2024-4C7F-AD8A-EAD5672D057E}" srcOrd="2" destOrd="0" parTransId="{E7119A0C-4DB8-432B-A8D6-DAEC8AA62B6F}" sibTransId="{D2864C5F-A053-4EC9-93C3-76056EC9AF98}"/>
    <dgm:cxn modelId="{050B832B-84EF-4FD7-88F6-E130E1EF617B}" type="presParOf" srcId="{2A984F61-7CD6-43DF-B4D7-C23F0816E9A7}" destId="{2D4BCF6E-4823-42A2-B805-BE5E7B4ACBEE}" srcOrd="0" destOrd="0" presId="urn:microsoft.com/office/officeart/2005/8/layout/vList2"/>
    <dgm:cxn modelId="{00505E7C-3410-49F1-A22D-A102C42572D8}" type="presParOf" srcId="{2A984F61-7CD6-43DF-B4D7-C23F0816E9A7}" destId="{E7F379DD-7413-409E-BC84-BB6F418A9349}" srcOrd="1" destOrd="0" presId="urn:microsoft.com/office/officeart/2005/8/layout/vList2"/>
    <dgm:cxn modelId="{EFF071CD-3C5B-4E28-9581-414FCC221A85}" type="presParOf" srcId="{2A984F61-7CD6-43DF-B4D7-C23F0816E9A7}" destId="{E969695A-7D58-4348-ACC4-C753EFE60803}" srcOrd="2" destOrd="0" presId="urn:microsoft.com/office/officeart/2005/8/layout/vList2"/>
    <dgm:cxn modelId="{96540757-D2E9-42B6-AF6C-83EE853B5E6E}" type="presParOf" srcId="{2A984F61-7CD6-43DF-B4D7-C23F0816E9A7}" destId="{93DBF00D-8CC8-4103-871C-81CA4D4F5F17}" srcOrd="3" destOrd="0" presId="urn:microsoft.com/office/officeart/2005/8/layout/vList2"/>
    <dgm:cxn modelId="{48E6F273-950D-4F86-BA15-021409C644AF}" type="presParOf" srcId="{2A984F61-7CD6-43DF-B4D7-C23F0816E9A7}" destId="{0DC53CDE-FB9E-4663-976A-F58CA390EA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EFD472-3712-4CFC-9E00-163A17EABC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74EA9D-68AC-426E-9C4B-A3D5DF803699}">
      <dgm:prSet/>
      <dgm:spPr/>
      <dgm:t>
        <a:bodyPr/>
        <a:lstStyle/>
        <a:p>
          <a:pPr rtl="0"/>
          <a:r>
            <a:rPr lang="zh-CN" smtClean="0"/>
            <a:t>教师</a:t>
          </a:r>
          <a:endParaRPr lang="zh-CN"/>
        </a:p>
      </dgm:t>
    </dgm:pt>
    <dgm:pt modelId="{1A9DAA08-5CB4-44AF-9970-4B9048D52804}" type="parTrans" cxnId="{299F3297-67C7-403D-B183-80120D85431C}">
      <dgm:prSet/>
      <dgm:spPr/>
      <dgm:t>
        <a:bodyPr/>
        <a:lstStyle/>
        <a:p>
          <a:endParaRPr lang="zh-CN" altLang="en-US"/>
        </a:p>
      </dgm:t>
    </dgm:pt>
    <dgm:pt modelId="{D455828E-5A3D-49BB-88CA-CD5A6217A2D5}" type="sibTrans" cxnId="{299F3297-67C7-403D-B183-80120D85431C}">
      <dgm:prSet/>
      <dgm:spPr/>
      <dgm:t>
        <a:bodyPr/>
        <a:lstStyle/>
        <a:p>
          <a:endParaRPr lang="zh-CN" altLang="en-US"/>
        </a:p>
      </dgm:t>
    </dgm:pt>
    <dgm:pt modelId="{A4A2AE1A-B9E3-42F3-8923-19DC5226B3DC}">
      <dgm:prSet/>
      <dgm:spPr/>
      <dgm:t>
        <a:bodyPr/>
        <a:lstStyle/>
        <a:p>
          <a:pPr rtl="0"/>
          <a:r>
            <a:rPr lang="zh-CN" dirty="0" smtClean="0"/>
            <a:t>注册学生</a:t>
          </a:r>
          <a:endParaRPr lang="zh-CN" dirty="0"/>
        </a:p>
      </dgm:t>
    </dgm:pt>
    <dgm:pt modelId="{7CF03DBF-F0ED-470E-8CB2-66BC58987BC7}" type="parTrans" cxnId="{E0B1E472-E489-4ED3-84AB-9CE11F5C6497}">
      <dgm:prSet/>
      <dgm:spPr/>
      <dgm:t>
        <a:bodyPr/>
        <a:lstStyle/>
        <a:p>
          <a:endParaRPr lang="zh-CN" altLang="en-US"/>
        </a:p>
      </dgm:t>
    </dgm:pt>
    <dgm:pt modelId="{851A4344-C21C-4F8A-86C4-BCA82D5F7B21}" type="sibTrans" cxnId="{E0B1E472-E489-4ED3-84AB-9CE11F5C6497}">
      <dgm:prSet/>
      <dgm:spPr/>
      <dgm:t>
        <a:bodyPr/>
        <a:lstStyle/>
        <a:p>
          <a:endParaRPr lang="zh-CN" altLang="en-US"/>
        </a:p>
      </dgm:t>
    </dgm:pt>
    <dgm:pt modelId="{79ABD9FE-C0CF-4459-9AC8-1569D825308E}">
      <dgm:prSet/>
      <dgm:spPr/>
      <dgm:t>
        <a:bodyPr/>
        <a:lstStyle/>
        <a:p>
          <a:pPr rtl="0"/>
          <a:r>
            <a:rPr lang="zh-CN" dirty="0" smtClean="0"/>
            <a:t>游客</a:t>
          </a:r>
          <a:endParaRPr lang="zh-CN" dirty="0"/>
        </a:p>
      </dgm:t>
    </dgm:pt>
    <dgm:pt modelId="{356386C2-19F3-4B71-A5C0-FA858472052F}" type="parTrans" cxnId="{E0F332D3-96F3-43DF-9884-6FCEC5518AF8}">
      <dgm:prSet/>
      <dgm:spPr/>
      <dgm:t>
        <a:bodyPr/>
        <a:lstStyle/>
        <a:p>
          <a:endParaRPr lang="zh-CN" altLang="en-US"/>
        </a:p>
      </dgm:t>
    </dgm:pt>
    <dgm:pt modelId="{9E1879DD-2BD0-4229-8886-471ABE775B44}" type="sibTrans" cxnId="{E0F332D3-96F3-43DF-9884-6FCEC5518AF8}">
      <dgm:prSet/>
      <dgm:spPr/>
      <dgm:t>
        <a:bodyPr/>
        <a:lstStyle/>
        <a:p>
          <a:endParaRPr lang="zh-CN" altLang="en-US"/>
        </a:p>
      </dgm:t>
    </dgm:pt>
    <dgm:pt modelId="{C56CE6E6-A67A-4BA8-BF41-1F059EEB63C8}" type="pres">
      <dgm:prSet presAssocID="{C6EFD472-3712-4CFC-9E00-163A17EABC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204E45-F52C-46A1-980B-0E19FFE9E802}" type="pres">
      <dgm:prSet presAssocID="{0C74EA9D-68AC-426E-9C4B-A3D5DF80369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919D10-824F-472B-B7DB-5EBB9C2A0E8C}" type="pres">
      <dgm:prSet presAssocID="{D455828E-5A3D-49BB-88CA-CD5A6217A2D5}" presName="spacer" presStyleCnt="0"/>
      <dgm:spPr/>
    </dgm:pt>
    <dgm:pt modelId="{CE9C13E0-A743-447A-9411-0512732F4B9F}" type="pres">
      <dgm:prSet presAssocID="{A4A2AE1A-B9E3-42F3-8923-19DC5226B3D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5D4B32-1246-42E0-A1C2-E8378F3A3288}" type="pres">
      <dgm:prSet presAssocID="{851A4344-C21C-4F8A-86C4-BCA82D5F7B21}" presName="spacer" presStyleCnt="0"/>
      <dgm:spPr/>
    </dgm:pt>
    <dgm:pt modelId="{3200E005-BADE-4897-9EAC-94209B7C35A0}" type="pres">
      <dgm:prSet presAssocID="{79ABD9FE-C0CF-4459-9AC8-1569D825308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78C95F-F5EA-4AB1-9892-6205AF8FA09E}" type="presOf" srcId="{C6EFD472-3712-4CFC-9E00-163A17EABCE7}" destId="{C56CE6E6-A67A-4BA8-BF41-1F059EEB63C8}" srcOrd="0" destOrd="0" presId="urn:microsoft.com/office/officeart/2005/8/layout/vList2"/>
    <dgm:cxn modelId="{BE02780A-7D9A-4114-B1D9-53AB0CCA889B}" type="presOf" srcId="{0C74EA9D-68AC-426E-9C4B-A3D5DF803699}" destId="{B5204E45-F52C-46A1-980B-0E19FFE9E802}" srcOrd="0" destOrd="0" presId="urn:microsoft.com/office/officeart/2005/8/layout/vList2"/>
    <dgm:cxn modelId="{0C3B4BF2-AD77-406E-99CA-350916950E8E}" type="presOf" srcId="{79ABD9FE-C0CF-4459-9AC8-1569D825308E}" destId="{3200E005-BADE-4897-9EAC-94209B7C35A0}" srcOrd="0" destOrd="0" presId="urn:microsoft.com/office/officeart/2005/8/layout/vList2"/>
    <dgm:cxn modelId="{E0F332D3-96F3-43DF-9884-6FCEC5518AF8}" srcId="{C6EFD472-3712-4CFC-9E00-163A17EABCE7}" destId="{79ABD9FE-C0CF-4459-9AC8-1569D825308E}" srcOrd="2" destOrd="0" parTransId="{356386C2-19F3-4B71-A5C0-FA858472052F}" sibTransId="{9E1879DD-2BD0-4229-8886-471ABE775B44}"/>
    <dgm:cxn modelId="{E0B1E472-E489-4ED3-84AB-9CE11F5C6497}" srcId="{C6EFD472-3712-4CFC-9E00-163A17EABCE7}" destId="{A4A2AE1A-B9E3-42F3-8923-19DC5226B3DC}" srcOrd="1" destOrd="0" parTransId="{7CF03DBF-F0ED-470E-8CB2-66BC58987BC7}" sibTransId="{851A4344-C21C-4F8A-86C4-BCA82D5F7B21}"/>
    <dgm:cxn modelId="{299F3297-67C7-403D-B183-80120D85431C}" srcId="{C6EFD472-3712-4CFC-9E00-163A17EABCE7}" destId="{0C74EA9D-68AC-426E-9C4B-A3D5DF803699}" srcOrd="0" destOrd="0" parTransId="{1A9DAA08-5CB4-44AF-9970-4B9048D52804}" sibTransId="{D455828E-5A3D-49BB-88CA-CD5A6217A2D5}"/>
    <dgm:cxn modelId="{C610C37B-3605-4913-B2D9-E1DD60AE8ECA}" type="presOf" srcId="{A4A2AE1A-B9E3-42F3-8923-19DC5226B3DC}" destId="{CE9C13E0-A743-447A-9411-0512732F4B9F}" srcOrd="0" destOrd="0" presId="urn:microsoft.com/office/officeart/2005/8/layout/vList2"/>
    <dgm:cxn modelId="{E815EA5B-F5D4-4666-9412-43CA112939B9}" type="presParOf" srcId="{C56CE6E6-A67A-4BA8-BF41-1F059EEB63C8}" destId="{B5204E45-F52C-46A1-980B-0E19FFE9E802}" srcOrd="0" destOrd="0" presId="urn:microsoft.com/office/officeart/2005/8/layout/vList2"/>
    <dgm:cxn modelId="{70F97FA1-4638-42EE-8364-6542D92119BD}" type="presParOf" srcId="{C56CE6E6-A67A-4BA8-BF41-1F059EEB63C8}" destId="{C6919D10-824F-472B-B7DB-5EBB9C2A0E8C}" srcOrd="1" destOrd="0" presId="urn:microsoft.com/office/officeart/2005/8/layout/vList2"/>
    <dgm:cxn modelId="{365D881A-24D3-45BA-A8BC-A3420E274ABE}" type="presParOf" srcId="{C56CE6E6-A67A-4BA8-BF41-1F059EEB63C8}" destId="{CE9C13E0-A743-447A-9411-0512732F4B9F}" srcOrd="2" destOrd="0" presId="urn:microsoft.com/office/officeart/2005/8/layout/vList2"/>
    <dgm:cxn modelId="{F8228BB5-972D-4B27-9348-CE316035122D}" type="presParOf" srcId="{C56CE6E6-A67A-4BA8-BF41-1F059EEB63C8}" destId="{1C5D4B32-1246-42E0-A1C2-E8378F3A3288}" srcOrd="3" destOrd="0" presId="urn:microsoft.com/office/officeart/2005/8/layout/vList2"/>
    <dgm:cxn modelId="{D6E90340-175C-4161-B94C-3220CD0AED08}" type="presParOf" srcId="{C56CE6E6-A67A-4BA8-BF41-1F059EEB63C8}" destId="{3200E005-BADE-4897-9EAC-94209B7C35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DCC979-5930-4F00-B946-136D9EFE09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4B7D4E-FAD7-495A-B0B6-5728DD916DA6}">
      <dgm:prSet/>
      <dgm:spPr/>
      <dgm:t>
        <a:bodyPr/>
        <a:lstStyle/>
        <a:p>
          <a:pPr rtl="0"/>
          <a:r>
            <a:rPr lang="en-US" dirty="0" smtClean="0"/>
            <a:t>BB</a:t>
          </a:r>
          <a:r>
            <a:rPr lang="zh-CN" dirty="0" smtClean="0"/>
            <a:t>平台</a:t>
          </a:r>
          <a:endParaRPr lang="zh-CN" dirty="0"/>
        </a:p>
      </dgm:t>
    </dgm:pt>
    <dgm:pt modelId="{A5F3E80E-0980-4012-BB90-A7A52C43A6B4}" type="parTrans" cxnId="{1C8C82C6-BDDC-4CC2-B8A5-94CA66D0AF9E}">
      <dgm:prSet/>
      <dgm:spPr/>
      <dgm:t>
        <a:bodyPr/>
        <a:lstStyle/>
        <a:p>
          <a:endParaRPr lang="zh-CN" altLang="en-US"/>
        </a:p>
      </dgm:t>
    </dgm:pt>
    <dgm:pt modelId="{9F4B513E-D9DC-43A8-AA63-C54705E8B58E}" type="sibTrans" cxnId="{1C8C82C6-BDDC-4CC2-B8A5-94CA66D0AF9E}">
      <dgm:prSet/>
      <dgm:spPr/>
      <dgm:t>
        <a:bodyPr/>
        <a:lstStyle/>
        <a:p>
          <a:endParaRPr lang="zh-CN" altLang="en-US"/>
        </a:p>
      </dgm:t>
    </dgm:pt>
    <dgm:pt modelId="{44584243-1112-49FF-9560-C3A8B27F8DD3}" type="pres">
      <dgm:prSet presAssocID="{D3DCC979-5930-4F00-B946-136D9EFE09C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2E2C83-B0A2-484A-83AF-0E6929A6F174}" type="pres">
      <dgm:prSet presAssocID="{954B7D4E-FAD7-495A-B0B6-5728DD916DA6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47886C-5227-4DED-A31A-13D5AD3BE2DC}" type="presOf" srcId="{D3DCC979-5930-4F00-B946-136D9EFE09C9}" destId="{44584243-1112-49FF-9560-C3A8B27F8DD3}" srcOrd="0" destOrd="0" presId="urn:microsoft.com/office/officeart/2005/8/layout/cycle2"/>
    <dgm:cxn modelId="{1C8C82C6-BDDC-4CC2-B8A5-94CA66D0AF9E}" srcId="{D3DCC979-5930-4F00-B946-136D9EFE09C9}" destId="{954B7D4E-FAD7-495A-B0B6-5728DD916DA6}" srcOrd="0" destOrd="0" parTransId="{A5F3E80E-0980-4012-BB90-A7A52C43A6B4}" sibTransId="{9F4B513E-D9DC-43A8-AA63-C54705E8B58E}"/>
    <dgm:cxn modelId="{81EFA22C-8E01-4BE0-A842-9E380D40ECA6}" type="presOf" srcId="{954B7D4E-FAD7-495A-B0B6-5728DD916DA6}" destId="{8D2E2C83-B0A2-484A-83AF-0E6929A6F174}" srcOrd="0" destOrd="0" presId="urn:microsoft.com/office/officeart/2005/8/layout/cycle2"/>
    <dgm:cxn modelId="{D1A6BB87-3D7B-445E-AE45-97F647FA1514}" type="presParOf" srcId="{44584243-1112-49FF-9560-C3A8B27F8DD3}" destId="{8D2E2C83-B0A2-484A-83AF-0E6929A6F17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44307B-65EF-4DDF-ADEE-313DFA58E36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7F7D0-EC30-4968-96DC-F0690B82CD6C}">
      <dgm:prSet/>
      <dgm:spPr/>
      <dgm:t>
        <a:bodyPr/>
        <a:lstStyle/>
        <a:p>
          <a:pPr rtl="0"/>
          <a:r>
            <a:rPr lang="zh-CN" smtClean="0"/>
            <a:t>所建议的系统</a:t>
          </a:r>
          <a:endParaRPr lang="zh-CN"/>
        </a:p>
      </dgm:t>
    </dgm:pt>
    <dgm:pt modelId="{B11F22B9-1B22-4D34-B208-202D2B6E7894}" type="parTrans" cxnId="{18080DBE-6C93-41B3-8C3F-C9E6E645E3F1}">
      <dgm:prSet/>
      <dgm:spPr/>
      <dgm:t>
        <a:bodyPr/>
        <a:lstStyle/>
        <a:p>
          <a:endParaRPr lang="zh-CN" altLang="en-US"/>
        </a:p>
      </dgm:t>
    </dgm:pt>
    <dgm:pt modelId="{A48FB697-EFD1-4293-B44D-90934844EB64}" type="sibTrans" cxnId="{18080DBE-6C93-41B3-8C3F-C9E6E645E3F1}">
      <dgm:prSet/>
      <dgm:spPr/>
      <dgm:t>
        <a:bodyPr/>
        <a:lstStyle/>
        <a:p>
          <a:endParaRPr lang="zh-CN" altLang="en-US"/>
        </a:p>
      </dgm:t>
    </dgm:pt>
    <dgm:pt modelId="{394E2627-85D1-4FDF-B8AB-27C11922268B}">
      <dgm:prSet/>
      <dgm:spPr/>
      <dgm:t>
        <a:bodyPr/>
        <a:lstStyle/>
        <a:p>
          <a:pPr rtl="0"/>
          <a:r>
            <a:rPr lang="zh-CN" smtClean="0"/>
            <a:t>文档系统</a:t>
          </a:r>
          <a:endParaRPr lang="zh-CN"/>
        </a:p>
      </dgm:t>
    </dgm:pt>
    <dgm:pt modelId="{8484EEF5-AE47-441C-9360-44A7D52A9D3B}" type="parTrans" cxnId="{D020E274-9110-4273-B3C5-3B1C245E0059}">
      <dgm:prSet/>
      <dgm:spPr/>
      <dgm:t>
        <a:bodyPr/>
        <a:lstStyle/>
        <a:p>
          <a:endParaRPr lang="zh-CN" altLang="en-US"/>
        </a:p>
      </dgm:t>
    </dgm:pt>
    <dgm:pt modelId="{6C6244FC-2D6F-49BE-82DA-21E4BA1AC5C1}" type="sibTrans" cxnId="{D020E274-9110-4273-B3C5-3B1C245E0059}">
      <dgm:prSet/>
      <dgm:spPr/>
      <dgm:t>
        <a:bodyPr/>
        <a:lstStyle/>
        <a:p>
          <a:endParaRPr lang="zh-CN" altLang="en-US"/>
        </a:p>
      </dgm:t>
    </dgm:pt>
    <dgm:pt modelId="{B9CDFA84-9347-49CB-B3F7-BB93F63CAB26}">
      <dgm:prSet/>
      <dgm:spPr/>
      <dgm:t>
        <a:bodyPr/>
        <a:lstStyle/>
        <a:p>
          <a:pPr rtl="0"/>
          <a:r>
            <a:rPr lang="zh-CN" smtClean="0"/>
            <a:t>讨论区</a:t>
          </a:r>
          <a:endParaRPr lang="zh-CN"/>
        </a:p>
      </dgm:t>
    </dgm:pt>
    <dgm:pt modelId="{C3D3F863-627B-4F3B-9D04-391E12215978}" type="parTrans" cxnId="{D8C8378D-B306-4B93-9CC7-2AF1F7C695BF}">
      <dgm:prSet/>
      <dgm:spPr/>
      <dgm:t>
        <a:bodyPr/>
        <a:lstStyle/>
        <a:p>
          <a:endParaRPr lang="zh-CN" altLang="en-US"/>
        </a:p>
      </dgm:t>
    </dgm:pt>
    <dgm:pt modelId="{0FB9EBC0-EB5B-4CCB-8ECB-9FDD02C90571}" type="sibTrans" cxnId="{D8C8378D-B306-4B93-9CC7-2AF1F7C695BF}">
      <dgm:prSet/>
      <dgm:spPr/>
      <dgm:t>
        <a:bodyPr/>
        <a:lstStyle/>
        <a:p>
          <a:endParaRPr lang="zh-CN" altLang="en-US"/>
        </a:p>
      </dgm:t>
    </dgm:pt>
    <dgm:pt modelId="{E5B10704-C107-4125-8CE3-87E2D6F5A125}">
      <dgm:prSet/>
      <dgm:spPr/>
      <dgm:t>
        <a:bodyPr/>
        <a:lstStyle/>
        <a:p>
          <a:pPr rtl="0"/>
          <a:r>
            <a:rPr lang="zh-CN" smtClean="0"/>
            <a:t>教学系统</a:t>
          </a:r>
          <a:endParaRPr lang="zh-CN"/>
        </a:p>
      </dgm:t>
    </dgm:pt>
    <dgm:pt modelId="{2AD47533-B851-4024-8B9D-DE704011B9EA}" type="parTrans" cxnId="{7F4E4106-9614-47F9-95FC-25E5D7D53589}">
      <dgm:prSet/>
      <dgm:spPr/>
      <dgm:t>
        <a:bodyPr/>
        <a:lstStyle/>
        <a:p>
          <a:endParaRPr lang="zh-CN" altLang="en-US"/>
        </a:p>
      </dgm:t>
    </dgm:pt>
    <dgm:pt modelId="{196EF18B-9B4B-4769-8AC1-1F1B29BF1B56}" type="sibTrans" cxnId="{7F4E4106-9614-47F9-95FC-25E5D7D53589}">
      <dgm:prSet/>
      <dgm:spPr/>
      <dgm:t>
        <a:bodyPr/>
        <a:lstStyle/>
        <a:p>
          <a:endParaRPr lang="zh-CN" altLang="en-US"/>
        </a:p>
      </dgm:t>
    </dgm:pt>
    <dgm:pt modelId="{F4079082-0AB5-4DE3-A0E9-24B7B1285F81}" type="pres">
      <dgm:prSet presAssocID="{3544307B-65EF-4DDF-ADEE-313DFA58E36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E2215A-3D19-4AF0-9CDD-F4F29FFB9106}" type="pres">
      <dgm:prSet presAssocID="{E157F7D0-EC30-4968-96DC-F0690B82CD6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54D1375F-ACEF-4FE3-B6AB-D6BD1936CA48}" type="pres">
      <dgm:prSet presAssocID="{8484EEF5-AE47-441C-9360-44A7D52A9D3B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57D0BABD-BF13-4135-AD56-9BD2BF1B6EDC}" type="pres">
      <dgm:prSet presAssocID="{394E2627-85D1-4FDF-B8AB-27C11922268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4CF8FD-2036-4A99-8718-70F1BC07F559}" type="pres">
      <dgm:prSet presAssocID="{C3D3F863-627B-4F3B-9D04-391E12215978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D2794A7B-1E34-436E-8E93-41F1FF1C26A8}" type="pres">
      <dgm:prSet presAssocID="{B9CDFA84-9347-49CB-B3F7-BB93F63CAB2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A193A2-7330-41FD-9A03-1772E6DC57A7}" type="pres">
      <dgm:prSet presAssocID="{2AD47533-B851-4024-8B9D-DE704011B9EA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C5DA2D12-E1F3-4FDE-8C99-B7099FF2DF3E}" type="pres">
      <dgm:prSet presAssocID="{E5B10704-C107-4125-8CE3-87E2D6F5A12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B90229-2363-4206-BC2C-571EF803A528}" type="presOf" srcId="{E5B10704-C107-4125-8CE3-87E2D6F5A125}" destId="{C5DA2D12-E1F3-4FDE-8C99-B7099FF2DF3E}" srcOrd="0" destOrd="0" presId="urn:microsoft.com/office/officeart/2005/8/layout/radial4"/>
    <dgm:cxn modelId="{889951FF-CFFF-4BE7-A1A1-A0B10867FD64}" type="presOf" srcId="{E157F7D0-EC30-4968-96DC-F0690B82CD6C}" destId="{E5E2215A-3D19-4AF0-9CDD-F4F29FFB9106}" srcOrd="0" destOrd="0" presId="urn:microsoft.com/office/officeart/2005/8/layout/radial4"/>
    <dgm:cxn modelId="{18080DBE-6C93-41B3-8C3F-C9E6E645E3F1}" srcId="{3544307B-65EF-4DDF-ADEE-313DFA58E36C}" destId="{E157F7D0-EC30-4968-96DC-F0690B82CD6C}" srcOrd="0" destOrd="0" parTransId="{B11F22B9-1B22-4D34-B208-202D2B6E7894}" sibTransId="{A48FB697-EFD1-4293-B44D-90934844EB64}"/>
    <dgm:cxn modelId="{D8C8378D-B306-4B93-9CC7-2AF1F7C695BF}" srcId="{E157F7D0-EC30-4968-96DC-F0690B82CD6C}" destId="{B9CDFA84-9347-49CB-B3F7-BB93F63CAB26}" srcOrd="1" destOrd="0" parTransId="{C3D3F863-627B-4F3B-9D04-391E12215978}" sibTransId="{0FB9EBC0-EB5B-4CCB-8ECB-9FDD02C90571}"/>
    <dgm:cxn modelId="{B1CC4ACF-1379-405E-B50B-8C5F32E6E19B}" type="presOf" srcId="{8484EEF5-AE47-441C-9360-44A7D52A9D3B}" destId="{54D1375F-ACEF-4FE3-B6AB-D6BD1936CA48}" srcOrd="0" destOrd="0" presId="urn:microsoft.com/office/officeart/2005/8/layout/radial4"/>
    <dgm:cxn modelId="{D020E274-9110-4273-B3C5-3B1C245E0059}" srcId="{E157F7D0-EC30-4968-96DC-F0690B82CD6C}" destId="{394E2627-85D1-4FDF-B8AB-27C11922268B}" srcOrd="0" destOrd="0" parTransId="{8484EEF5-AE47-441C-9360-44A7D52A9D3B}" sibTransId="{6C6244FC-2D6F-49BE-82DA-21E4BA1AC5C1}"/>
    <dgm:cxn modelId="{D88D76B5-50DF-4B1C-9815-AB4B9AF84306}" type="presOf" srcId="{3544307B-65EF-4DDF-ADEE-313DFA58E36C}" destId="{F4079082-0AB5-4DE3-A0E9-24B7B1285F81}" srcOrd="0" destOrd="0" presId="urn:microsoft.com/office/officeart/2005/8/layout/radial4"/>
    <dgm:cxn modelId="{CA41C5E9-4F2E-4282-83CE-4B4433BC60C5}" type="presOf" srcId="{B9CDFA84-9347-49CB-B3F7-BB93F63CAB26}" destId="{D2794A7B-1E34-436E-8E93-41F1FF1C26A8}" srcOrd="0" destOrd="0" presId="urn:microsoft.com/office/officeart/2005/8/layout/radial4"/>
    <dgm:cxn modelId="{7F4E4106-9614-47F9-95FC-25E5D7D53589}" srcId="{E157F7D0-EC30-4968-96DC-F0690B82CD6C}" destId="{E5B10704-C107-4125-8CE3-87E2D6F5A125}" srcOrd="2" destOrd="0" parTransId="{2AD47533-B851-4024-8B9D-DE704011B9EA}" sibTransId="{196EF18B-9B4B-4769-8AC1-1F1B29BF1B56}"/>
    <dgm:cxn modelId="{7ACEA122-1B36-48FD-84C9-470D2C1FEE57}" type="presOf" srcId="{C3D3F863-627B-4F3B-9D04-391E12215978}" destId="{544CF8FD-2036-4A99-8718-70F1BC07F559}" srcOrd="0" destOrd="0" presId="urn:microsoft.com/office/officeart/2005/8/layout/radial4"/>
    <dgm:cxn modelId="{46936D0B-86AD-4B7C-966D-F5EDF79DD563}" type="presOf" srcId="{394E2627-85D1-4FDF-B8AB-27C11922268B}" destId="{57D0BABD-BF13-4135-AD56-9BD2BF1B6EDC}" srcOrd="0" destOrd="0" presId="urn:microsoft.com/office/officeart/2005/8/layout/radial4"/>
    <dgm:cxn modelId="{6BDCD915-F034-4F3B-A085-22F5477EDD88}" type="presOf" srcId="{2AD47533-B851-4024-8B9D-DE704011B9EA}" destId="{A7A193A2-7330-41FD-9A03-1772E6DC57A7}" srcOrd="0" destOrd="0" presId="urn:microsoft.com/office/officeart/2005/8/layout/radial4"/>
    <dgm:cxn modelId="{A33A8940-85D1-4664-8A83-F2B01CA71E33}" type="presParOf" srcId="{F4079082-0AB5-4DE3-A0E9-24B7B1285F81}" destId="{E5E2215A-3D19-4AF0-9CDD-F4F29FFB9106}" srcOrd="0" destOrd="0" presId="urn:microsoft.com/office/officeart/2005/8/layout/radial4"/>
    <dgm:cxn modelId="{E27A82A0-7B80-4147-B354-8C9FCE651DE3}" type="presParOf" srcId="{F4079082-0AB5-4DE3-A0E9-24B7B1285F81}" destId="{54D1375F-ACEF-4FE3-B6AB-D6BD1936CA48}" srcOrd="1" destOrd="0" presId="urn:microsoft.com/office/officeart/2005/8/layout/radial4"/>
    <dgm:cxn modelId="{F66C5B73-8EE5-478F-BA97-50F4FE66C69B}" type="presParOf" srcId="{F4079082-0AB5-4DE3-A0E9-24B7B1285F81}" destId="{57D0BABD-BF13-4135-AD56-9BD2BF1B6EDC}" srcOrd="2" destOrd="0" presId="urn:microsoft.com/office/officeart/2005/8/layout/radial4"/>
    <dgm:cxn modelId="{39C0B87C-B3FC-426D-8F28-A6EA54ADC426}" type="presParOf" srcId="{F4079082-0AB5-4DE3-A0E9-24B7B1285F81}" destId="{544CF8FD-2036-4A99-8718-70F1BC07F559}" srcOrd="3" destOrd="0" presId="urn:microsoft.com/office/officeart/2005/8/layout/radial4"/>
    <dgm:cxn modelId="{F165E967-6662-4BD0-9FE2-D1C3B4F6D293}" type="presParOf" srcId="{F4079082-0AB5-4DE3-A0E9-24B7B1285F81}" destId="{D2794A7B-1E34-436E-8E93-41F1FF1C26A8}" srcOrd="4" destOrd="0" presId="urn:microsoft.com/office/officeart/2005/8/layout/radial4"/>
    <dgm:cxn modelId="{88E9890D-5A7F-45E9-ACD3-AF5C37506E91}" type="presParOf" srcId="{F4079082-0AB5-4DE3-A0E9-24B7B1285F81}" destId="{A7A193A2-7330-41FD-9A03-1772E6DC57A7}" srcOrd="5" destOrd="0" presId="urn:microsoft.com/office/officeart/2005/8/layout/radial4"/>
    <dgm:cxn modelId="{8E26EE20-DF62-466A-A8A6-92D54E792EB6}" type="presParOf" srcId="{F4079082-0AB5-4DE3-A0E9-24B7B1285F81}" destId="{C5DA2D12-E1F3-4FDE-8C99-B7099FF2DF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C7F39F3-CB2D-40E2-9B3B-87B3FD89813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06A3166-8DDC-4554-99B7-4648C7034990}">
      <dgm:prSet/>
      <dgm:spPr/>
      <dgm:t>
        <a:bodyPr/>
        <a:lstStyle/>
        <a:p>
          <a:pPr rtl="0"/>
          <a:r>
            <a:rPr lang="zh-CN" smtClean="0"/>
            <a:t>多种格式的文档储存</a:t>
          </a:r>
          <a:endParaRPr lang="zh-CN"/>
        </a:p>
      </dgm:t>
    </dgm:pt>
    <dgm:pt modelId="{53730707-1105-4C87-9B12-02134957D127}" type="parTrans" cxnId="{1910D97E-35FC-4E1E-86D9-4A2DB88781B1}">
      <dgm:prSet/>
      <dgm:spPr/>
      <dgm:t>
        <a:bodyPr/>
        <a:lstStyle/>
        <a:p>
          <a:endParaRPr lang="zh-CN" altLang="en-US"/>
        </a:p>
      </dgm:t>
    </dgm:pt>
    <dgm:pt modelId="{AB7DA27E-06CF-49C3-952B-70883312DFAC}" type="sibTrans" cxnId="{1910D97E-35FC-4E1E-86D9-4A2DB88781B1}">
      <dgm:prSet/>
      <dgm:spPr/>
      <dgm:t>
        <a:bodyPr/>
        <a:lstStyle/>
        <a:p>
          <a:endParaRPr lang="zh-CN" altLang="en-US"/>
        </a:p>
      </dgm:t>
    </dgm:pt>
    <dgm:pt modelId="{BE447873-8D66-4FB6-83D5-DF13C3E97712}">
      <dgm:prSet/>
      <dgm:spPr/>
      <dgm:t>
        <a:bodyPr/>
        <a:lstStyle/>
        <a:p>
          <a:pPr rtl="0"/>
          <a:r>
            <a:rPr lang="zh-CN" smtClean="0"/>
            <a:t>在线预览</a:t>
          </a:r>
          <a:endParaRPr lang="zh-CN"/>
        </a:p>
      </dgm:t>
    </dgm:pt>
    <dgm:pt modelId="{6FE85A46-8579-4735-BE25-F56C8FBD3E9F}" type="parTrans" cxnId="{4A87CFC5-B89E-4CAB-8AFC-DB47DC786528}">
      <dgm:prSet/>
      <dgm:spPr/>
      <dgm:t>
        <a:bodyPr/>
        <a:lstStyle/>
        <a:p>
          <a:endParaRPr lang="zh-CN" altLang="en-US"/>
        </a:p>
      </dgm:t>
    </dgm:pt>
    <dgm:pt modelId="{E62C7E02-346E-4333-A227-B58FE8B75B3E}" type="sibTrans" cxnId="{4A87CFC5-B89E-4CAB-8AFC-DB47DC786528}">
      <dgm:prSet/>
      <dgm:spPr/>
      <dgm:t>
        <a:bodyPr/>
        <a:lstStyle/>
        <a:p>
          <a:endParaRPr lang="zh-CN" altLang="en-US"/>
        </a:p>
      </dgm:t>
    </dgm:pt>
    <dgm:pt modelId="{0C5A2154-CE7E-4B4B-9588-177D965B4F77}">
      <dgm:prSet/>
      <dgm:spPr/>
      <dgm:t>
        <a:bodyPr/>
        <a:lstStyle/>
        <a:p>
          <a:pPr rtl="0"/>
          <a:r>
            <a:rPr lang="zh-CN" smtClean="0"/>
            <a:t>按照名字搜索文件</a:t>
          </a:r>
          <a:endParaRPr lang="zh-CN"/>
        </a:p>
      </dgm:t>
    </dgm:pt>
    <dgm:pt modelId="{4F53CBDB-DFC7-4708-AB66-84AFF0089213}" type="parTrans" cxnId="{421133FD-388D-4B58-AE9B-A015636464A8}">
      <dgm:prSet/>
      <dgm:spPr/>
      <dgm:t>
        <a:bodyPr/>
        <a:lstStyle/>
        <a:p>
          <a:endParaRPr lang="zh-CN" altLang="en-US"/>
        </a:p>
      </dgm:t>
    </dgm:pt>
    <dgm:pt modelId="{26C64BF1-CC86-4D4E-8A1E-A3D42AF01B0C}" type="sibTrans" cxnId="{421133FD-388D-4B58-AE9B-A015636464A8}">
      <dgm:prSet/>
      <dgm:spPr/>
      <dgm:t>
        <a:bodyPr/>
        <a:lstStyle/>
        <a:p>
          <a:endParaRPr lang="zh-CN" altLang="en-US"/>
        </a:p>
      </dgm:t>
    </dgm:pt>
    <dgm:pt modelId="{DCA2ED79-36B3-4C95-88DD-654FCE5815BE}">
      <dgm:prSet/>
      <dgm:spPr/>
      <dgm:t>
        <a:bodyPr/>
        <a:lstStyle/>
        <a:p>
          <a:pPr rtl="0"/>
          <a:r>
            <a:rPr lang="zh-CN" smtClean="0"/>
            <a:t>版本管理</a:t>
          </a:r>
          <a:endParaRPr lang="zh-CN"/>
        </a:p>
      </dgm:t>
    </dgm:pt>
    <dgm:pt modelId="{E6BA285A-4EFE-450C-8585-841090CDDB2E}" type="parTrans" cxnId="{7FD08BF3-C5DE-4ADB-9D77-3AFABAD5A753}">
      <dgm:prSet/>
      <dgm:spPr/>
      <dgm:t>
        <a:bodyPr/>
        <a:lstStyle/>
        <a:p>
          <a:endParaRPr lang="zh-CN" altLang="en-US"/>
        </a:p>
      </dgm:t>
    </dgm:pt>
    <dgm:pt modelId="{2174F4C4-C648-4DE3-865B-903EA2BC9790}" type="sibTrans" cxnId="{7FD08BF3-C5DE-4ADB-9D77-3AFABAD5A753}">
      <dgm:prSet/>
      <dgm:spPr/>
      <dgm:t>
        <a:bodyPr/>
        <a:lstStyle/>
        <a:p>
          <a:endParaRPr lang="zh-CN" altLang="en-US"/>
        </a:p>
      </dgm:t>
    </dgm:pt>
    <dgm:pt modelId="{B73ED8DF-761E-4847-A9E6-5239FAD37463}" type="pres">
      <dgm:prSet presAssocID="{3C7F39F3-CB2D-40E2-9B3B-87B3FD89813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62B7AF-5F6C-4573-A4BC-13E02B12B4EA}" type="pres">
      <dgm:prSet presAssocID="{206A3166-8DDC-4554-99B7-4648C70349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8C5A4A-E310-4819-9123-7F072C007AD0}" type="pres">
      <dgm:prSet presAssocID="{AB7DA27E-06CF-49C3-952B-70883312DFAC}" presName="sibTrans" presStyleCnt="0"/>
      <dgm:spPr/>
    </dgm:pt>
    <dgm:pt modelId="{063F5163-1755-4416-8DF9-E50E9B5476BE}" type="pres">
      <dgm:prSet presAssocID="{BE447873-8D66-4FB6-83D5-DF13C3E9771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51AF54-DF75-442B-8E03-47FDDCF3CD60}" type="pres">
      <dgm:prSet presAssocID="{E62C7E02-346E-4333-A227-B58FE8B75B3E}" presName="sibTrans" presStyleCnt="0"/>
      <dgm:spPr/>
    </dgm:pt>
    <dgm:pt modelId="{38CB359A-D21F-48FA-9D7E-D3E875757684}" type="pres">
      <dgm:prSet presAssocID="{0C5A2154-CE7E-4B4B-9588-177D965B4F7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0E07D2-6E50-4A22-9CB8-44CFEBC9115E}" type="pres">
      <dgm:prSet presAssocID="{26C64BF1-CC86-4D4E-8A1E-A3D42AF01B0C}" presName="sibTrans" presStyleCnt="0"/>
      <dgm:spPr/>
    </dgm:pt>
    <dgm:pt modelId="{0D62FDEE-9A7B-4D4B-BB81-C8F8FE03923C}" type="pres">
      <dgm:prSet presAssocID="{DCA2ED79-36B3-4C95-88DD-654FCE5815B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E0146E-2FDE-4905-A0D4-B990215C9CAE}" type="presOf" srcId="{DCA2ED79-36B3-4C95-88DD-654FCE5815BE}" destId="{0D62FDEE-9A7B-4D4B-BB81-C8F8FE03923C}" srcOrd="0" destOrd="0" presId="urn:microsoft.com/office/officeart/2005/8/layout/default"/>
    <dgm:cxn modelId="{434042F6-56A7-431F-8515-66B176284D7B}" type="presOf" srcId="{206A3166-8DDC-4554-99B7-4648C7034990}" destId="{7962B7AF-5F6C-4573-A4BC-13E02B12B4EA}" srcOrd="0" destOrd="0" presId="urn:microsoft.com/office/officeart/2005/8/layout/default"/>
    <dgm:cxn modelId="{457CBDED-583D-4FE5-A566-CE5A9DCFF61A}" type="presOf" srcId="{3C7F39F3-CB2D-40E2-9B3B-87B3FD89813F}" destId="{B73ED8DF-761E-4847-A9E6-5239FAD37463}" srcOrd="0" destOrd="0" presId="urn:microsoft.com/office/officeart/2005/8/layout/default"/>
    <dgm:cxn modelId="{65B28A8A-BD1F-43AF-8385-0C4BB027DEA2}" type="presOf" srcId="{BE447873-8D66-4FB6-83D5-DF13C3E97712}" destId="{063F5163-1755-4416-8DF9-E50E9B5476BE}" srcOrd="0" destOrd="0" presId="urn:microsoft.com/office/officeart/2005/8/layout/default"/>
    <dgm:cxn modelId="{9B5A038B-6E86-4F21-9ACC-6FF38F69D8AA}" type="presOf" srcId="{0C5A2154-CE7E-4B4B-9588-177D965B4F77}" destId="{38CB359A-D21F-48FA-9D7E-D3E875757684}" srcOrd="0" destOrd="0" presId="urn:microsoft.com/office/officeart/2005/8/layout/default"/>
    <dgm:cxn modelId="{1910D97E-35FC-4E1E-86D9-4A2DB88781B1}" srcId="{3C7F39F3-CB2D-40E2-9B3B-87B3FD89813F}" destId="{206A3166-8DDC-4554-99B7-4648C7034990}" srcOrd="0" destOrd="0" parTransId="{53730707-1105-4C87-9B12-02134957D127}" sibTransId="{AB7DA27E-06CF-49C3-952B-70883312DFAC}"/>
    <dgm:cxn modelId="{4A87CFC5-B89E-4CAB-8AFC-DB47DC786528}" srcId="{3C7F39F3-CB2D-40E2-9B3B-87B3FD89813F}" destId="{BE447873-8D66-4FB6-83D5-DF13C3E97712}" srcOrd="1" destOrd="0" parTransId="{6FE85A46-8579-4735-BE25-F56C8FBD3E9F}" sibTransId="{E62C7E02-346E-4333-A227-B58FE8B75B3E}"/>
    <dgm:cxn modelId="{421133FD-388D-4B58-AE9B-A015636464A8}" srcId="{3C7F39F3-CB2D-40E2-9B3B-87B3FD89813F}" destId="{0C5A2154-CE7E-4B4B-9588-177D965B4F77}" srcOrd="2" destOrd="0" parTransId="{4F53CBDB-DFC7-4708-AB66-84AFF0089213}" sibTransId="{26C64BF1-CC86-4D4E-8A1E-A3D42AF01B0C}"/>
    <dgm:cxn modelId="{7FD08BF3-C5DE-4ADB-9D77-3AFABAD5A753}" srcId="{3C7F39F3-CB2D-40E2-9B3B-87B3FD89813F}" destId="{DCA2ED79-36B3-4C95-88DD-654FCE5815BE}" srcOrd="3" destOrd="0" parTransId="{E6BA285A-4EFE-450C-8585-841090CDDB2E}" sibTransId="{2174F4C4-C648-4DE3-865B-903EA2BC9790}"/>
    <dgm:cxn modelId="{3877252E-C6B5-4BD0-9D85-D9058C70974D}" type="presParOf" srcId="{B73ED8DF-761E-4847-A9E6-5239FAD37463}" destId="{7962B7AF-5F6C-4573-A4BC-13E02B12B4EA}" srcOrd="0" destOrd="0" presId="urn:microsoft.com/office/officeart/2005/8/layout/default"/>
    <dgm:cxn modelId="{0E907A1D-94D4-41A3-A94E-60B54EA4FD67}" type="presParOf" srcId="{B73ED8DF-761E-4847-A9E6-5239FAD37463}" destId="{B08C5A4A-E310-4819-9123-7F072C007AD0}" srcOrd="1" destOrd="0" presId="urn:microsoft.com/office/officeart/2005/8/layout/default"/>
    <dgm:cxn modelId="{73268BE5-3E79-42F1-B2CB-C2FDA13BC40E}" type="presParOf" srcId="{B73ED8DF-761E-4847-A9E6-5239FAD37463}" destId="{063F5163-1755-4416-8DF9-E50E9B5476BE}" srcOrd="2" destOrd="0" presId="urn:microsoft.com/office/officeart/2005/8/layout/default"/>
    <dgm:cxn modelId="{891B76AB-7459-4D48-BFDC-E21DF7CE47E4}" type="presParOf" srcId="{B73ED8DF-761E-4847-A9E6-5239FAD37463}" destId="{7451AF54-DF75-442B-8E03-47FDDCF3CD60}" srcOrd="3" destOrd="0" presId="urn:microsoft.com/office/officeart/2005/8/layout/default"/>
    <dgm:cxn modelId="{7495700D-0925-4397-8969-34ADB6B3CBDC}" type="presParOf" srcId="{B73ED8DF-761E-4847-A9E6-5239FAD37463}" destId="{38CB359A-D21F-48FA-9D7E-D3E875757684}" srcOrd="4" destOrd="0" presId="urn:microsoft.com/office/officeart/2005/8/layout/default"/>
    <dgm:cxn modelId="{3856FCB8-70BA-4161-8758-38BC6FD5CAEA}" type="presParOf" srcId="{B73ED8DF-761E-4847-A9E6-5239FAD37463}" destId="{730E07D2-6E50-4A22-9CB8-44CFEBC9115E}" srcOrd="5" destOrd="0" presId="urn:microsoft.com/office/officeart/2005/8/layout/default"/>
    <dgm:cxn modelId="{0E76CC97-C558-4C1A-9654-87EA14161D27}" type="presParOf" srcId="{B73ED8DF-761E-4847-A9E6-5239FAD37463}" destId="{0D62FDEE-9A7B-4D4B-BB81-C8F8FE03923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0B5B91-A1E7-4A5F-9D36-5324DB7EE40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9EE1E9C-FEB0-4F3A-B503-BD7C9C3BCFA4}">
      <dgm:prSet/>
      <dgm:spPr/>
      <dgm:t>
        <a:bodyPr/>
        <a:lstStyle/>
        <a:p>
          <a:pPr rtl="0"/>
          <a:r>
            <a:rPr lang="zh-CN" smtClean="0"/>
            <a:t>发布帖子</a:t>
          </a:r>
          <a:endParaRPr lang="zh-CN"/>
        </a:p>
      </dgm:t>
    </dgm:pt>
    <dgm:pt modelId="{84AE0B22-248F-4F27-A047-94D6DFFBB95C}" type="parTrans" cxnId="{7AAD2814-2904-4190-8BEA-9485D2F122D7}">
      <dgm:prSet/>
      <dgm:spPr/>
      <dgm:t>
        <a:bodyPr/>
        <a:lstStyle/>
        <a:p>
          <a:endParaRPr lang="zh-CN" altLang="en-US"/>
        </a:p>
      </dgm:t>
    </dgm:pt>
    <dgm:pt modelId="{830CF4B9-FF21-49AB-BE7A-780706B92122}" type="sibTrans" cxnId="{7AAD2814-2904-4190-8BEA-9485D2F122D7}">
      <dgm:prSet/>
      <dgm:spPr/>
      <dgm:t>
        <a:bodyPr/>
        <a:lstStyle/>
        <a:p>
          <a:endParaRPr lang="zh-CN" altLang="en-US"/>
        </a:p>
      </dgm:t>
    </dgm:pt>
    <dgm:pt modelId="{3A4A40F0-E653-4976-8E86-27D870C715EC}">
      <dgm:prSet/>
      <dgm:spPr/>
      <dgm:t>
        <a:bodyPr/>
        <a:lstStyle/>
        <a:p>
          <a:pPr rtl="0"/>
          <a:r>
            <a:rPr lang="zh-CN" smtClean="0"/>
            <a:t>添加附件到帖子</a:t>
          </a:r>
          <a:endParaRPr lang="zh-CN"/>
        </a:p>
      </dgm:t>
    </dgm:pt>
    <dgm:pt modelId="{B0BB2F5B-0BCB-4D72-8E50-1326C5FF2DDA}" type="parTrans" cxnId="{D6587F1D-3C62-43BC-B1AD-5AD47A002B0A}">
      <dgm:prSet/>
      <dgm:spPr/>
      <dgm:t>
        <a:bodyPr/>
        <a:lstStyle/>
        <a:p>
          <a:endParaRPr lang="zh-CN" altLang="en-US"/>
        </a:p>
      </dgm:t>
    </dgm:pt>
    <dgm:pt modelId="{E4475E22-A9F0-4FF4-9D17-BE11BF51D8C7}" type="sibTrans" cxnId="{D6587F1D-3C62-43BC-B1AD-5AD47A002B0A}">
      <dgm:prSet/>
      <dgm:spPr/>
      <dgm:t>
        <a:bodyPr/>
        <a:lstStyle/>
        <a:p>
          <a:endParaRPr lang="zh-CN" altLang="en-US"/>
        </a:p>
      </dgm:t>
    </dgm:pt>
    <dgm:pt modelId="{AD835E75-892D-410F-AF03-3EFAC6E566E0}">
      <dgm:prSet/>
      <dgm:spPr/>
      <dgm:t>
        <a:bodyPr/>
        <a:lstStyle/>
        <a:p>
          <a:pPr rtl="0"/>
          <a:r>
            <a:rPr lang="zh-CN" smtClean="0"/>
            <a:t>按照标题搜索帖子</a:t>
          </a:r>
          <a:endParaRPr lang="zh-CN"/>
        </a:p>
      </dgm:t>
    </dgm:pt>
    <dgm:pt modelId="{6CB815A3-209E-42A4-AA49-7D2F350C2357}" type="parTrans" cxnId="{5592C35D-87C1-4EE2-8E54-4FC766FA8BBE}">
      <dgm:prSet/>
      <dgm:spPr/>
      <dgm:t>
        <a:bodyPr/>
        <a:lstStyle/>
        <a:p>
          <a:endParaRPr lang="zh-CN" altLang="en-US"/>
        </a:p>
      </dgm:t>
    </dgm:pt>
    <dgm:pt modelId="{F01BFA58-6EF7-4217-9A8F-519C98F20C71}" type="sibTrans" cxnId="{5592C35D-87C1-4EE2-8E54-4FC766FA8BBE}">
      <dgm:prSet/>
      <dgm:spPr/>
      <dgm:t>
        <a:bodyPr/>
        <a:lstStyle/>
        <a:p>
          <a:endParaRPr lang="zh-CN" altLang="en-US"/>
        </a:p>
      </dgm:t>
    </dgm:pt>
    <dgm:pt modelId="{459A41CE-3AA2-4FBE-83F9-7759ED66FC8C}">
      <dgm:prSet/>
      <dgm:spPr/>
      <dgm:t>
        <a:bodyPr/>
        <a:lstStyle/>
        <a:p>
          <a:pPr rtl="0"/>
          <a:r>
            <a:rPr lang="zh-CN" smtClean="0"/>
            <a:t>创建讨论组</a:t>
          </a:r>
          <a:endParaRPr lang="zh-CN"/>
        </a:p>
      </dgm:t>
    </dgm:pt>
    <dgm:pt modelId="{68A2DA08-5F33-46B3-85F7-F028D27FD6D5}" type="parTrans" cxnId="{C498A2C2-B32C-43DD-9787-79E9A6BEB6DF}">
      <dgm:prSet/>
      <dgm:spPr/>
      <dgm:t>
        <a:bodyPr/>
        <a:lstStyle/>
        <a:p>
          <a:endParaRPr lang="zh-CN" altLang="en-US"/>
        </a:p>
      </dgm:t>
    </dgm:pt>
    <dgm:pt modelId="{0F397D50-6BE5-4FCF-8F02-424B0368970F}" type="sibTrans" cxnId="{C498A2C2-B32C-43DD-9787-79E9A6BEB6DF}">
      <dgm:prSet/>
      <dgm:spPr/>
      <dgm:t>
        <a:bodyPr/>
        <a:lstStyle/>
        <a:p>
          <a:endParaRPr lang="zh-CN" altLang="en-US"/>
        </a:p>
      </dgm:t>
    </dgm:pt>
    <dgm:pt modelId="{CC89CC74-6D8E-4423-A505-20D0E66B6A29}" type="pres">
      <dgm:prSet presAssocID="{340B5B91-A1E7-4A5F-9D36-5324DB7EE40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BF5D06-F0EA-4ED2-A714-84CD2A410F16}" type="pres">
      <dgm:prSet presAssocID="{99EE1E9C-FEB0-4F3A-B503-BD7C9C3BCFA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9B240-01ED-4B4C-949C-B3CD8B4B15BC}" type="pres">
      <dgm:prSet presAssocID="{830CF4B9-FF21-49AB-BE7A-780706B92122}" presName="sibTrans" presStyleCnt="0"/>
      <dgm:spPr/>
    </dgm:pt>
    <dgm:pt modelId="{42B0A268-A2C1-464D-9CFF-8C576C610625}" type="pres">
      <dgm:prSet presAssocID="{3A4A40F0-E653-4976-8E86-27D870C715E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88EA7-B87C-4693-85A3-A627E772F823}" type="pres">
      <dgm:prSet presAssocID="{E4475E22-A9F0-4FF4-9D17-BE11BF51D8C7}" presName="sibTrans" presStyleCnt="0"/>
      <dgm:spPr/>
    </dgm:pt>
    <dgm:pt modelId="{4F962103-17A7-4836-BDA3-85018540F940}" type="pres">
      <dgm:prSet presAssocID="{AD835E75-892D-410F-AF03-3EFAC6E566E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A77FA-40E4-4D6C-855C-0251BB5D43CA}" type="pres">
      <dgm:prSet presAssocID="{F01BFA58-6EF7-4217-9A8F-519C98F20C71}" presName="sibTrans" presStyleCnt="0"/>
      <dgm:spPr/>
    </dgm:pt>
    <dgm:pt modelId="{9E4A1894-CA26-440B-887A-2161D23D65AE}" type="pres">
      <dgm:prSet presAssocID="{459A41CE-3AA2-4FBE-83F9-7759ED66FC8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92C35D-87C1-4EE2-8E54-4FC766FA8BBE}" srcId="{340B5B91-A1E7-4A5F-9D36-5324DB7EE409}" destId="{AD835E75-892D-410F-AF03-3EFAC6E566E0}" srcOrd="2" destOrd="0" parTransId="{6CB815A3-209E-42A4-AA49-7D2F350C2357}" sibTransId="{F01BFA58-6EF7-4217-9A8F-519C98F20C71}"/>
    <dgm:cxn modelId="{7AAD2814-2904-4190-8BEA-9485D2F122D7}" srcId="{340B5B91-A1E7-4A5F-9D36-5324DB7EE409}" destId="{99EE1E9C-FEB0-4F3A-B503-BD7C9C3BCFA4}" srcOrd="0" destOrd="0" parTransId="{84AE0B22-248F-4F27-A047-94D6DFFBB95C}" sibTransId="{830CF4B9-FF21-49AB-BE7A-780706B92122}"/>
    <dgm:cxn modelId="{9CA616B5-C262-4E9F-BD1D-11386B8C0BCF}" type="presOf" srcId="{99EE1E9C-FEB0-4F3A-B503-BD7C9C3BCFA4}" destId="{A3BF5D06-F0EA-4ED2-A714-84CD2A410F16}" srcOrd="0" destOrd="0" presId="urn:microsoft.com/office/officeart/2005/8/layout/default"/>
    <dgm:cxn modelId="{157F2BFB-E7F0-4472-BE48-35E959E9957F}" type="presOf" srcId="{3A4A40F0-E653-4976-8E86-27D870C715EC}" destId="{42B0A268-A2C1-464D-9CFF-8C576C610625}" srcOrd="0" destOrd="0" presId="urn:microsoft.com/office/officeart/2005/8/layout/default"/>
    <dgm:cxn modelId="{71866EAD-BA3C-40F9-8B1A-A8253893134D}" type="presOf" srcId="{459A41CE-3AA2-4FBE-83F9-7759ED66FC8C}" destId="{9E4A1894-CA26-440B-887A-2161D23D65AE}" srcOrd="0" destOrd="0" presId="urn:microsoft.com/office/officeart/2005/8/layout/default"/>
    <dgm:cxn modelId="{446650D9-5EFB-44BE-908B-566365BCC5C2}" type="presOf" srcId="{340B5B91-A1E7-4A5F-9D36-5324DB7EE409}" destId="{CC89CC74-6D8E-4423-A505-20D0E66B6A29}" srcOrd="0" destOrd="0" presId="urn:microsoft.com/office/officeart/2005/8/layout/default"/>
    <dgm:cxn modelId="{11BBC95F-A3EC-4F63-94B4-6F5B617983C4}" type="presOf" srcId="{AD835E75-892D-410F-AF03-3EFAC6E566E0}" destId="{4F962103-17A7-4836-BDA3-85018540F940}" srcOrd="0" destOrd="0" presId="urn:microsoft.com/office/officeart/2005/8/layout/default"/>
    <dgm:cxn modelId="{D6587F1D-3C62-43BC-B1AD-5AD47A002B0A}" srcId="{340B5B91-A1E7-4A5F-9D36-5324DB7EE409}" destId="{3A4A40F0-E653-4976-8E86-27D870C715EC}" srcOrd="1" destOrd="0" parTransId="{B0BB2F5B-0BCB-4D72-8E50-1326C5FF2DDA}" sibTransId="{E4475E22-A9F0-4FF4-9D17-BE11BF51D8C7}"/>
    <dgm:cxn modelId="{C498A2C2-B32C-43DD-9787-79E9A6BEB6DF}" srcId="{340B5B91-A1E7-4A5F-9D36-5324DB7EE409}" destId="{459A41CE-3AA2-4FBE-83F9-7759ED66FC8C}" srcOrd="3" destOrd="0" parTransId="{68A2DA08-5F33-46B3-85F7-F028D27FD6D5}" sibTransId="{0F397D50-6BE5-4FCF-8F02-424B0368970F}"/>
    <dgm:cxn modelId="{F4002311-7E53-46CE-AB54-3E5D9C99DF65}" type="presParOf" srcId="{CC89CC74-6D8E-4423-A505-20D0E66B6A29}" destId="{A3BF5D06-F0EA-4ED2-A714-84CD2A410F16}" srcOrd="0" destOrd="0" presId="urn:microsoft.com/office/officeart/2005/8/layout/default"/>
    <dgm:cxn modelId="{900FBD93-CA5A-411F-9A4B-B4FF734F3FA2}" type="presParOf" srcId="{CC89CC74-6D8E-4423-A505-20D0E66B6A29}" destId="{2669B240-01ED-4B4C-949C-B3CD8B4B15BC}" srcOrd="1" destOrd="0" presId="urn:microsoft.com/office/officeart/2005/8/layout/default"/>
    <dgm:cxn modelId="{6DFE0737-E5D7-4EB2-9519-6DF2FEA3EF99}" type="presParOf" srcId="{CC89CC74-6D8E-4423-A505-20D0E66B6A29}" destId="{42B0A268-A2C1-464D-9CFF-8C576C610625}" srcOrd="2" destOrd="0" presId="urn:microsoft.com/office/officeart/2005/8/layout/default"/>
    <dgm:cxn modelId="{A95DEDB1-9C01-457B-9A3E-A40760BC1F0A}" type="presParOf" srcId="{CC89CC74-6D8E-4423-A505-20D0E66B6A29}" destId="{90388EA7-B87C-4693-85A3-A627E772F823}" srcOrd="3" destOrd="0" presId="urn:microsoft.com/office/officeart/2005/8/layout/default"/>
    <dgm:cxn modelId="{B4F10005-7061-4532-89DE-BE6FA1272EC8}" type="presParOf" srcId="{CC89CC74-6D8E-4423-A505-20D0E66B6A29}" destId="{4F962103-17A7-4836-BDA3-85018540F940}" srcOrd="4" destOrd="0" presId="urn:microsoft.com/office/officeart/2005/8/layout/default"/>
    <dgm:cxn modelId="{050962B5-63D1-48C0-B7A3-3F07DE82E4AC}" type="presParOf" srcId="{CC89CC74-6D8E-4423-A505-20D0E66B6A29}" destId="{865A77FA-40E4-4D6C-855C-0251BB5D43CA}" srcOrd="5" destOrd="0" presId="urn:microsoft.com/office/officeart/2005/8/layout/default"/>
    <dgm:cxn modelId="{ACDD60AC-D137-4948-8679-981537BE3828}" type="presParOf" srcId="{CC89CC74-6D8E-4423-A505-20D0E66B6A29}" destId="{9E4A1894-CA26-440B-887A-2161D23D65A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51399-7DF9-45EC-98D9-65B298371C89}">
      <dsp:nvSpPr>
        <dsp:cNvPr id="0" name=""/>
        <dsp:cNvSpPr/>
      </dsp:nvSpPr>
      <dsp:spPr>
        <a:xfrm>
          <a:off x="0" y="80629"/>
          <a:ext cx="10515600" cy="716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核心课程</a:t>
          </a:r>
          <a:endParaRPr lang="zh-CN" sz="2700" kern="1200" dirty="0"/>
        </a:p>
      </dsp:txBody>
      <dsp:txXfrm>
        <a:off x="34986" y="115615"/>
        <a:ext cx="10445628" cy="646726"/>
      </dsp:txXfrm>
    </dsp:sp>
    <dsp:sp modelId="{973DFCEC-41FB-4E59-9D17-91E3F035B549}">
      <dsp:nvSpPr>
        <dsp:cNvPr id="0" name=""/>
        <dsp:cNvSpPr/>
      </dsp:nvSpPr>
      <dsp:spPr>
        <a:xfrm>
          <a:off x="0" y="797327"/>
          <a:ext cx="10515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软件需求分析和设计与软件项目管理对于学生十分重要</a:t>
          </a:r>
          <a:endParaRPr lang="zh-CN" sz="2100" kern="1200" dirty="0"/>
        </a:p>
      </dsp:txBody>
      <dsp:txXfrm>
        <a:off x="0" y="797327"/>
        <a:ext cx="10515600" cy="447120"/>
      </dsp:txXfrm>
    </dsp:sp>
    <dsp:sp modelId="{CDBD5FAB-68F6-4F87-9AD9-9FC124519BAB}">
      <dsp:nvSpPr>
        <dsp:cNvPr id="0" name=""/>
        <dsp:cNvSpPr/>
      </dsp:nvSpPr>
      <dsp:spPr>
        <a:xfrm>
          <a:off x="0" y="1244447"/>
          <a:ext cx="10515600" cy="716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频繁的交流</a:t>
          </a:r>
          <a:endParaRPr lang="zh-CN" sz="2700" kern="1200"/>
        </a:p>
      </dsp:txBody>
      <dsp:txXfrm>
        <a:off x="34986" y="1279433"/>
        <a:ext cx="10445628" cy="646726"/>
      </dsp:txXfrm>
    </dsp:sp>
    <dsp:sp modelId="{3C348AEF-61E3-459E-884F-D4735D1232E2}">
      <dsp:nvSpPr>
        <dsp:cNvPr id="0" name=""/>
        <dsp:cNvSpPr/>
      </dsp:nvSpPr>
      <dsp:spPr>
        <a:xfrm>
          <a:off x="0" y="1961145"/>
          <a:ext cx="10515600" cy="1592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kern="1200" smtClean="0"/>
            <a:t>老师希望能够把最前沿的信息传播给学生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kern="1200" smtClean="0"/>
            <a:t>同学，小组之间讨论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kern="1200" smtClean="0"/>
            <a:t>向老师反馈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kern="1200" smtClean="0"/>
            <a:t>文件共享</a:t>
          </a:r>
          <a:endParaRPr lang="zh-CN" sz="2100" kern="1200"/>
        </a:p>
      </dsp:txBody>
      <dsp:txXfrm>
        <a:off x="0" y="1961145"/>
        <a:ext cx="10515600" cy="1592864"/>
      </dsp:txXfrm>
    </dsp:sp>
    <dsp:sp modelId="{8CE72CEC-3D0A-4E33-BF19-624FD107C880}">
      <dsp:nvSpPr>
        <dsp:cNvPr id="0" name=""/>
        <dsp:cNvSpPr/>
      </dsp:nvSpPr>
      <dsp:spPr>
        <a:xfrm>
          <a:off x="0" y="3554010"/>
          <a:ext cx="10515600" cy="716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互联网时代</a:t>
          </a:r>
          <a:endParaRPr lang="zh-CN" sz="2700" kern="1200"/>
        </a:p>
      </dsp:txBody>
      <dsp:txXfrm>
        <a:off x="34986" y="3588996"/>
        <a:ext cx="10445628" cy="6467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526EB-3202-4550-AA8E-9F4B5370B413}">
      <dsp:nvSpPr>
        <dsp:cNvPr id="0" name=""/>
        <dsp:cNvSpPr/>
      </dsp:nvSpPr>
      <dsp:spPr>
        <a:xfrm>
          <a:off x="4929" y="1037450"/>
          <a:ext cx="18895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课程动态</a:t>
          </a:r>
          <a:endParaRPr lang="zh-CN" sz="2400" kern="1200"/>
        </a:p>
      </dsp:txBody>
      <dsp:txXfrm>
        <a:off x="4929" y="1037450"/>
        <a:ext cx="1889521" cy="691200"/>
      </dsp:txXfrm>
    </dsp:sp>
    <dsp:sp modelId="{F0B126BF-60C1-4A43-9E69-D8CBC39EC1B7}">
      <dsp:nvSpPr>
        <dsp:cNvPr id="0" name=""/>
        <dsp:cNvSpPr/>
      </dsp:nvSpPr>
      <dsp:spPr>
        <a:xfrm>
          <a:off x="4929" y="1728650"/>
          <a:ext cx="1889521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课程</a:t>
          </a:r>
          <a:r>
            <a:rPr lang="zh-CN" sz="2400" kern="1200" dirty="0" smtClean="0"/>
            <a:t>通知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课程安排</a:t>
          </a:r>
          <a:endParaRPr lang="zh-CN" sz="2400" kern="1200" dirty="0"/>
        </a:p>
      </dsp:txBody>
      <dsp:txXfrm>
        <a:off x="4929" y="1728650"/>
        <a:ext cx="1889521" cy="1585237"/>
      </dsp:txXfrm>
    </dsp:sp>
    <dsp:sp modelId="{A2C50A6A-0EFF-4953-BC49-4F8C8A7A2D88}">
      <dsp:nvSpPr>
        <dsp:cNvPr id="0" name=""/>
        <dsp:cNvSpPr/>
      </dsp:nvSpPr>
      <dsp:spPr>
        <a:xfrm>
          <a:off x="2158984" y="1037450"/>
          <a:ext cx="18895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课程介绍</a:t>
          </a:r>
          <a:endParaRPr lang="zh-CN" sz="2400" kern="1200" dirty="0"/>
        </a:p>
      </dsp:txBody>
      <dsp:txXfrm>
        <a:off x="2158984" y="1037450"/>
        <a:ext cx="1889521" cy="691200"/>
      </dsp:txXfrm>
    </dsp:sp>
    <dsp:sp modelId="{1EB9FBE2-AB20-477B-B33D-F0A1209256BF}">
      <dsp:nvSpPr>
        <dsp:cNvPr id="0" name=""/>
        <dsp:cNvSpPr/>
      </dsp:nvSpPr>
      <dsp:spPr>
        <a:xfrm>
          <a:off x="2158984" y="1728650"/>
          <a:ext cx="1889521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教学计划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使用教材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国际背景</a:t>
          </a:r>
          <a:endParaRPr lang="zh-CN" sz="2400" kern="1200" dirty="0"/>
        </a:p>
      </dsp:txBody>
      <dsp:txXfrm>
        <a:off x="2158984" y="1728650"/>
        <a:ext cx="1889521" cy="1585237"/>
      </dsp:txXfrm>
    </dsp:sp>
    <dsp:sp modelId="{2E81996E-064B-4C32-B294-C7ED6D534CD6}">
      <dsp:nvSpPr>
        <dsp:cNvPr id="0" name=""/>
        <dsp:cNvSpPr/>
      </dsp:nvSpPr>
      <dsp:spPr>
        <a:xfrm>
          <a:off x="4313039" y="1037450"/>
          <a:ext cx="18895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老师的资料</a:t>
          </a:r>
          <a:endParaRPr lang="zh-CN" sz="2400" kern="1200" dirty="0"/>
        </a:p>
      </dsp:txBody>
      <dsp:txXfrm>
        <a:off x="4313039" y="1037450"/>
        <a:ext cx="1889521" cy="691200"/>
      </dsp:txXfrm>
    </dsp:sp>
    <dsp:sp modelId="{8AF03181-C8E7-4C71-9F81-910FA94189C1}">
      <dsp:nvSpPr>
        <dsp:cNvPr id="0" name=""/>
        <dsp:cNvSpPr/>
      </dsp:nvSpPr>
      <dsp:spPr>
        <a:xfrm>
          <a:off x="4313039" y="1728650"/>
          <a:ext cx="1889521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以往教学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科研成果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荣誉</a:t>
          </a:r>
          <a:endParaRPr lang="zh-CN" sz="2400" kern="1200" dirty="0"/>
        </a:p>
      </dsp:txBody>
      <dsp:txXfrm>
        <a:off x="4313039" y="1728650"/>
        <a:ext cx="1889521" cy="1585237"/>
      </dsp:txXfrm>
    </dsp:sp>
    <dsp:sp modelId="{5A630E3C-8DF0-4B95-B8A0-3132C9287541}">
      <dsp:nvSpPr>
        <dsp:cNvPr id="0" name=""/>
        <dsp:cNvSpPr/>
      </dsp:nvSpPr>
      <dsp:spPr>
        <a:xfrm>
          <a:off x="6467094" y="1037450"/>
          <a:ext cx="18895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作业发布</a:t>
          </a:r>
          <a:endParaRPr lang="zh-CN" sz="2400" kern="1200" dirty="0"/>
        </a:p>
      </dsp:txBody>
      <dsp:txXfrm>
        <a:off x="6467094" y="1037450"/>
        <a:ext cx="1889521" cy="691200"/>
      </dsp:txXfrm>
    </dsp:sp>
    <dsp:sp modelId="{4DEFA192-B3D8-4F5E-B7E8-7B868FA3F480}">
      <dsp:nvSpPr>
        <dsp:cNvPr id="0" name=""/>
        <dsp:cNvSpPr/>
      </dsp:nvSpPr>
      <dsp:spPr>
        <a:xfrm>
          <a:off x="6467094" y="1728650"/>
          <a:ext cx="1889521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发布作业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点评作业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批改作业</a:t>
          </a:r>
          <a:endParaRPr lang="zh-CN" sz="2400" kern="1200" dirty="0"/>
        </a:p>
      </dsp:txBody>
      <dsp:txXfrm>
        <a:off x="6467094" y="1728650"/>
        <a:ext cx="1889521" cy="1585237"/>
      </dsp:txXfrm>
    </dsp:sp>
    <dsp:sp modelId="{C6A8FFBE-8C56-4617-9452-54DA663824AE}">
      <dsp:nvSpPr>
        <dsp:cNvPr id="0" name=""/>
        <dsp:cNvSpPr/>
      </dsp:nvSpPr>
      <dsp:spPr>
        <a:xfrm>
          <a:off x="8621148" y="1037450"/>
          <a:ext cx="1889521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作业提交</a:t>
          </a:r>
          <a:endParaRPr lang="zh-CN" sz="2400" kern="1200" dirty="0"/>
        </a:p>
      </dsp:txBody>
      <dsp:txXfrm>
        <a:off x="8621148" y="1037450"/>
        <a:ext cx="1889521" cy="691200"/>
      </dsp:txXfrm>
    </dsp:sp>
    <dsp:sp modelId="{6EC40846-5C54-427A-A6F5-9E1BB7E6C1A5}">
      <dsp:nvSpPr>
        <dsp:cNvPr id="0" name=""/>
        <dsp:cNvSpPr/>
      </dsp:nvSpPr>
      <dsp:spPr>
        <a:xfrm>
          <a:off x="8621148" y="1728650"/>
          <a:ext cx="1889521" cy="15852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提交情况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老师点评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分数</a:t>
          </a:r>
          <a:endParaRPr lang="zh-CN" sz="2400" kern="1200" dirty="0"/>
        </a:p>
      </dsp:txBody>
      <dsp:txXfrm>
        <a:off x="8621148" y="1728650"/>
        <a:ext cx="1889521" cy="15852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C65AC-04A7-4BE8-B51B-8408E019C512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使用指南</a:t>
          </a:r>
          <a:endParaRPr lang="zh-CN" altLang="en-US" sz="5100" kern="1200" dirty="0"/>
        </a:p>
      </dsp:txBody>
      <dsp:txXfrm>
        <a:off x="1748064" y="2975"/>
        <a:ext cx="3342605" cy="2005563"/>
      </dsp:txXfrm>
    </dsp:sp>
    <dsp:sp modelId="{2A9D142A-54A3-4C63-9FB8-6B2FB3EAA69F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常用链接</a:t>
          </a:r>
          <a:endParaRPr lang="zh-CN" altLang="en-US" sz="5100" kern="1200" dirty="0"/>
        </a:p>
      </dsp:txBody>
      <dsp:txXfrm>
        <a:off x="5424930" y="2975"/>
        <a:ext cx="3342605" cy="2005563"/>
      </dsp:txXfrm>
    </dsp:sp>
    <dsp:sp modelId="{EA5D809B-DF6C-48AA-9824-662879B6097B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简洁的界面</a:t>
          </a:r>
          <a:endParaRPr lang="zh-CN" altLang="en-US" sz="5100" kern="1200" dirty="0"/>
        </a:p>
      </dsp:txBody>
      <dsp:txXfrm>
        <a:off x="1748064" y="2342799"/>
        <a:ext cx="3342605" cy="2005563"/>
      </dsp:txXfrm>
    </dsp:sp>
    <dsp:sp modelId="{1D77C0FE-340A-408E-9D28-958AD8137D55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100" kern="1200" dirty="0" smtClean="0"/>
            <a:t>游客评论</a:t>
          </a:r>
          <a:endParaRPr lang="zh-CN" altLang="en-US" sz="5100" kern="1200" dirty="0"/>
        </a:p>
      </dsp:txBody>
      <dsp:txXfrm>
        <a:off x="5424930" y="2342799"/>
        <a:ext cx="3342605" cy="20055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FDB05-2612-4131-9518-8487DF84E2BB}">
      <dsp:nvSpPr>
        <dsp:cNvPr id="0" name=""/>
        <dsp:cNvSpPr/>
      </dsp:nvSpPr>
      <dsp:spPr>
        <a:xfrm>
          <a:off x="0" y="10786"/>
          <a:ext cx="1051560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smtClean="0"/>
            <a:t>可行</a:t>
          </a:r>
          <a:endParaRPr lang="en-US" sz="4400" kern="1200"/>
        </a:p>
      </dsp:txBody>
      <dsp:txXfrm>
        <a:off x="57015" y="67801"/>
        <a:ext cx="10401570" cy="1053922"/>
      </dsp:txXfrm>
    </dsp:sp>
    <dsp:sp modelId="{DA50DE7D-2C6D-47FE-9788-7D0064A8DE81}">
      <dsp:nvSpPr>
        <dsp:cNvPr id="0" name=""/>
        <dsp:cNvSpPr/>
      </dsp:nvSpPr>
      <dsp:spPr>
        <a:xfrm>
          <a:off x="0" y="1305458"/>
          <a:ext cx="1051560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dirty="0" smtClean="0"/>
            <a:t>理由</a:t>
          </a:r>
          <a:endParaRPr lang="zh-CN" sz="4400" kern="1200" dirty="0"/>
        </a:p>
      </dsp:txBody>
      <dsp:txXfrm>
        <a:off x="57015" y="1362473"/>
        <a:ext cx="10401570" cy="1053922"/>
      </dsp:txXfrm>
    </dsp:sp>
    <dsp:sp modelId="{509E18CC-8005-46AD-A072-A7865BF1A4E9}">
      <dsp:nvSpPr>
        <dsp:cNvPr id="0" name=""/>
        <dsp:cNvSpPr/>
      </dsp:nvSpPr>
      <dsp:spPr>
        <a:xfrm>
          <a:off x="0" y="2473411"/>
          <a:ext cx="10515600" cy="1867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有许多成熟的开发工具来开发这类网站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可以把学习开发工具纳入到项目中，保证在开发之前掌握</a:t>
          </a:r>
          <a:endParaRPr lang="zh-CN" sz="3400" kern="1200"/>
        </a:p>
      </dsp:txBody>
      <dsp:txXfrm>
        <a:off x="0" y="2473411"/>
        <a:ext cx="10515600" cy="18671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910D0-5F40-477A-9FFD-5F7FF4CAF616}">
      <dsp:nvSpPr>
        <dsp:cNvPr id="0" name=""/>
        <dsp:cNvSpPr/>
      </dsp:nvSpPr>
      <dsp:spPr>
        <a:xfrm>
          <a:off x="0" y="10786"/>
          <a:ext cx="1051560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smtClean="0"/>
            <a:t>可行</a:t>
          </a:r>
          <a:r>
            <a:rPr lang="en-US" sz="4400" kern="1200" smtClean="0"/>
            <a:t> </a:t>
          </a:r>
          <a:endParaRPr lang="zh-CN" sz="4400" kern="1200"/>
        </a:p>
      </dsp:txBody>
      <dsp:txXfrm>
        <a:off x="57015" y="67801"/>
        <a:ext cx="10401570" cy="1053922"/>
      </dsp:txXfrm>
    </dsp:sp>
    <dsp:sp modelId="{50A1FEA0-DF75-4671-8F5A-E0D119370EA7}">
      <dsp:nvSpPr>
        <dsp:cNvPr id="0" name=""/>
        <dsp:cNvSpPr/>
      </dsp:nvSpPr>
      <dsp:spPr>
        <a:xfrm>
          <a:off x="0" y="1305458"/>
          <a:ext cx="10515600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smtClean="0"/>
            <a:t>理由</a:t>
          </a:r>
          <a:endParaRPr lang="zh-CN" sz="4400" kern="1200"/>
        </a:p>
      </dsp:txBody>
      <dsp:txXfrm>
        <a:off x="57015" y="1362473"/>
        <a:ext cx="10401570" cy="1053922"/>
      </dsp:txXfrm>
    </dsp:sp>
    <dsp:sp modelId="{D1076599-AF6E-4D72-A44D-26843C96AB04}">
      <dsp:nvSpPr>
        <dsp:cNvPr id="0" name=""/>
        <dsp:cNvSpPr/>
      </dsp:nvSpPr>
      <dsp:spPr>
        <a:xfrm>
          <a:off x="0" y="2473411"/>
          <a:ext cx="10515600" cy="1867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我们可以通过内容审查，举报，人工删除的方法，保证网站没有违法的内容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网站所提供的服务并不违法</a:t>
          </a:r>
          <a:endParaRPr lang="zh-CN" sz="3400" kern="1200"/>
        </a:p>
      </dsp:txBody>
      <dsp:txXfrm>
        <a:off x="0" y="2473411"/>
        <a:ext cx="10515600" cy="18671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72E00-5A57-4DA1-A0C9-3C93B40CB3C6}">
      <dsp:nvSpPr>
        <dsp:cNvPr id="0" name=""/>
        <dsp:cNvSpPr/>
      </dsp:nvSpPr>
      <dsp:spPr>
        <a:xfrm>
          <a:off x="0" y="216430"/>
          <a:ext cx="105156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900" kern="1200" smtClean="0"/>
            <a:t>可行</a:t>
          </a:r>
          <a:r>
            <a:rPr lang="en-US" sz="3900" kern="1200" smtClean="0"/>
            <a:t> </a:t>
          </a:r>
          <a:endParaRPr lang="zh-CN" sz="3900" kern="1200"/>
        </a:p>
      </dsp:txBody>
      <dsp:txXfrm>
        <a:off x="50536" y="266966"/>
        <a:ext cx="10414528" cy="934158"/>
      </dsp:txXfrm>
    </dsp:sp>
    <dsp:sp modelId="{8032571C-CC50-4AC7-8B74-A000236FCFF9}">
      <dsp:nvSpPr>
        <dsp:cNvPr id="0" name=""/>
        <dsp:cNvSpPr/>
      </dsp:nvSpPr>
      <dsp:spPr>
        <a:xfrm>
          <a:off x="0" y="1363981"/>
          <a:ext cx="105156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900" kern="1200" smtClean="0"/>
            <a:t>理由</a:t>
          </a:r>
          <a:endParaRPr lang="zh-CN" sz="3900" kern="1200"/>
        </a:p>
      </dsp:txBody>
      <dsp:txXfrm>
        <a:off x="50536" y="1414517"/>
        <a:ext cx="10414528" cy="934158"/>
      </dsp:txXfrm>
    </dsp:sp>
    <dsp:sp modelId="{D3FACE15-381D-4871-870B-E58F81009880}">
      <dsp:nvSpPr>
        <dsp:cNvPr id="0" name=""/>
        <dsp:cNvSpPr/>
      </dsp:nvSpPr>
      <dsp:spPr>
        <a:xfrm>
          <a:off x="0" y="2399212"/>
          <a:ext cx="10515600" cy="173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9530" rIns="277368" bIns="495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000" kern="1200" smtClean="0"/>
            <a:t>该项目系统面向的是软件工程专业的学生和老师以及游客</a:t>
          </a:r>
          <a:endParaRPr lang="zh-CN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000" kern="1200" smtClean="0"/>
            <a:t>以上人群都具备使用网络的技能</a:t>
          </a:r>
          <a:endParaRPr lang="zh-CN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000" kern="1200" smtClean="0"/>
            <a:t>网站具备在线帮助的功能，来引导使用者</a:t>
          </a:r>
          <a:endParaRPr lang="zh-CN" sz="3000" kern="1200"/>
        </a:p>
      </dsp:txBody>
      <dsp:txXfrm>
        <a:off x="0" y="2399212"/>
        <a:ext cx="10515600" cy="1735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E262C-38CA-407F-AAF4-0D6B37E24EE8}">
      <dsp:nvSpPr>
        <dsp:cNvPr id="0" name=""/>
        <dsp:cNvSpPr/>
      </dsp:nvSpPr>
      <dsp:spPr>
        <a:xfrm>
          <a:off x="0" y="407335"/>
          <a:ext cx="10515600" cy="16747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500" kern="1200" dirty="0" smtClean="0"/>
            <a:t>面向学生和老师</a:t>
          </a:r>
          <a:endParaRPr lang="zh-CN" sz="6500" kern="1200" dirty="0"/>
        </a:p>
      </dsp:txBody>
      <dsp:txXfrm>
        <a:off x="81754" y="489089"/>
        <a:ext cx="10352092" cy="1511225"/>
      </dsp:txXfrm>
    </dsp:sp>
    <dsp:sp modelId="{548414C0-8F0C-4164-A24F-BF320D7C5330}">
      <dsp:nvSpPr>
        <dsp:cNvPr id="0" name=""/>
        <dsp:cNvSpPr/>
      </dsp:nvSpPr>
      <dsp:spPr>
        <a:xfrm>
          <a:off x="0" y="2269269"/>
          <a:ext cx="10515600" cy="16747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6500" kern="1200" smtClean="0"/>
            <a:t>做</a:t>
          </a:r>
          <a:r>
            <a:rPr lang="zh-CN" sz="6500" kern="1200" dirty="0" smtClean="0"/>
            <a:t>一个可靠、易用的网站</a:t>
          </a:r>
          <a:endParaRPr lang="zh-CN" sz="6500" kern="1200" dirty="0"/>
        </a:p>
      </dsp:txBody>
      <dsp:txXfrm>
        <a:off x="81754" y="2351023"/>
        <a:ext cx="10352092" cy="1511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B1483-4C2E-4A76-8D73-F5527787FF5C}">
      <dsp:nvSpPr>
        <dsp:cNvPr id="0" name=""/>
        <dsp:cNvSpPr/>
      </dsp:nvSpPr>
      <dsp:spPr>
        <a:xfrm>
          <a:off x="0" y="4840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能够让教师方便的点评学生作业</a:t>
          </a:r>
          <a:endParaRPr lang="zh-CN" sz="2500" kern="1200"/>
        </a:p>
      </dsp:txBody>
      <dsp:txXfrm>
        <a:off x="32395" y="37235"/>
        <a:ext cx="10450810" cy="598819"/>
      </dsp:txXfrm>
    </dsp:sp>
    <dsp:sp modelId="{BE1A5201-A594-4A07-AC70-0A744C430AB2}">
      <dsp:nvSpPr>
        <dsp:cNvPr id="0" name=""/>
        <dsp:cNvSpPr/>
      </dsp:nvSpPr>
      <dsp:spPr>
        <a:xfrm>
          <a:off x="0" y="740450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帮助学生获取资料</a:t>
          </a:r>
          <a:endParaRPr lang="zh-CN" sz="2500" kern="1200"/>
        </a:p>
      </dsp:txBody>
      <dsp:txXfrm>
        <a:off x="32395" y="772845"/>
        <a:ext cx="10450810" cy="598819"/>
      </dsp:txXfrm>
    </dsp:sp>
    <dsp:sp modelId="{20EFA847-5C48-49E7-83DA-0BDDF8901494}">
      <dsp:nvSpPr>
        <dsp:cNvPr id="0" name=""/>
        <dsp:cNvSpPr/>
      </dsp:nvSpPr>
      <dsp:spPr>
        <a:xfrm>
          <a:off x="0" y="1476059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组织补课</a:t>
          </a:r>
          <a:endParaRPr lang="zh-CN" sz="2500" kern="1200"/>
        </a:p>
      </dsp:txBody>
      <dsp:txXfrm>
        <a:off x="32395" y="1508454"/>
        <a:ext cx="10450810" cy="598819"/>
      </dsp:txXfrm>
    </dsp:sp>
    <dsp:sp modelId="{C284F6CF-3870-44AF-8BC9-7BDCC39D958B}">
      <dsp:nvSpPr>
        <dsp:cNvPr id="0" name=""/>
        <dsp:cNvSpPr/>
      </dsp:nvSpPr>
      <dsp:spPr>
        <a:xfrm>
          <a:off x="0" y="2211669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让游客了解这两门课程</a:t>
          </a:r>
          <a:endParaRPr lang="zh-CN" sz="2500" kern="1200"/>
        </a:p>
      </dsp:txBody>
      <dsp:txXfrm>
        <a:off x="32395" y="2244064"/>
        <a:ext cx="10450810" cy="598819"/>
      </dsp:txXfrm>
    </dsp:sp>
    <dsp:sp modelId="{18A77FC7-9690-43D7-B88E-C9BED680353A}">
      <dsp:nvSpPr>
        <dsp:cNvPr id="0" name=""/>
        <dsp:cNvSpPr/>
      </dsp:nvSpPr>
      <dsp:spPr>
        <a:xfrm>
          <a:off x="0" y="2947278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教师可以更好、更容易得到学生的反馈</a:t>
          </a:r>
          <a:endParaRPr lang="zh-CN" sz="2500" kern="1200"/>
        </a:p>
      </dsp:txBody>
      <dsp:txXfrm>
        <a:off x="32395" y="2979673"/>
        <a:ext cx="10450810" cy="598819"/>
      </dsp:txXfrm>
    </dsp:sp>
    <dsp:sp modelId="{6B578D13-F9C2-4CF1-A4B4-A6ED89FBF8F1}">
      <dsp:nvSpPr>
        <dsp:cNvPr id="0" name=""/>
        <dsp:cNvSpPr/>
      </dsp:nvSpPr>
      <dsp:spPr>
        <a:xfrm>
          <a:off x="0" y="3682887"/>
          <a:ext cx="10515600" cy="663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文件共享</a:t>
          </a:r>
          <a:endParaRPr lang="zh-CN" sz="2500" kern="1200"/>
        </a:p>
      </dsp:txBody>
      <dsp:txXfrm>
        <a:off x="32395" y="3715282"/>
        <a:ext cx="10450810" cy="598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BCF6E-4823-42A2-B805-BE5E7B4ACBEE}">
      <dsp:nvSpPr>
        <dsp:cNvPr id="0" name=""/>
        <dsp:cNvSpPr/>
      </dsp:nvSpPr>
      <dsp:spPr>
        <a:xfrm>
          <a:off x="0" y="425109"/>
          <a:ext cx="10515600" cy="1088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100" kern="1200" smtClean="0"/>
            <a:t>需要教师、学院的支持以及同学的配合</a:t>
          </a:r>
          <a:endParaRPr lang="zh-CN" sz="4100" kern="1200"/>
        </a:p>
      </dsp:txBody>
      <dsp:txXfrm>
        <a:off x="53127" y="478236"/>
        <a:ext cx="10409346" cy="982065"/>
      </dsp:txXfrm>
    </dsp:sp>
    <dsp:sp modelId="{E969695A-7D58-4348-ACC4-C753EFE60803}">
      <dsp:nvSpPr>
        <dsp:cNvPr id="0" name=""/>
        <dsp:cNvSpPr/>
      </dsp:nvSpPr>
      <dsp:spPr>
        <a:xfrm>
          <a:off x="0" y="1631509"/>
          <a:ext cx="10515600" cy="1088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100" kern="1200" smtClean="0"/>
            <a:t>团队人员之间有良好的合作精神，工作默契</a:t>
          </a:r>
          <a:endParaRPr lang="zh-CN" sz="4100" kern="1200"/>
        </a:p>
      </dsp:txBody>
      <dsp:txXfrm>
        <a:off x="53127" y="1684636"/>
        <a:ext cx="10409346" cy="982065"/>
      </dsp:txXfrm>
    </dsp:sp>
    <dsp:sp modelId="{0DC53CDE-FB9E-4663-976A-F58CA390EAC6}">
      <dsp:nvSpPr>
        <dsp:cNvPr id="0" name=""/>
        <dsp:cNvSpPr/>
      </dsp:nvSpPr>
      <dsp:spPr>
        <a:xfrm>
          <a:off x="0" y="2837908"/>
          <a:ext cx="10515600" cy="1088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100" kern="1200" smtClean="0"/>
            <a:t>开发用到的工具齐全</a:t>
          </a:r>
          <a:endParaRPr lang="zh-CN" sz="4100" kern="1200"/>
        </a:p>
      </dsp:txBody>
      <dsp:txXfrm>
        <a:off x="53127" y="2891035"/>
        <a:ext cx="10409346" cy="9820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04E45-F52C-46A1-980B-0E19FFE9E802}">
      <dsp:nvSpPr>
        <dsp:cNvPr id="0" name=""/>
        <dsp:cNvSpPr/>
      </dsp:nvSpPr>
      <dsp:spPr>
        <a:xfrm>
          <a:off x="0" y="40840"/>
          <a:ext cx="10515600" cy="1327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000" kern="1200" smtClean="0"/>
            <a:t>教师</a:t>
          </a:r>
          <a:endParaRPr lang="zh-CN" sz="5000" kern="1200"/>
        </a:p>
      </dsp:txBody>
      <dsp:txXfrm>
        <a:off x="64789" y="105629"/>
        <a:ext cx="10386022" cy="1197640"/>
      </dsp:txXfrm>
    </dsp:sp>
    <dsp:sp modelId="{CE9C13E0-A743-447A-9411-0512732F4B9F}">
      <dsp:nvSpPr>
        <dsp:cNvPr id="0" name=""/>
        <dsp:cNvSpPr/>
      </dsp:nvSpPr>
      <dsp:spPr>
        <a:xfrm>
          <a:off x="0" y="1512059"/>
          <a:ext cx="10515600" cy="1327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000" kern="1200" dirty="0" smtClean="0"/>
            <a:t>注册学生</a:t>
          </a:r>
          <a:endParaRPr lang="zh-CN" sz="5000" kern="1200" dirty="0"/>
        </a:p>
      </dsp:txBody>
      <dsp:txXfrm>
        <a:off x="64789" y="1576848"/>
        <a:ext cx="10386022" cy="1197640"/>
      </dsp:txXfrm>
    </dsp:sp>
    <dsp:sp modelId="{3200E005-BADE-4897-9EAC-94209B7C35A0}">
      <dsp:nvSpPr>
        <dsp:cNvPr id="0" name=""/>
        <dsp:cNvSpPr/>
      </dsp:nvSpPr>
      <dsp:spPr>
        <a:xfrm>
          <a:off x="0" y="2983278"/>
          <a:ext cx="10515600" cy="1327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000" kern="1200" dirty="0" smtClean="0"/>
            <a:t>游客</a:t>
          </a:r>
          <a:endParaRPr lang="zh-CN" sz="5000" kern="1200" dirty="0"/>
        </a:p>
      </dsp:txBody>
      <dsp:txXfrm>
        <a:off x="64789" y="3048067"/>
        <a:ext cx="10386022" cy="11976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E2C83-B0A2-484A-83AF-0E6929A6F174}">
      <dsp:nvSpPr>
        <dsp:cNvPr id="0" name=""/>
        <dsp:cNvSpPr/>
      </dsp:nvSpPr>
      <dsp:spPr>
        <a:xfrm>
          <a:off x="3083309" y="1178"/>
          <a:ext cx="4348981" cy="4348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BB</a:t>
          </a:r>
          <a:r>
            <a:rPr lang="zh-CN" sz="6500" kern="1200" dirty="0" smtClean="0"/>
            <a:t>平台</a:t>
          </a:r>
          <a:endParaRPr lang="zh-CN" sz="6500" kern="1200" dirty="0"/>
        </a:p>
      </dsp:txBody>
      <dsp:txXfrm>
        <a:off x="3720203" y="638072"/>
        <a:ext cx="3075193" cy="30751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2215A-3D19-4AF0-9CDD-F4F29FFB9106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kern="1200" smtClean="0"/>
            <a:t>所建议的系统</a:t>
          </a:r>
          <a:endParaRPr lang="zh-CN" sz="3500" kern="1200"/>
        </a:p>
      </dsp:txBody>
      <dsp:txXfrm>
        <a:off x="4555914" y="2655647"/>
        <a:ext cx="1403770" cy="1403770"/>
      </dsp:txXfrm>
    </dsp:sp>
    <dsp:sp modelId="{54D1375F-ACEF-4FE3-B6AB-D6BD1936CA48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0BABD-BF13-4135-AD56-9BD2BF1B6EDC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smtClean="0"/>
            <a:t>文档系统</a:t>
          </a:r>
          <a:endParaRPr lang="zh-CN" sz="4000" kern="1200"/>
        </a:p>
      </dsp:txBody>
      <dsp:txXfrm>
        <a:off x="2227610" y="1154916"/>
        <a:ext cx="1797586" cy="1420393"/>
      </dsp:txXfrm>
    </dsp:sp>
    <dsp:sp modelId="{544CF8FD-2036-4A99-8718-70F1BC07F559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94A7B-1E34-436E-8E93-41F1FF1C26A8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smtClean="0"/>
            <a:t>讨论区</a:t>
          </a:r>
          <a:endParaRPr lang="zh-CN" sz="4000" kern="1200"/>
        </a:p>
      </dsp:txBody>
      <dsp:txXfrm>
        <a:off x="4359006" y="45381"/>
        <a:ext cx="1797586" cy="1420393"/>
      </dsp:txXfrm>
    </dsp:sp>
    <dsp:sp modelId="{A7A193A2-7330-41FD-9A03-1772E6DC57A7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A2D12-E1F3-4FDE-8C99-B7099FF2DF3E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smtClean="0"/>
            <a:t>教学系统</a:t>
          </a:r>
          <a:endParaRPr lang="zh-CN" sz="4000" kern="1200"/>
        </a:p>
      </dsp:txBody>
      <dsp:txXfrm>
        <a:off x="6490402" y="1154916"/>
        <a:ext cx="1797586" cy="1420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2B7AF-5F6C-4573-A4BC-13E02B12B4EA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kern="1200" smtClean="0"/>
            <a:t>多种格式的文档储存</a:t>
          </a:r>
          <a:endParaRPr lang="zh-CN" sz="4600" kern="1200"/>
        </a:p>
      </dsp:txBody>
      <dsp:txXfrm>
        <a:off x="1748064" y="2975"/>
        <a:ext cx="3342605" cy="2005563"/>
      </dsp:txXfrm>
    </dsp:sp>
    <dsp:sp modelId="{063F5163-1755-4416-8DF9-E50E9B5476BE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kern="1200" smtClean="0"/>
            <a:t>在线预览</a:t>
          </a:r>
          <a:endParaRPr lang="zh-CN" sz="4600" kern="1200"/>
        </a:p>
      </dsp:txBody>
      <dsp:txXfrm>
        <a:off x="5424930" y="2975"/>
        <a:ext cx="3342605" cy="2005563"/>
      </dsp:txXfrm>
    </dsp:sp>
    <dsp:sp modelId="{38CB359A-D21F-48FA-9D7E-D3E875757684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kern="1200" smtClean="0"/>
            <a:t>按照名字搜索文件</a:t>
          </a:r>
          <a:endParaRPr lang="zh-CN" sz="4600" kern="1200"/>
        </a:p>
      </dsp:txBody>
      <dsp:txXfrm>
        <a:off x="1748064" y="2342799"/>
        <a:ext cx="3342605" cy="2005563"/>
      </dsp:txXfrm>
    </dsp:sp>
    <dsp:sp modelId="{0D62FDEE-9A7B-4D4B-BB81-C8F8FE03923C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600" kern="1200" smtClean="0"/>
            <a:t>版本管理</a:t>
          </a:r>
          <a:endParaRPr lang="zh-CN" sz="4600" kern="1200"/>
        </a:p>
      </dsp:txBody>
      <dsp:txXfrm>
        <a:off x="5424930" y="2342799"/>
        <a:ext cx="3342605" cy="20055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5D06-F0EA-4ED2-A714-84CD2A410F16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100" kern="1200" smtClean="0"/>
            <a:t>发布帖子</a:t>
          </a:r>
          <a:endParaRPr lang="zh-CN" sz="5100" kern="1200"/>
        </a:p>
      </dsp:txBody>
      <dsp:txXfrm>
        <a:off x="1748064" y="2975"/>
        <a:ext cx="3342605" cy="2005563"/>
      </dsp:txXfrm>
    </dsp:sp>
    <dsp:sp modelId="{42B0A268-A2C1-464D-9CFF-8C576C610625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100" kern="1200" smtClean="0"/>
            <a:t>添加附件到帖子</a:t>
          </a:r>
          <a:endParaRPr lang="zh-CN" sz="5100" kern="1200"/>
        </a:p>
      </dsp:txBody>
      <dsp:txXfrm>
        <a:off x="5424930" y="2975"/>
        <a:ext cx="3342605" cy="2005563"/>
      </dsp:txXfrm>
    </dsp:sp>
    <dsp:sp modelId="{4F962103-17A7-4836-BDA3-85018540F940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100" kern="1200" smtClean="0"/>
            <a:t>按照标题搜索帖子</a:t>
          </a:r>
          <a:endParaRPr lang="zh-CN" sz="5100" kern="1200"/>
        </a:p>
      </dsp:txBody>
      <dsp:txXfrm>
        <a:off x="1748064" y="2342799"/>
        <a:ext cx="3342605" cy="2005563"/>
      </dsp:txXfrm>
    </dsp:sp>
    <dsp:sp modelId="{9E4A1894-CA26-440B-887A-2161D23D65AE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100" kern="1200" smtClean="0"/>
            <a:t>创建讨论组</a:t>
          </a:r>
          <a:endParaRPr lang="zh-CN" sz="5100" kern="1200"/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6505-58C1-4D4B-8B3D-652EC3E51F34}" type="datetimeFigureOut">
              <a:rPr lang="zh-CN" altLang="en-US" smtClean="0"/>
              <a:t>2017/10/28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CD54D-DC79-43EB-9F82-539133A6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7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0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5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82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74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1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2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84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一个文件能够同时保存多个版本，可以选择显示最新的版本，同时可以切换到旧的版本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68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用于小组内部交流，其他同学不许进入，老师可以进入查看。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6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课时安排、教学计划、使用教材、国际国内背景、考核方式、和学生选这门课所需要的知识背景，以及大作业的介绍。并可以在以后增加另外课程的时候可以定制.</a:t>
            </a:r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网上能够看得到授课老师的资料，包括以往教学、科研成果，及其教学风格，出版书 籍，所获荣誉等资料。学生可以查看到这些资料，游客可以查看部分资料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授课老师资料</a:t>
            </a:r>
            <a:r>
              <a:rPr lang="zh-CN" altLang="zh-CN" dirty="0" smtClean="0"/>
              <a:t>老师可以在发布栏发布课程的作业点评，课程变更等通知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同学可以及时收到通知，包括老师在发布栏发布的通知，作业点评，课程变更等。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CD54D-DC79-43EB-9F82-539133A651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6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3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9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2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2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8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8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2017/10/28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9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2017/10/28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1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2017/10/28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0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8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C772C-FCEA-4E2D-A449-BB8756371578}" type="datetimeFigureOut">
              <a:rPr lang="zh-CN" altLang="en-US" smtClean="0"/>
              <a:t>2017/10/28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4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772C-FCEA-4E2D-A449-BB8756371578}" type="datetimeFigureOut">
              <a:rPr lang="zh-CN" altLang="en-US" smtClean="0"/>
              <a:t>2017/10/28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28D7D-0CF0-4E00-AAFB-83B3D1788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6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软件工程系列教学辅助网站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可行性分析报告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G24</a:t>
            </a:r>
          </a:p>
          <a:p>
            <a:r>
              <a:rPr lang="zh-CN" altLang="en-US" dirty="0" smtClean="0"/>
              <a:t>童威男 黄栋材 陈泓见 徐鹏 冯涛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8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旧系统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887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2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旧系统的缺点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zh-CN" dirty="0" smtClean="0"/>
              <a:t>作业</a:t>
            </a:r>
            <a:r>
              <a:rPr lang="zh-CN" altLang="zh-CN" dirty="0"/>
              <a:t>提交功能</a:t>
            </a:r>
            <a:r>
              <a:rPr lang="zh-CN" altLang="zh-CN" dirty="0" smtClean="0"/>
              <a:t>简陋</a:t>
            </a:r>
            <a:endParaRPr lang="zh-CN" altLang="zh-CN" dirty="0"/>
          </a:p>
          <a:p>
            <a:pPr lvl="0"/>
            <a:r>
              <a:rPr lang="zh-CN" altLang="zh-CN" dirty="0"/>
              <a:t>界面</a:t>
            </a:r>
            <a:r>
              <a:rPr lang="en-US" altLang="zh-CN" dirty="0"/>
              <a:t>UI</a:t>
            </a:r>
            <a:r>
              <a:rPr lang="zh-CN" altLang="zh-CN" dirty="0"/>
              <a:t>不够</a:t>
            </a:r>
            <a:r>
              <a:rPr lang="zh-CN" altLang="zh-CN" dirty="0" smtClean="0"/>
              <a:t>友好</a:t>
            </a:r>
            <a:endParaRPr lang="en-US" altLang="zh-CN" dirty="0" smtClean="0"/>
          </a:p>
          <a:p>
            <a:pPr lvl="0"/>
            <a:r>
              <a:rPr lang="zh-CN" altLang="en-US" dirty="0"/>
              <a:t>缺乏</a:t>
            </a:r>
            <a:r>
              <a:rPr lang="zh-CN" altLang="zh-CN" dirty="0" smtClean="0"/>
              <a:t>课程</a:t>
            </a:r>
            <a:r>
              <a:rPr lang="zh-CN" altLang="en-US" dirty="0" smtClean="0"/>
              <a:t>、老师</a:t>
            </a:r>
            <a:r>
              <a:rPr lang="zh-CN" altLang="zh-CN" dirty="0" smtClean="0"/>
              <a:t>介绍</a:t>
            </a:r>
            <a:endParaRPr lang="zh-CN" altLang="zh-CN" dirty="0"/>
          </a:p>
          <a:p>
            <a:pPr lvl="0"/>
            <a:r>
              <a:rPr lang="zh-CN" altLang="zh-CN" dirty="0" smtClean="0"/>
              <a:t>文件管理</a:t>
            </a:r>
            <a:r>
              <a:rPr lang="zh-CN" altLang="en-US" dirty="0" smtClean="0"/>
              <a:t>简单</a:t>
            </a:r>
            <a:endParaRPr lang="zh-CN" altLang="zh-CN" dirty="0"/>
          </a:p>
          <a:p>
            <a:pPr lvl="0"/>
            <a:r>
              <a:rPr lang="zh-CN" altLang="zh-CN" dirty="0"/>
              <a:t>缺乏老师、同学之间的交互功能。</a:t>
            </a:r>
          </a:p>
          <a:p>
            <a:pPr lvl="0"/>
            <a:r>
              <a:rPr lang="zh-CN" altLang="zh-CN" dirty="0"/>
              <a:t>没有在线使用指南</a:t>
            </a:r>
          </a:p>
          <a:p>
            <a:pPr lvl="0"/>
            <a:r>
              <a:rPr lang="zh-CN" altLang="zh-CN" dirty="0"/>
              <a:t>用户不能自己修改</a:t>
            </a:r>
            <a:r>
              <a:rPr lang="zh-CN" altLang="zh-CN" dirty="0" smtClean="0"/>
              <a:t>密码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没有</a:t>
            </a:r>
            <a:r>
              <a:rPr lang="zh-CN" altLang="zh-CN" dirty="0"/>
              <a:t>个人中心管理自己的信息。</a:t>
            </a:r>
          </a:p>
          <a:p>
            <a:pPr lvl="0"/>
            <a:r>
              <a:rPr lang="zh-CN" altLang="en-US" dirty="0" smtClean="0"/>
              <a:t>不能显示课程安排和动态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69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所建议的系统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711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01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文档系统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3170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论坛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4567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75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教学系统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930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99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4564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0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技术可行性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742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46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法律可行性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628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5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操作可行性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42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2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6215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9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/>
              <a:t>C2-PRD-</a:t>
            </a:r>
            <a:r>
              <a:rPr lang="zh-CN" altLang="zh-CN" dirty="0"/>
              <a:t>项目描述</a:t>
            </a:r>
            <a:r>
              <a:rPr lang="en-US" altLang="zh-CN" dirty="0"/>
              <a:t>-2017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425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86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0237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8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014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1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提供对外服务的能力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至少满足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个学生和老师在线的要求</a:t>
            </a:r>
            <a:endParaRPr lang="en-US" altLang="zh-CN" dirty="0" smtClean="0"/>
          </a:p>
          <a:p>
            <a:r>
              <a:rPr lang="zh-CN" altLang="en-US" dirty="0" smtClean="0"/>
              <a:t>建议服务器和开发</a:t>
            </a:r>
            <a:r>
              <a:rPr lang="zh-CN" altLang="en-US" dirty="0" smtClean="0"/>
              <a:t>平台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540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建议服务器和开发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/>
              <a:t>Windows</a:t>
            </a:r>
            <a:r>
              <a:rPr lang="zh-CN" altLang="en-US" sz="3200" dirty="0"/>
              <a:t>或</a:t>
            </a:r>
            <a:r>
              <a:rPr lang="en-US" altLang="zh-CN" sz="3200" dirty="0"/>
              <a:t>Linux</a:t>
            </a:r>
          </a:p>
          <a:p>
            <a:pPr lvl="1"/>
            <a:r>
              <a:rPr lang="en-US" altLang="zh-CN" sz="3200" dirty="0"/>
              <a:t>IIS</a:t>
            </a:r>
            <a:r>
              <a:rPr lang="zh-CN" altLang="en-US" sz="3200" dirty="0"/>
              <a:t>，</a:t>
            </a:r>
            <a:r>
              <a:rPr lang="en-US" altLang="zh-CN" sz="3200" dirty="0"/>
              <a:t>.NET</a:t>
            </a:r>
            <a:r>
              <a:rPr lang="zh-CN" altLang="en-US" sz="3200" dirty="0"/>
              <a:t>或者</a:t>
            </a:r>
            <a:r>
              <a:rPr lang="en-US" altLang="zh-CN" sz="3200" dirty="0"/>
              <a:t>apache</a:t>
            </a:r>
            <a:r>
              <a:rPr lang="zh-CN" altLang="en-US" sz="3200" dirty="0"/>
              <a:t>，</a:t>
            </a:r>
            <a:r>
              <a:rPr lang="en-US" altLang="zh-CN" sz="3200" dirty="0"/>
              <a:t>tomcat/</a:t>
            </a:r>
            <a:r>
              <a:rPr lang="en-US" altLang="zh-CN" sz="3200" dirty="0" err="1"/>
              <a:t>jboss</a:t>
            </a:r>
            <a:r>
              <a:rPr lang="zh-CN" altLang="en-US" sz="3200" dirty="0" smtClean="0"/>
              <a:t>平台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7165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目标用户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0962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0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601</Words>
  <Application>Microsoft Office PowerPoint</Application>
  <PresentationFormat>宽屏</PresentationFormat>
  <Paragraphs>129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 软件工程系列教学辅助网站 可行性分析报告</vt:lpstr>
      <vt:lpstr>项目背景</vt:lpstr>
      <vt:lpstr>引用文件</vt:lpstr>
      <vt:lpstr>项目目标</vt:lpstr>
      <vt:lpstr>项目目标</vt:lpstr>
      <vt:lpstr>假设</vt:lpstr>
      <vt:lpstr>要求</vt:lpstr>
      <vt:lpstr>建议服务器和开发平台</vt:lpstr>
      <vt:lpstr>目标用户</vt:lpstr>
      <vt:lpstr>旧系统</vt:lpstr>
      <vt:lpstr>旧系统的缺点</vt:lpstr>
      <vt:lpstr>所建议的系统</vt:lpstr>
      <vt:lpstr>文档系统</vt:lpstr>
      <vt:lpstr>论坛</vt:lpstr>
      <vt:lpstr>教学系统</vt:lpstr>
      <vt:lpstr>通用</vt:lpstr>
      <vt:lpstr>技术可行性</vt:lpstr>
      <vt:lpstr>法律可行性</vt:lpstr>
      <vt:lpstr>操作可行性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可行性分析报告</dc:title>
  <dc:creator>My</dc:creator>
  <cp:lastModifiedBy>AutoBVT</cp:lastModifiedBy>
  <cp:revision>12</cp:revision>
  <dcterms:created xsi:type="dcterms:W3CDTF">2017-10-26T07:51:22Z</dcterms:created>
  <dcterms:modified xsi:type="dcterms:W3CDTF">2017-10-28T15:37:04Z</dcterms:modified>
</cp:coreProperties>
</file>