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74" r:id="rId5"/>
    <p:sldId id="275" r:id="rId6"/>
    <p:sldId id="259" r:id="rId7"/>
    <p:sldId id="276"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220" autoAdjust="0"/>
  </p:normalViewPr>
  <p:slideViewPr>
    <p:cSldViewPr snapToGrid="0">
      <p:cViewPr varScale="1">
        <p:scale>
          <a:sx n="51" d="100"/>
          <a:sy n="51" d="100"/>
        </p:scale>
        <p:origin x="-18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44293-A1DE-4EC5-9A38-FAB9B9B4968C}"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1FA03D0B-431E-4552-972E-930F5F39D8D4}">
      <dgm:prSet/>
      <dgm:spPr/>
      <dgm:t>
        <a:bodyPr/>
        <a:lstStyle/>
        <a:p>
          <a:r>
            <a:rPr lang="en-US" dirty="0" smtClean="0"/>
            <a:t>1</a:t>
          </a:r>
          <a:r>
            <a:rPr lang="zh-CN" dirty="0" smtClean="0"/>
            <a:t>．什么是</a:t>
          </a:r>
          <a:r>
            <a:rPr lang="en-US" dirty="0" smtClean="0"/>
            <a:t>UML</a:t>
          </a:r>
          <a:endParaRPr lang="en-US" dirty="0"/>
        </a:p>
      </dgm:t>
    </dgm:pt>
    <dgm:pt modelId="{DCA24973-8AA7-41B9-9B6A-AC4F09257488}" type="parTrans" cxnId="{72C78C39-D2FD-4657-A685-C850D72D9035}">
      <dgm:prSet/>
      <dgm:spPr/>
      <dgm:t>
        <a:bodyPr/>
        <a:lstStyle/>
        <a:p>
          <a:endParaRPr lang="en-US"/>
        </a:p>
      </dgm:t>
    </dgm:pt>
    <dgm:pt modelId="{7A188E71-997C-494E-B9C2-BAD4C716D4A0}" type="sibTrans" cxnId="{72C78C39-D2FD-4657-A685-C850D72D9035}">
      <dgm:prSet/>
      <dgm:spPr/>
      <dgm:t>
        <a:bodyPr/>
        <a:lstStyle/>
        <a:p>
          <a:endParaRPr lang="en-US"/>
        </a:p>
      </dgm:t>
    </dgm:pt>
    <dgm:pt modelId="{CBCE7A0C-1162-4DD8-8348-0E467EC325E0}">
      <dgm:prSet/>
      <dgm:spPr/>
      <dgm:t>
        <a:bodyPr/>
        <a:lstStyle/>
        <a:p>
          <a:r>
            <a:rPr lang="en-US" dirty="0" smtClean="0"/>
            <a:t>4</a:t>
          </a:r>
          <a:r>
            <a:rPr lang="zh-CN" dirty="0" smtClean="0"/>
            <a:t>．</a:t>
          </a:r>
          <a:r>
            <a:rPr lang="en-US" dirty="0" smtClean="0"/>
            <a:t>UML</a:t>
          </a:r>
          <a:r>
            <a:rPr lang="zh-CN" dirty="0" smtClean="0"/>
            <a:t>特点</a:t>
          </a:r>
          <a:endParaRPr lang="en-US" dirty="0"/>
        </a:p>
      </dgm:t>
    </dgm:pt>
    <dgm:pt modelId="{041D4F31-93BC-4168-A092-8AACF0FAE0A1}" type="parTrans" cxnId="{97F1CCC4-1B19-4070-8C49-D818B7D503A3}">
      <dgm:prSet/>
      <dgm:spPr/>
      <dgm:t>
        <a:bodyPr/>
        <a:lstStyle/>
        <a:p>
          <a:endParaRPr lang="en-US"/>
        </a:p>
      </dgm:t>
    </dgm:pt>
    <dgm:pt modelId="{932E490C-516F-4D6F-9F44-B7FE8A9CCDAD}" type="sibTrans" cxnId="{97F1CCC4-1B19-4070-8C49-D818B7D503A3}">
      <dgm:prSet/>
      <dgm:spPr/>
      <dgm:t>
        <a:bodyPr/>
        <a:lstStyle/>
        <a:p>
          <a:endParaRPr lang="en-US"/>
        </a:p>
      </dgm:t>
    </dgm:pt>
    <dgm:pt modelId="{390B9C77-7995-4357-AF04-9565041C9BF1}">
      <dgm:prSet/>
      <dgm:spPr/>
      <dgm:t>
        <a:bodyPr/>
        <a:lstStyle/>
        <a:p>
          <a:r>
            <a:rPr lang="en-US" dirty="0" smtClean="0"/>
            <a:t>5</a:t>
          </a:r>
          <a:r>
            <a:rPr lang="zh-CN" dirty="0" smtClean="0"/>
            <a:t>．</a:t>
          </a:r>
          <a:r>
            <a:rPr lang="en-US" dirty="0" smtClean="0"/>
            <a:t>UML</a:t>
          </a:r>
          <a:r>
            <a:rPr lang="zh-CN" dirty="0" smtClean="0"/>
            <a:t>结构</a:t>
          </a:r>
          <a:endParaRPr lang="en-US" dirty="0"/>
        </a:p>
      </dgm:t>
    </dgm:pt>
    <dgm:pt modelId="{EE403F8B-8568-4987-80D7-7FB2D18D7D16}" type="parTrans" cxnId="{25EC110C-6EF6-4C65-80E0-1871BBCC94F3}">
      <dgm:prSet/>
      <dgm:spPr/>
      <dgm:t>
        <a:bodyPr/>
        <a:lstStyle/>
        <a:p>
          <a:endParaRPr lang="en-US"/>
        </a:p>
      </dgm:t>
    </dgm:pt>
    <dgm:pt modelId="{290EC355-F468-41D9-90C5-D907CF21D967}" type="sibTrans" cxnId="{25EC110C-6EF6-4C65-80E0-1871BBCC94F3}">
      <dgm:prSet/>
      <dgm:spPr/>
      <dgm:t>
        <a:bodyPr/>
        <a:lstStyle/>
        <a:p>
          <a:endParaRPr lang="en-US"/>
        </a:p>
      </dgm:t>
    </dgm:pt>
    <dgm:pt modelId="{141B5341-4F8F-4B74-854E-A5FBA43D6D1E}">
      <dgm:prSet/>
      <dgm:spPr/>
      <dgm:t>
        <a:bodyPr/>
        <a:lstStyle/>
        <a:p>
          <a:r>
            <a:rPr lang="en-US" dirty="0" smtClean="0"/>
            <a:t>6</a:t>
          </a:r>
          <a:r>
            <a:rPr lang="zh-CN" dirty="0" smtClean="0"/>
            <a:t>．</a:t>
          </a:r>
          <a:r>
            <a:rPr lang="en-US" dirty="0" smtClean="0"/>
            <a:t>UML</a:t>
          </a:r>
          <a:r>
            <a:rPr lang="zh-CN" dirty="0" smtClean="0"/>
            <a:t>中的事物</a:t>
          </a:r>
          <a:endParaRPr lang="en-US" dirty="0"/>
        </a:p>
      </dgm:t>
    </dgm:pt>
    <dgm:pt modelId="{856EFA81-5ECF-4D6F-A8FF-5EA95BCEAF47}" type="parTrans" cxnId="{D51ECB21-5218-49D4-980D-D86570A78CC9}">
      <dgm:prSet/>
      <dgm:spPr/>
      <dgm:t>
        <a:bodyPr/>
        <a:lstStyle/>
        <a:p>
          <a:endParaRPr lang="en-US"/>
        </a:p>
      </dgm:t>
    </dgm:pt>
    <dgm:pt modelId="{7A5DD433-F8FE-43BF-B663-090CAB808284}" type="sibTrans" cxnId="{D51ECB21-5218-49D4-980D-D86570A78CC9}">
      <dgm:prSet/>
      <dgm:spPr/>
      <dgm:t>
        <a:bodyPr/>
        <a:lstStyle/>
        <a:p>
          <a:endParaRPr lang="en-US"/>
        </a:p>
      </dgm:t>
    </dgm:pt>
    <dgm:pt modelId="{CCBF378A-153E-4EE5-8F0A-8A5FB34A66CF}">
      <dgm:prSet/>
      <dgm:spPr/>
      <dgm:t>
        <a:bodyPr/>
        <a:lstStyle/>
        <a:p>
          <a:r>
            <a:rPr lang="en-US" dirty="0" smtClean="0"/>
            <a:t>7</a:t>
          </a:r>
          <a:r>
            <a:rPr lang="zh-CN" dirty="0" smtClean="0"/>
            <a:t>．</a:t>
          </a:r>
          <a:r>
            <a:rPr lang="en-US" dirty="0" smtClean="0"/>
            <a:t>UML</a:t>
          </a:r>
          <a:r>
            <a:rPr lang="zh-CN" dirty="0" smtClean="0"/>
            <a:t>中的关系</a:t>
          </a:r>
          <a:endParaRPr lang="en-US" dirty="0"/>
        </a:p>
      </dgm:t>
    </dgm:pt>
    <dgm:pt modelId="{CFEDB66F-5D05-479D-9B96-995EF1DCE1BF}" type="parTrans" cxnId="{FE4AB9E9-E8CD-45A8-A66A-2B24B34DB8B8}">
      <dgm:prSet/>
      <dgm:spPr/>
      <dgm:t>
        <a:bodyPr/>
        <a:lstStyle/>
        <a:p>
          <a:endParaRPr lang="en-US"/>
        </a:p>
      </dgm:t>
    </dgm:pt>
    <dgm:pt modelId="{B2BFBAE4-F714-46AB-8531-6F5C54896404}" type="sibTrans" cxnId="{FE4AB9E9-E8CD-45A8-A66A-2B24B34DB8B8}">
      <dgm:prSet/>
      <dgm:spPr/>
      <dgm:t>
        <a:bodyPr/>
        <a:lstStyle/>
        <a:p>
          <a:endParaRPr lang="en-US"/>
        </a:p>
      </dgm:t>
    </dgm:pt>
    <dgm:pt modelId="{DC329E2D-99D5-4712-80C4-E56DE34ADE60}">
      <dgm:prSet/>
      <dgm:spPr/>
      <dgm:t>
        <a:bodyPr/>
        <a:lstStyle/>
        <a:p>
          <a:r>
            <a:rPr lang="en-US" dirty="0" smtClean="0"/>
            <a:t>8</a:t>
          </a:r>
          <a:r>
            <a:rPr lang="zh-CN" dirty="0" smtClean="0"/>
            <a:t>．</a:t>
          </a:r>
          <a:r>
            <a:rPr lang="en-US" dirty="0" smtClean="0"/>
            <a:t>UML</a:t>
          </a:r>
          <a:r>
            <a:rPr lang="zh-CN" dirty="0" smtClean="0"/>
            <a:t>视图</a:t>
          </a:r>
          <a:endParaRPr lang="en-US" dirty="0"/>
        </a:p>
      </dgm:t>
    </dgm:pt>
    <dgm:pt modelId="{172F1330-ECEA-4AAE-A8A5-2AD1BB8F7FCC}" type="parTrans" cxnId="{9D1D5B72-D290-471A-8897-4FC88C2E5D23}">
      <dgm:prSet/>
      <dgm:spPr/>
      <dgm:t>
        <a:bodyPr/>
        <a:lstStyle/>
        <a:p>
          <a:endParaRPr lang="en-US"/>
        </a:p>
      </dgm:t>
    </dgm:pt>
    <dgm:pt modelId="{6037AFAA-A079-4470-8AF5-855447CE326F}" type="sibTrans" cxnId="{9D1D5B72-D290-471A-8897-4FC88C2E5D23}">
      <dgm:prSet/>
      <dgm:spPr/>
      <dgm:t>
        <a:bodyPr/>
        <a:lstStyle/>
        <a:p>
          <a:endParaRPr lang="en-US"/>
        </a:p>
      </dgm:t>
    </dgm:pt>
    <dgm:pt modelId="{F4D98294-6926-4BC8-9678-4AE0179FD98D}">
      <dgm:prSet/>
      <dgm:spPr/>
      <dgm:t>
        <a:bodyPr/>
        <a:lstStyle/>
        <a:p>
          <a:r>
            <a:rPr lang="en-US" dirty="0" smtClean="0"/>
            <a:t>2</a:t>
          </a:r>
          <a:r>
            <a:rPr lang="zh-CN" dirty="0" smtClean="0"/>
            <a:t>．</a:t>
          </a:r>
          <a:r>
            <a:rPr lang="en-US" dirty="0" smtClean="0"/>
            <a:t>UML</a:t>
          </a:r>
          <a:r>
            <a:rPr lang="zh-CN" dirty="0" smtClean="0"/>
            <a:t>的背景</a:t>
          </a:r>
          <a:endParaRPr lang="en-US" dirty="0"/>
        </a:p>
      </dgm:t>
    </dgm:pt>
    <dgm:pt modelId="{A14163C1-0CF1-4D38-B620-EB744E35794C}" type="parTrans" cxnId="{FC96EF33-F0CD-420E-9A7B-30F9B6896026}">
      <dgm:prSet/>
      <dgm:spPr/>
      <dgm:t>
        <a:bodyPr/>
        <a:lstStyle/>
        <a:p>
          <a:endParaRPr lang="zh-CN" altLang="en-US"/>
        </a:p>
      </dgm:t>
    </dgm:pt>
    <dgm:pt modelId="{3796F5A7-8CBE-40D5-9D1D-9C0979F64A9C}" type="sibTrans" cxnId="{FC96EF33-F0CD-420E-9A7B-30F9B6896026}">
      <dgm:prSet/>
      <dgm:spPr/>
      <dgm:t>
        <a:bodyPr/>
        <a:lstStyle/>
        <a:p>
          <a:endParaRPr lang="zh-CN" altLang="en-US"/>
        </a:p>
      </dgm:t>
    </dgm:pt>
    <dgm:pt modelId="{F26DE089-A9FD-4546-96AF-71432FD40C75}">
      <dgm:prSet/>
      <dgm:spPr/>
      <dgm:t>
        <a:bodyPr/>
        <a:lstStyle/>
        <a:p>
          <a:r>
            <a:rPr lang="en-US" dirty="0" smtClean="0"/>
            <a:t>3</a:t>
          </a:r>
          <a:r>
            <a:rPr lang="zh-CN" dirty="0" smtClean="0"/>
            <a:t>．</a:t>
          </a:r>
          <a:r>
            <a:rPr lang="en-US" dirty="0" smtClean="0"/>
            <a:t>UML</a:t>
          </a:r>
          <a:r>
            <a:rPr lang="zh-CN" dirty="0" smtClean="0"/>
            <a:t>作用</a:t>
          </a:r>
          <a:endParaRPr lang="en-US" dirty="0"/>
        </a:p>
      </dgm:t>
    </dgm:pt>
    <dgm:pt modelId="{1A63B470-973A-4426-A553-6A92D4588D20}" type="parTrans" cxnId="{6F74CE48-579E-431D-9583-58A5F2ED3C85}">
      <dgm:prSet/>
      <dgm:spPr/>
      <dgm:t>
        <a:bodyPr/>
        <a:lstStyle/>
        <a:p>
          <a:endParaRPr lang="zh-CN" altLang="en-US"/>
        </a:p>
      </dgm:t>
    </dgm:pt>
    <dgm:pt modelId="{F05992B1-9FD4-41E0-8709-1F3CDB8109B3}" type="sibTrans" cxnId="{6F74CE48-579E-431D-9583-58A5F2ED3C85}">
      <dgm:prSet/>
      <dgm:spPr/>
      <dgm:t>
        <a:bodyPr/>
        <a:lstStyle/>
        <a:p>
          <a:endParaRPr lang="zh-CN" altLang="en-US"/>
        </a:p>
      </dgm:t>
    </dgm:pt>
    <dgm:pt modelId="{47F5D560-B56A-4095-BDC1-B1E4D1979825}">
      <dgm:prSet/>
      <dgm:spPr/>
      <dgm:t>
        <a:bodyPr/>
        <a:lstStyle/>
        <a:p>
          <a:r>
            <a:rPr lang="en-US" smtClean="0"/>
            <a:t>9</a:t>
          </a:r>
          <a:r>
            <a:rPr lang="zh-CN" smtClean="0"/>
            <a:t>．</a:t>
          </a:r>
          <a:r>
            <a:rPr lang="en-US" smtClean="0"/>
            <a:t>UML</a:t>
          </a:r>
          <a:r>
            <a:rPr lang="zh-CN" smtClean="0"/>
            <a:t>的图</a:t>
          </a:r>
          <a:endParaRPr lang="en-US" dirty="0"/>
        </a:p>
      </dgm:t>
    </dgm:pt>
    <dgm:pt modelId="{13C0A50F-A094-4D9E-B9F1-D9E857774541}" type="parTrans" cxnId="{921A8786-CEF7-4A09-8646-477EE41068EE}">
      <dgm:prSet/>
      <dgm:spPr/>
    </dgm:pt>
    <dgm:pt modelId="{595CA217-5FB8-4751-9D92-FA205D95B673}" type="sibTrans" cxnId="{921A8786-CEF7-4A09-8646-477EE41068EE}">
      <dgm:prSet/>
      <dgm:spPr/>
    </dgm:pt>
    <dgm:pt modelId="{16C4A9B8-6EFE-4EE6-A024-B6B528189985}" type="pres">
      <dgm:prSet presAssocID="{61344293-A1DE-4EC5-9A38-FAB9B9B4968C}" presName="vert0" presStyleCnt="0">
        <dgm:presLayoutVars>
          <dgm:dir/>
          <dgm:animOne val="branch"/>
          <dgm:animLvl val="lvl"/>
        </dgm:presLayoutVars>
      </dgm:prSet>
      <dgm:spPr/>
      <dgm:t>
        <a:bodyPr/>
        <a:lstStyle/>
        <a:p>
          <a:endParaRPr lang="zh-CN" altLang="en-US"/>
        </a:p>
      </dgm:t>
    </dgm:pt>
    <dgm:pt modelId="{BB10B3FE-71B2-44C4-9881-9B1B6C4ED30A}" type="pres">
      <dgm:prSet presAssocID="{1FA03D0B-431E-4552-972E-930F5F39D8D4}" presName="thickLine" presStyleLbl="alignNode1" presStyleIdx="0" presStyleCnt="9"/>
      <dgm:spPr/>
    </dgm:pt>
    <dgm:pt modelId="{963CAB5B-C43A-4ACF-989E-11E2303E77FD}" type="pres">
      <dgm:prSet presAssocID="{1FA03D0B-431E-4552-972E-930F5F39D8D4}" presName="horz1" presStyleCnt="0"/>
      <dgm:spPr/>
    </dgm:pt>
    <dgm:pt modelId="{FC9D7768-4563-493E-B454-DDCFD4BDB902}" type="pres">
      <dgm:prSet presAssocID="{1FA03D0B-431E-4552-972E-930F5F39D8D4}" presName="tx1" presStyleLbl="revTx" presStyleIdx="0" presStyleCnt="9"/>
      <dgm:spPr/>
      <dgm:t>
        <a:bodyPr/>
        <a:lstStyle/>
        <a:p>
          <a:endParaRPr lang="zh-CN" altLang="en-US"/>
        </a:p>
      </dgm:t>
    </dgm:pt>
    <dgm:pt modelId="{AD1CF356-254A-496B-8B30-7E65A8D385E9}" type="pres">
      <dgm:prSet presAssocID="{1FA03D0B-431E-4552-972E-930F5F39D8D4}" presName="vert1" presStyleCnt="0"/>
      <dgm:spPr/>
    </dgm:pt>
    <dgm:pt modelId="{DF0B91BF-B4CA-4353-8D74-953111AFF567}" type="pres">
      <dgm:prSet presAssocID="{F4D98294-6926-4BC8-9678-4AE0179FD98D}" presName="thickLine" presStyleLbl="alignNode1" presStyleIdx="1" presStyleCnt="9"/>
      <dgm:spPr/>
    </dgm:pt>
    <dgm:pt modelId="{A98FBA0E-0CB2-4998-B8F8-C375C5C16B25}" type="pres">
      <dgm:prSet presAssocID="{F4D98294-6926-4BC8-9678-4AE0179FD98D}" presName="horz1" presStyleCnt="0"/>
      <dgm:spPr/>
    </dgm:pt>
    <dgm:pt modelId="{BB3D9FB9-476E-49C0-B80D-9BE2F7650722}" type="pres">
      <dgm:prSet presAssocID="{F4D98294-6926-4BC8-9678-4AE0179FD98D}" presName="tx1" presStyleLbl="revTx" presStyleIdx="1" presStyleCnt="9"/>
      <dgm:spPr/>
      <dgm:t>
        <a:bodyPr/>
        <a:lstStyle/>
        <a:p>
          <a:endParaRPr lang="zh-CN" altLang="en-US"/>
        </a:p>
      </dgm:t>
    </dgm:pt>
    <dgm:pt modelId="{D99806E3-20C1-4E7F-8374-0210A0C1A8AE}" type="pres">
      <dgm:prSet presAssocID="{F4D98294-6926-4BC8-9678-4AE0179FD98D}" presName="vert1" presStyleCnt="0"/>
      <dgm:spPr/>
    </dgm:pt>
    <dgm:pt modelId="{95001912-062E-4B5A-8EC6-8187415768D3}" type="pres">
      <dgm:prSet presAssocID="{F26DE089-A9FD-4546-96AF-71432FD40C75}" presName="thickLine" presStyleLbl="alignNode1" presStyleIdx="2" presStyleCnt="9"/>
      <dgm:spPr/>
    </dgm:pt>
    <dgm:pt modelId="{B3003E84-12F6-4FAE-BACB-0A89DBED0137}" type="pres">
      <dgm:prSet presAssocID="{F26DE089-A9FD-4546-96AF-71432FD40C75}" presName="horz1" presStyleCnt="0"/>
      <dgm:spPr/>
    </dgm:pt>
    <dgm:pt modelId="{4115A148-7C9F-4251-95F8-2A051B52D5AC}" type="pres">
      <dgm:prSet presAssocID="{F26DE089-A9FD-4546-96AF-71432FD40C75}" presName="tx1" presStyleLbl="revTx" presStyleIdx="2" presStyleCnt="9"/>
      <dgm:spPr/>
      <dgm:t>
        <a:bodyPr/>
        <a:lstStyle/>
        <a:p>
          <a:endParaRPr lang="zh-CN" altLang="en-US"/>
        </a:p>
      </dgm:t>
    </dgm:pt>
    <dgm:pt modelId="{394814FA-CDAF-4CC8-8109-62E7A5FA331D}" type="pres">
      <dgm:prSet presAssocID="{F26DE089-A9FD-4546-96AF-71432FD40C75}" presName="vert1" presStyleCnt="0"/>
      <dgm:spPr/>
    </dgm:pt>
    <dgm:pt modelId="{1D5B3A02-00A6-473F-B5E2-9397402134CE}" type="pres">
      <dgm:prSet presAssocID="{CBCE7A0C-1162-4DD8-8348-0E467EC325E0}" presName="thickLine" presStyleLbl="alignNode1" presStyleIdx="3" presStyleCnt="9"/>
      <dgm:spPr/>
    </dgm:pt>
    <dgm:pt modelId="{CC891E2F-B6BA-495F-9368-4A8F307D8BC8}" type="pres">
      <dgm:prSet presAssocID="{CBCE7A0C-1162-4DD8-8348-0E467EC325E0}" presName="horz1" presStyleCnt="0"/>
      <dgm:spPr/>
    </dgm:pt>
    <dgm:pt modelId="{CF187C55-D274-4C80-A81A-7C74892EF144}" type="pres">
      <dgm:prSet presAssocID="{CBCE7A0C-1162-4DD8-8348-0E467EC325E0}" presName="tx1" presStyleLbl="revTx" presStyleIdx="3" presStyleCnt="9"/>
      <dgm:spPr/>
      <dgm:t>
        <a:bodyPr/>
        <a:lstStyle/>
        <a:p>
          <a:endParaRPr lang="zh-CN" altLang="en-US"/>
        </a:p>
      </dgm:t>
    </dgm:pt>
    <dgm:pt modelId="{6B0C92B1-B619-46DC-9D61-064133EACD45}" type="pres">
      <dgm:prSet presAssocID="{CBCE7A0C-1162-4DD8-8348-0E467EC325E0}" presName="vert1" presStyleCnt="0"/>
      <dgm:spPr/>
    </dgm:pt>
    <dgm:pt modelId="{165A2E05-853A-4796-A4F7-9A222BA428E6}" type="pres">
      <dgm:prSet presAssocID="{390B9C77-7995-4357-AF04-9565041C9BF1}" presName="thickLine" presStyleLbl="alignNode1" presStyleIdx="4" presStyleCnt="9"/>
      <dgm:spPr/>
    </dgm:pt>
    <dgm:pt modelId="{F851A241-F911-4F81-BFE1-7EF44193B511}" type="pres">
      <dgm:prSet presAssocID="{390B9C77-7995-4357-AF04-9565041C9BF1}" presName="horz1" presStyleCnt="0"/>
      <dgm:spPr/>
    </dgm:pt>
    <dgm:pt modelId="{6D455BFA-CC98-472A-BB95-E26F8322A529}" type="pres">
      <dgm:prSet presAssocID="{390B9C77-7995-4357-AF04-9565041C9BF1}" presName="tx1" presStyleLbl="revTx" presStyleIdx="4" presStyleCnt="9"/>
      <dgm:spPr/>
      <dgm:t>
        <a:bodyPr/>
        <a:lstStyle/>
        <a:p>
          <a:endParaRPr lang="zh-CN" altLang="en-US"/>
        </a:p>
      </dgm:t>
    </dgm:pt>
    <dgm:pt modelId="{6566A669-B31A-4342-B2F2-E8D66C00D8D2}" type="pres">
      <dgm:prSet presAssocID="{390B9C77-7995-4357-AF04-9565041C9BF1}" presName="vert1" presStyleCnt="0"/>
      <dgm:spPr/>
    </dgm:pt>
    <dgm:pt modelId="{7614DB1E-CC9D-4EDF-AD13-F408C753FE43}" type="pres">
      <dgm:prSet presAssocID="{141B5341-4F8F-4B74-854E-A5FBA43D6D1E}" presName="thickLine" presStyleLbl="alignNode1" presStyleIdx="5" presStyleCnt="9"/>
      <dgm:spPr/>
    </dgm:pt>
    <dgm:pt modelId="{170ADD95-F712-4A0E-A2F3-94840C73F1E0}" type="pres">
      <dgm:prSet presAssocID="{141B5341-4F8F-4B74-854E-A5FBA43D6D1E}" presName="horz1" presStyleCnt="0"/>
      <dgm:spPr/>
    </dgm:pt>
    <dgm:pt modelId="{733AD6BA-9EF6-487F-AE39-A6AB87079B67}" type="pres">
      <dgm:prSet presAssocID="{141B5341-4F8F-4B74-854E-A5FBA43D6D1E}" presName="tx1" presStyleLbl="revTx" presStyleIdx="5" presStyleCnt="9"/>
      <dgm:spPr/>
      <dgm:t>
        <a:bodyPr/>
        <a:lstStyle/>
        <a:p>
          <a:endParaRPr lang="zh-CN" altLang="en-US"/>
        </a:p>
      </dgm:t>
    </dgm:pt>
    <dgm:pt modelId="{5F0C84B1-2009-464B-89D6-B90556266101}" type="pres">
      <dgm:prSet presAssocID="{141B5341-4F8F-4B74-854E-A5FBA43D6D1E}" presName="vert1" presStyleCnt="0"/>
      <dgm:spPr/>
    </dgm:pt>
    <dgm:pt modelId="{DF47E796-67DE-4A50-A12B-6A4070492B53}" type="pres">
      <dgm:prSet presAssocID="{CCBF378A-153E-4EE5-8F0A-8A5FB34A66CF}" presName="thickLine" presStyleLbl="alignNode1" presStyleIdx="6" presStyleCnt="9"/>
      <dgm:spPr/>
    </dgm:pt>
    <dgm:pt modelId="{85FB7308-C76E-4E72-B41D-3E9A1E313953}" type="pres">
      <dgm:prSet presAssocID="{CCBF378A-153E-4EE5-8F0A-8A5FB34A66CF}" presName="horz1" presStyleCnt="0"/>
      <dgm:spPr/>
    </dgm:pt>
    <dgm:pt modelId="{5FA7A339-4A97-496A-811A-E073C481D698}" type="pres">
      <dgm:prSet presAssocID="{CCBF378A-153E-4EE5-8F0A-8A5FB34A66CF}" presName="tx1" presStyleLbl="revTx" presStyleIdx="6" presStyleCnt="9"/>
      <dgm:spPr/>
      <dgm:t>
        <a:bodyPr/>
        <a:lstStyle/>
        <a:p>
          <a:endParaRPr lang="zh-CN" altLang="en-US"/>
        </a:p>
      </dgm:t>
    </dgm:pt>
    <dgm:pt modelId="{94EA072E-AF86-4199-8755-931C99D3C01E}" type="pres">
      <dgm:prSet presAssocID="{CCBF378A-153E-4EE5-8F0A-8A5FB34A66CF}" presName="vert1" presStyleCnt="0"/>
      <dgm:spPr/>
    </dgm:pt>
    <dgm:pt modelId="{762091DB-15F5-4D68-9F10-46BD9D28E7F0}" type="pres">
      <dgm:prSet presAssocID="{DC329E2D-99D5-4712-80C4-E56DE34ADE60}" presName="thickLine" presStyleLbl="alignNode1" presStyleIdx="7" presStyleCnt="9"/>
      <dgm:spPr/>
    </dgm:pt>
    <dgm:pt modelId="{3222439C-BBAB-4E7C-9AF7-503F64DCBFB8}" type="pres">
      <dgm:prSet presAssocID="{DC329E2D-99D5-4712-80C4-E56DE34ADE60}" presName="horz1" presStyleCnt="0"/>
      <dgm:spPr/>
    </dgm:pt>
    <dgm:pt modelId="{70DB64B1-1FDF-4B2A-AAEF-DB1E97CA5440}" type="pres">
      <dgm:prSet presAssocID="{DC329E2D-99D5-4712-80C4-E56DE34ADE60}" presName="tx1" presStyleLbl="revTx" presStyleIdx="7" presStyleCnt="9"/>
      <dgm:spPr/>
      <dgm:t>
        <a:bodyPr/>
        <a:lstStyle/>
        <a:p>
          <a:endParaRPr lang="zh-CN" altLang="en-US"/>
        </a:p>
      </dgm:t>
    </dgm:pt>
    <dgm:pt modelId="{89E29417-B34E-4F3C-A6EB-3901844FD1F3}" type="pres">
      <dgm:prSet presAssocID="{DC329E2D-99D5-4712-80C4-E56DE34ADE60}" presName="vert1" presStyleCnt="0"/>
      <dgm:spPr/>
    </dgm:pt>
    <dgm:pt modelId="{6DA84E7F-847E-4B70-BC40-484FD73FF94C}" type="pres">
      <dgm:prSet presAssocID="{47F5D560-B56A-4095-BDC1-B1E4D1979825}" presName="thickLine" presStyleLbl="alignNode1" presStyleIdx="8" presStyleCnt="9"/>
      <dgm:spPr/>
    </dgm:pt>
    <dgm:pt modelId="{03C0A849-CC6A-4F62-822A-67FE9E6C3F24}" type="pres">
      <dgm:prSet presAssocID="{47F5D560-B56A-4095-BDC1-B1E4D1979825}" presName="horz1" presStyleCnt="0"/>
      <dgm:spPr/>
    </dgm:pt>
    <dgm:pt modelId="{4081DCFD-79DC-47DA-ACD7-E31D5B356590}" type="pres">
      <dgm:prSet presAssocID="{47F5D560-B56A-4095-BDC1-B1E4D1979825}" presName="tx1" presStyleLbl="revTx" presStyleIdx="8" presStyleCnt="9"/>
      <dgm:spPr/>
      <dgm:t>
        <a:bodyPr/>
        <a:lstStyle/>
        <a:p>
          <a:endParaRPr lang="zh-CN" altLang="en-US"/>
        </a:p>
      </dgm:t>
    </dgm:pt>
    <dgm:pt modelId="{11281714-97DE-4F2E-9750-FD6D2D3E05E2}" type="pres">
      <dgm:prSet presAssocID="{47F5D560-B56A-4095-BDC1-B1E4D1979825}" presName="vert1" presStyleCnt="0"/>
      <dgm:spPr/>
    </dgm:pt>
  </dgm:ptLst>
  <dgm:cxnLst>
    <dgm:cxn modelId="{FE4AB9E9-E8CD-45A8-A66A-2B24B34DB8B8}" srcId="{61344293-A1DE-4EC5-9A38-FAB9B9B4968C}" destId="{CCBF378A-153E-4EE5-8F0A-8A5FB34A66CF}" srcOrd="6" destOrd="0" parTransId="{CFEDB66F-5D05-479D-9B96-995EF1DCE1BF}" sibTransId="{B2BFBAE4-F714-46AB-8531-6F5C54896404}"/>
    <dgm:cxn modelId="{A3534A96-073A-43CA-A326-8B12EE142B3F}" type="presOf" srcId="{141B5341-4F8F-4B74-854E-A5FBA43D6D1E}" destId="{733AD6BA-9EF6-487F-AE39-A6AB87079B67}" srcOrd="0" destOrd="0" presId="urn:microsoft.com/office/officeart/2008/layout/LinedList"/>
    <dgm:cxn modelId="{D51ECB21-5218-49D4-980D-D86570A78CC9}" srcId="{61344293-A1DE-4EC5-9A38-FAB9B9B4968C}" destId="{141B5341-4F8F-4B74-854E-A5FBA43D6D1E}" srcOrd="5" destOrd="0" parTransId="{856EFA81-5ECF-4D6F-A8FF-5EA95BCEAF47}" sibTransId="{7A5DD433-F8FE-43BF-B663-090CAB808284}"/>
    <dgm:cxn modelId="{33D50369-788E-49A7-8974-C3AD880B79B4}" type="presOf" srcId="{61344293-A1DE-4EC5-9A38-FAB9B9B4968C}" destId="{16C4A9B8-6EFE-4EE6-A024-B6B528189985}" srcOrd="0" destOrd="0" presId="urn:microsoft.com/office/officeart/2008/layout/LinedList"/>
    <dgm:cxn modelId="{72C78C39-D2FD-4657-A685-C850D72D9035}" srcId="{61344293-A1DE-4EC5-9A38-FAB9B9B4968C}" destId="{1FA03D0B-431E-4552-972E-930F5F39D8D4}" srcOrd="0" destOrd="0" parTransId="{DCA24973-8AA7-41B9-9B6A-AC4F09257488}" sibTransId="{7A188E71-997C-494E-B9C2-BAD4C716D4A0}"/>
    <dgm:cxn modelId="{0EDCF550-DA4A-4A70-A9D9-2D3A3C531AD5}" type="presOf" srcId="{F26DE089-A9FD-4546-96AF-71432FD40C75}" destId="{4115A148-7C9F-4251-95F8-2A051B52D5AC}" srcOrd="0" destOrd="0" presId="urn:microsoft.com/office/officeart/2008/layout/LinedList"/>
    <dgm:cxn modelId="{9AAF5E9C-861F-4034-AF38-50013636D891}" type="presOf" srcId="{DC329E2D-99D5-4712-80C4-E56DE34ADE60}" destId="{70DB64B1-1FDF-4B2A-AAEF-DB1E97CA5440}" srcOrd="0" destOrd="0" presId="urn:microsoft.com/office/officeart/2008/layout/LinedList"/>
    <dgm:cxn modelId="{FC96EF33-F0CD-420E-9A7B-30F9B6896026}" srcId="{61344293-A1DE-4EC5-9A38-FAB9B9B4968C}" destId="{F4D98294-6926-4BC8-9678-4AE0179FD98D}" srcOrd="1" destOrd="0" parTransId="{A14163C1-0CF1-4D38-B620-EB744E35794C}" sibTransId="{3796F5A7-8CBE-40D5-9D1D-9C0979F64A9C}"/>
    <dgm:cxn modelId="{6F74CE48-579E-431D-9583-58A5F2ED3C85}" srcId="{61344293-A1DE-4EC5-9A38-FAB9B9B4968C}" destId="{F26DE089-A9FD-4546-96AF-71432FD40C75}" srcOrd="2" destOrd="0" parTransId="{1A63B470-973A-4426-A553-6A92D4588D20}" sibTransId="{F05992B1-9FD4-41E0-8709-1F3CDB8109B3}"/>
    <dgm:cxn modelId="{38A784BF-68AC-4895-B444-DF7125610734}" type="presOf" srcId="{47F5D560-B56A-4095-BDC1-B1E4D1979825}" destId="{4081DCFD-79DC-47DA-ACD7-E31D5B356590}" srcOrd="0" destOrd="0" presId="urn:microsoft.com/office/officeart/2008/layout/LinedList"/>
    <dgm:cxn modelId="{A87C39E1-E138-40B9-8A97-77B92E5EBC22}" type="presOf" srcId="{F4D98294-6926-4BC8-9678-4AE0179FD98D}" destId="{BB3D9FB9-476E-49C0-B80D-9BE2F7650722}" srcOrd="0" destOrd="0" presId="urn:microsoft.com/office/officeart/2008/layout/LinedList"/>
    <dgm:cxn modelId="{9D1D5B72-D290-471A-8897-4FC88C2E5D23}" srcId="{61344293-A1DE-4EC5-9A38-FAB9B9B4968C}" destId="{DC329E2D-99D5-4712-80C4-E56DE34ADE60}" srcOrd="7" destOrd="0" parTransId="{172F1330-ECEA-4AAE-A8A5-2AD1BB8F7FCC}" sibTransId="{6037AFAA-A079-4470-8AF5-855447CE326F}"/>
    <dgm:cxn modelId="{7C80495A-D039-4CC0-AD85-F41F30EFBF07}" type="presOf" srcId="{1FA03D0B-431E-4552-972E-930F5F39D8D4}" destId="{FC9D7768-4563-493E-B454-DDCFD4BDB902}" srcOrd="0" destOrd="0" presId="urn:microsoft.com/office/officeart/2008/layout/LinedList"/>
    <dgm:cxn modelId="{A1E9C406-5962-4320-B454-170FCB50286F}" type="presOf" srcId="{CCBF378A-153E-4EE5-8F0A-8A5FB34A66CF}" destId="{5FA7A339-4A97-496A-811A-E073C481D698}" srcOrd="0" destOrd="0" presId="urn:microsoft.com/office/officeart/2008/layout/LinedList"/>
    <dgm:cxn modelId="{C2A4E7D5-0E91-4BC3-A55C-316FB74A93F5}" type="presOf" srcId="{390B9C77-7995-4357-AF04-9565041C9BF1}" destId="{6D455BFA-CC98-472A-BB95-E26F8322A529}" srcOrd="0" destOrd="0" presId="urn:microsoft.com/office/officeart/2008/layout/LinedList"/>
    <dgm:cxn modelId="{25EC110C-6EF6-4C65-80E0-1871BBCC94F3}" srcId="{61344293-A1DE-4EC5-9A38-FAB9B9B4968C}" destId="{390B9C77-7995-4357-AF04-9565041C9BF1}" srcOrd="4" destOrd="0" parTransId="{EE403F8B-8568-4987-80D7-7FB2D18D7D16}" sibTransId="{290EC355-F468-41D9-90C5-D907CF21D967}"/>
    <dgm:cxn modelId="{921A8786-CEF7-4A09-8646-477EE41068EE}" srcId="{61344293-A1DE-4EC5-9A38-FAB9B9B4968C}" destId="{47F5D560-B56A-4095-BDC1-B1E4D1979825}" srcOrd="8" destOrd="0" parTransId="{13C0A50F-A094-4D9E-B9F1-D9E857774541}" sibTransId="{595CA217-5FB8-4751-9D92-FA205D95B673}"/>
    <dgm:cxn modelId="{2B747639-0EB3-4CA8-8B46-A220149A240C}" type="presOf" srcId="{CBCE7A0C-1162-4DD8-8348-0E467EC325E0}" destId="{CF187C55-D274-4C80-A81A-7C74892EF144}" srcOrd="0" destOrd="0" presId="urn:microsoft.com/office/officeart/2008/layout/LinedList"/>
    <dgm:cxn modelId="{97F1CCC4-1B19-4070-8C49-D818B7D503A3}" srcId="{61344293-A1DE-4EC5-9A38-FAB9B9B4968C}" destId="{CBCE7A0C-1162-4DD8-8348-0E467EC325E0}" srcOrd="3" destOrd="0" parTransId="{041D4F31-93BC-4168-A092-8AACF0FAE0A1}" sibTransId="{932E490C-516F-4D6F-9F44-B7FE8A9CCDAD}"/>
    <dgm:cxn modelId="{82E7AEFF-4A18-459E-9D95-FC25F3034281}" type="presParOf" srcId="{16C4A9B8-6EFE-4EE6-A024-B6B528189985}" destId="{BB10B3FE-71B2-44C4-9881-9B1B6C4ED30A}" srcOrd="0" destOrd="0" presId="urn:microsoft.com/office/officeart/2008/layout/LinedList"/>
    <dgm:cxn modelId="{0D745BA1-B015-43B1-A3DE-FD84DD748F8B}" type="presParOf" srcId="{16C4A9B8-6EFE-4EE6-A024-B6B528189985}" destId="{963CAB5B-C43A-4ACF-989E-11E2303E77FD}" srcOrd="1" destOrd="0" presId="urn:microsoft.com/office/officeart/2008/layout/LinedList"/>
    <dgm:cxn modelId="{9B738220-9BF1-40D4-AFBB-C8F4E77F79A1}" type="presParOf" srcId="{963CAB5B-C43A-4ACF-989E-11E2303E77FD}" destId="{FC9D7768-4563-493E-B454-DDCFD4BDB902}" srcOrd="0" destOrd="0" presId="urn:microsoft.com/office/officeart/2008/layout/LinedList"/>
    <dgm:cxn modelId="{11656A8A-62C5-4D18-BC56-5067230C6B5B}" type="presParOf" srcId="{963CAB5B-C43A-4ACF-989E-11E2303E77FD}" destId="{AD1CF356-254A-496B-8B30-7E65A8D385E9}" srcOrd="1" destOrd="0" presId="urn:microsoft.com/office/officeart/2008/layout/LinedList"/>
    <dgm:cxn modelId="{6755B114-8B9A-4BC7-BE95-48D8663E8F8A}" type="presParOf" srcId="{16C4A9B8-6EFE-4EE6-A024-B6B528189985}" destId="{DF0B91BF-B4CA-4353-8D74-953111AFF567}" srcOrd="2" destOrd="0" presId="urn:microsoft.com/office/officeart/2008/layout/LinedList"/>
    <dgm:cxn modelId="{40F00D5A-E3AA-4075-97C8-74F49B80CB17}" type="presParOf" srcId="{16C4A9B8-6EFE-4EE6-A024-B6B528189985}" destId="{A98FBA0E-0CB2-4998-B8F8-C375C5C16B25}" srcOrd="3" destOrd="0" presId="urn:microsoft.com/office/officeart/2008/layout/LinedList"/>
    <dgm:cxn modelId="{EB78836B-2E24-43CB-A254-DEDD5916F42B}" type="presParOf" srcId="{A98FBA0E-0CB2-4998-B8F8-C375C5C16B25}" destId="{BB3D9FB9-476E-49C0-B80D-9BE2F7650722}" srcOrd="0" destOrd="0" presId="urn:microsoft.com/office/officeart/2008/layout/LinedList"/>
    <dgm:cxn modelId="{1B80D826-1BA5-4F41-A3E3-2DA0FE954D9A}" type="presParOf" srcId="{A98FBA0E-0CB2-4998-B8F8-C375C5C16B25}" destId="{D99806E3-20C1-4E7F-8374-0210A0C1A8AE}" srcOrd="1" destOrd="0" presId="urn:microsoft.com/office/officeart/2008/layout/LinedList"/>
    <dgm:cxn modelId="{3E48CCB6-152E-4E31-8B28-F8F24ED70182}" type="presParOf" srcId="{16C4A9B8-6EFE-4EE6-A024-B6B528189985}" destId="{95001912-062E-4B5A-8EC6-8187415768D3}" srcOrd="4" destOrd="0" presId="urn:microsoft.com/office/officeart/2008/layout/LinedList"/>
    <dgm:cxn modelId="{AD1E1A73-3C43-48F8-BFFA-58D7FD17353F}" type="presParOf" srcId="{16C4A9B8-6EFE-4EE6-A024-B6B528189985}" destId="{B3003E84-12F6-4FAE-BACB-0A89DBED0137}" srcOrd="5" destOrd="0" presId="urn:microsoft.com/office/officeart/2008/layout/LinedList"/>
    <dgm:cxn modelId="{20D7DEAA-A737-4F2F-9059-6C02829763E1}" type="presParOf" srcId="{B3003E84-12F6-4FAE-BACB-0A89DBED0137}" destId="{4115A148-7C9F-4251-95F8-2A051B52D5AC}" srcOrd="0" destOrd="0" presId="urn:microsoft.com/office/officeart/2008/layout/LinedList"/>
    <dgm:cxn modelId="{4CCA182E-E097-4A9B-9CDD-7ED5902A7AA1}" type="presParOf" srcId="{B3003E84-12F6-4FAE-BACB-0A89DBED0137}" destId="{394814FA-CDAF-4CC8-8109-62E7A5FA331D}" srcOrd="1" destOrd="0" presId="urn:microsoft.com/office/officeart/2008/layout/LinedList"/>
    <dgm:cxn modelId="{C2B8046E-3EC3-41B4-BBBD-8D43413DF47D}" type="presParOf" srcId="{16C4A9B8-6EFE-4EE6-A024-B6B528189985}" destId="{1D5B3A02-00A6-473F-B5E2-9397402134CE}" srcOrd="6" destOrd="0" presId="urn:microsoft.com/office/officeart/2008/layout/LinedList"/>
    <dgm:cxn modelId="{ADB4D14B-57F3-428A-99C6-E8B5A0372168}" type="presParOf" srcId="{16C4A9B8-6EFE-4EE6-A024-B6B528189985}" destId="{CC891E2F-B6BA-495F-9368-4A8F307D8BC8}" srcOrd="7" destOrd="0" presId="urn:microsoft.com/office/officeart/2008/layout/LinedList"/>
    <dgm:cxn modelId="{249751FC-FC69-4A6D-AB8D-EA60360B78C0}" type="presParOf" srcId="{CC891E2F-B6BA-495F-9368-4A8F307D8BC8}" destId="{CF187C55-D274-4C80-A81A-7C74892EF144}" srcOrd="0" destOrd="0" presId="urn:microsoft.com/office/officeart/2008/layout/LinedList"/>
    <dgm:cxn modelId="{3909F5F8-C09B-4C40-8A2F-44183AB990FC}" type="presParOf" srcId="{CC891E2F-B6BA-495F-9368-4A8F307D8BC8}" destId="{6B0C92B1-B619-46DC-9D61-064133EACD45}" srcOrd="1" destOrd="0" presId="urn:microsoft.com/office/officeart/2008/layout/LinedList"/>
    <dgm:cxn modelId="{726FC80C-44B5-47A4-B9D8-060A7FDD98BE}" type="presParOf" srcId="{16C4A9B8-6EFE-4EE6-A024-B6B528189985}" destId="{165A2E05-853A-4796-A4F7-9A222BA428E6}" srcOrd="8" destOrd="0" presId="urn:microsoft.com/office/officeart/2008/layout/LinedList"/>
    <dgm:cxn modelId="{E23C9DF4-27AF-4768-9914-2BC4D0D8B073}" type="presParOf" srcId="{16C4A9B8-6EFE-4EE6-A024-B6B528189985}" destId="{F851A241-F911-4F81-BFE1-7EF44193B511}" srcOrd="9" destOrd="0" presId="urn:microsoft.com/office/officeart/2008/layout/LinedList"/>
    <dgm:cxn modelId="{ECE59040-704F-4510-B367-3DF5CFF76081}" type="presParOf" srcId="{F851A241-F911-4F81-BFE1-7EF44193B511}" destId="{6D455BFA-CC98-472A-BB95-E26F8322A529}" srcOrd="0" destOrd="0" presId="urn:microsoft.com/office/officeart/2008/layout/LinedList"/>
    <dgm:cxn modelId="{9A0A89C3-2A1A-40FE-9463-1398C1880CFA}" type="presParOf" srcId="{F851A241-F911-4F81-BFE1-7EF44193B511}" destId="{6566A669-B31A-4342-B2F2-E8D66C00D8D2}" srcOrd="1" destOrd="0" presId="urn:microsoft.com/office/officeart/2008/layout/LinedList"/>
    <dgm:cxn modelId="{A861C828-C7F9-47A5-85B2-EFD619616ABB}" type="presParOf" srcId="{16C4A9B8-6EFE-4EE6-A024-B6B528189985}" destId="{7614DB1E-CC9D-4EDF-AD13-F408C753FE43}" srcOrd="10" destOrd="0" presId="urn:microsoft.com/office/officeart/2008/layout/LinedList"/>
    <dgm:cxn modelId="{9679F68B-1272-4D3F-8634-F96BC866C1C8}" type="presParOf" srcId="{16C4A9B8-6EFE-4EE6-A024-B6B528189985}" destId="{170ADD95-F712-4A0E-A2F3-94840C73F1E0}" srcOrd="11" destOrd="0" presId="urn:microsoft.com/office/officeart/2008/layout/LinedList"/>
    <dgm:cxn modelId="{6441D97B-9115-465E-8F9D-0E3FF4056EFF}" type="presParOf" srcId="{170ADD95-F712-4A0E-A2F3-94840C73F1E0}" destId="{733AD6BA-9EF6-487F-AE39-A6AB87079B67}" srcOrd="0" destOrd="0" presId="urn:microsoft.com/office/officeart/2008/layout/LinedList"/>
    <dgm:cxn modelId="{E1925740-F977-4B71-BD97-AF568FFD8F4A}" type="presParOf" srcId="{170ADD95-F712-4A0E-A2F3-94840C73F1E0}" destId="{5F0C84B1-2009-464B-89D6-B90556266101}" srcOrd="1" destOrd="0" presId="urn:microsoft.com/office/officeart/2008/layout/LinedList"/>
    <dgm:cxn modelId="{69DA3503-3EE4-4C1F-B754-946CE48E209C}" type="presParOf" srcId="{16C4A9B8-6EFE-4EE6-A024-B6B528189985}" destId="{DF47E796-67DE-4A50-A12B-6A4070492B53}" srcOrd="12" destOrd="0" presId="urn:microsoft.com/office/officeart/2008/layout/LinedList"/>
    <dgm:cxn modelId="{5E1DC16A-A93C-45E4-9D74-46CFE461DA2C}" type="presParOf" srcId="{16C4A9B8-6EFE-4EE6-A024-B6B528189985}" destId="{85FB7308-C76E-4E72-B41D-3E9A1E313953}" srcOrd="13" destOrd="0" presId="urn:microsoft.com/office/officeart/2008/layout/LinedList"/>
    <dgm:cxn modelId="{36B124D1-FB23-47D3-A271-BCA4A3F7AC5F}" type="presParOf" srcId="{85FB7308-C76E-4E72-B41D-3E9A1E313953}" destId="{5FA7A339-4A97-496A-811A-E073C481D698}" srcOrd="0" destOrd="0" presId="urn:microsoft.com/office/officeart/2008/layout/LinedList"/>
    <dgm:cxn modelId="{A2AB43DD-063E-4E8D-AE29-840EF882A133}" type="presParOf" srcId="{85FB7308-C76E-4E72-B41D-3E9A1E313953}" destId="{94EA072E-AF86-4199-8755-931C99D3C01E}" srcOrd="1" destOrd="0" presId="urn:microsoft.com/office/officeart/2008/layout/LinedList"/>
    <dgm:cxn modelId="{EC6A0088-159D-4A32-B2AF-B196B3435BBC}" type="presParOf" srcId="{16C4A9B8-6EFE-4EE6-A024-B6B528189985}" destId="{762091DB-15F5-4D68-9F10-46BD9D28E7F0}" srcOrd="14" destOrd="0" presId="urn:microsoft.com/office/officeart/2008/layout/LinedList"/>
    <dgm:cxn modelId="{62E1F02D-FED4-40F8-80E2-5F2764A609E3}" type="presParOf" srcId="{16C4A9B8-6EFE-4EE6-A024-B6B528189985}" destId="{3222439C-BBAB-4E7C-9AF7-503F64DCBFB8}" srcOrd="15" destOrd="0" presId="urn:microsoft.com/office/officeart/2008/layout/LinedList"/>
    <dgm:cxn modelId="{ECAA7FFA-647B-42EB-AE85-39F12D5F5019}" type="presParOf" srcId="{3222439C-BBAB-4E7C-9AF7-503F64DCBFB8}" destId="{70DB64B1-1FDF-4B2A-AAEF-DB1E97CA5440}" srcOrd="0" destOrd="0" presId="urn:microsoft.com/office/officeart/2008/layout/LinedList"/>
    <dgm:cxn modelId="{48AEB776-533E-45D5-BDC4-4C46BE864BBC}" type="presParOf" srcId="{3222439C-BBAB-4E7C-9AF7-503F64DCBFB8}" destId="{89E29417-B34E-4F3C-A6EB-3901844FD1F3}" srcOrd="1" destOrd="0" presId="urn:microsoft.com/office/officeart/2008/layout/LinedList"/>
    <dgm:cxn modelId="{70B54AEE-342C-4A09-AA6E-85934F92F0BD}" type="presParOf" srcId="{16C4A9B8-6EFE-4EE6-A024-B6B528189985}" destId="{6DA84E7F-847E-4B70-BC40-484FD73FF94C}" srcOrd="16" destOrd="0" presId="urn:microsoft.com/office/officeart/2008/layout/LinedList"/>
    <dgm:cxn modelId="{C9F27554-F2AD-4F06-B159-A14B532288AA}" type="presParOf" srcId="{16C4A9B8-6EFE-4EE6-A024-B6B528189985}" destId="{03C0A849-CC6A-4F62-822A-67FE9E6C3F24}" srcOrd="17" destOrd="0" presId="urn:microsoft.com/office/officeart/2008/layout/LinedList"/>
    <dgm:cxn modelId="{6F8AFC1C-20C7-495E-BF33-85F88DFCF1EA}" type="presParOf" srcId="{03C0A849-CC6A-4F62-822A-67FE9E6C3F24}" destId="{4081DCFD-79DC-47DA-ACD7-E31D5B356590}" srcOrd="0" destOrd="0" presId="urn:microsoft.com/office/officeart/2008/layout/LinedList"/>
    <dgm:cxn modelId="{C5B0CDDB-B1A7-46A2-B0A6-234449E2A398}" type="presParOf" srcId="{03C0A849-CC6A-4F62-822A-67FE9E6C3F24}" destId="{11281714-97DE-4F2E-9750-FD6D2D3E05E2}" srcOrd="1" destOrd="0" presId="urn:microsoft.com/office/officeart/2008/layout/LinedList"/>
  </dgm:cxnLst>
  <dgm:bg/>
  <dgm:whole/>
  <dgm:extLst/>
</dgm:dataModel>
</file>

<file path=ppt/diagrams/data2.xml><?xml version="1.0" encoding="utf-8"?>
<dgm:dataModel xmlns:dgm="http://schemas.openxmlformats.org/drawingml/2006/diagram" xmlns:a="http://schemas.openxmlformats.org/drawingml/2006/main">
  <dgm:ptLst>
    <dgm:pt modelId="{A92EB68C-F409-40C5-AAC8-F79C501EA969}"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8415385F-4C50-4447-9CA3-AB4CA6F6A353}">
      <dgm:prSet/>
      <dgm:spPr/>
      <dgm:t>
        <a:bodyPr/>
        <a:lstStyle/>
        <a:p>
          <a:r>
            <a:rPr lang="zh-CN" dirty="0"/>
            <a:t>特点：</a:t>
          </a:r>
          <a:r>
            <a:rPr lang="en-US" dirty="0"/>
            <a:t>UML</a:t>
          </a:r>
          <a:r>
            <a:rPr lang="zh-CN" dirty="0"/>
            <a:t>统一了OMT，OOSE和Booch，吸取了各种优秀的思想以及在演变过程中提出了一些新的概念。</a:t>
          </a:r>
          <a:endParaRPr lang="en-US" dirty="0"/>
        </a:p>
      </dgm:t>
    </dgm:pt>
    <dgm:pt modelId="{F4CE8B5F-7B59-4E84-8981-0F858CC6FE0F}" type="parTrans" cxnId="{2225B05B-9C8B-4EE8-A887-36D2B6525274}">
      <dgm:prSet/>
      <dgm:spPr/>
      <dgm:t>
        <a:bodyPr/>
        <a:lstStyle/>
        <a:p>
          <a:endParaRPr lang="en-US"/>
        </a:p>
      </dgm:t>
    </dgm:pt>
    <dgm:pt modelId="{ECA948E4-EEE1-4544-A088-81E1948CC005}" type="sibTrans" cxnId="{2225B05B-9C8B-4EE8-A887-36D2B6525274}">
      <dgm:prSet/>
      <dgm:spPr/>
      <dgm:t>
        <a:bodyPr/>
        <a:lstStyle/>
        <a:p>
          <a:endParaRPr lang="en-US"/>
        </a:p>
      </dgm:t>
    </dgm:pt>
    <dgm:pt modelId="{46B2D713-6EBA-4255-A966-EF09D015957A}">
      <dgm:prSet/>
      <dgm:spPr/>
      <dgm:t>
        <a:bodyPr/>
        <a:lstStyle/>
        <a:p>
          <a:r>
            <a:rPr lang="zh-CN" dirty="0"/>
            <a:t>结构：</a:t>
          </a:r>
          <a:r>
            <a:rPr lang="en-US" dirty="0"/>
            <a:t>UML</a:t>
          </a:r>
          <a:r>
            <a:rPr lang="zh-CN" dirty="0"/>
            <a:t>主要由事物、图和关系组成。事物是</a:t>
          </a:r>
          <a:r>
            <a:rPr lang="en-US" dirty="0"/>
            <a:t>UML</a:t>
          </a:r>
          <a:r>
            <a:rPr lang="zh-CN" dirty="0"/>
            <a:t>中组成元素，关系把元素紧密联系在一起 ，图是有相互关系的事物的组。</a:t>
          </a:r>
          <a:endParaRPr lang="en-US" dirty="0"/>
        </a:p>
      </dgm:t>
    </dgm:pt>
    <dgm:pt modelId="{DC0A804E-70EC-45B6-B1A8-C2EAE70B32D0}" type="parTrans" cxnId="{9F35A356-039F-484C-AB7E-B6D88DF3CA78}">
      <dgm:prSet/>
      <dgm:spPr/>
      <dgm:t>
        <a:bodyPr/>
        <a:lstStyle/>
        <a:p>
          <a:endParaRPr lang="en-US"/>
        </a:p>
      </dgm:t>
    </dgm:pt>
    <dgm:pt modelId="{C638428C-617B-46EA-8782-AE034A1C5C75}" type="sibTrans" cxnId="{9F35A356-039F-484C-AB7E-B6D88DF3CA78}">
      <dgm:prSet/>
      <dgm:spPr/>
      <dgm:t>
        <a:bodyPr/>
        <a:lstStyle/>
        <a:p>
          <a:endParaRPr lang="en-US"/>
        </a:p>
      </dgm:t>
    </dgm:pt>
    <dgm:pt modelId="{68459F01-3BED-4E5F-9759-3052B9C6D5BF}" type="pres">
      <dgm:prSet presAssocID="{A92EB68C-F409-40C5-AAC8-F79C501EA969}" presName="vert0" presStyleCnt="0">
        <dgm:presLayoutVars>
          <dgm:dir/>
          <dgm:animOne val="branch"/>
          <dgm:animLvl val="lvl"/>
        </dgm:presLayoutVars>
      </dgm:prSet>
      <dgm:spPr/>
      <dgm:t>
        <a:bodyPr/>
        <a:lstStyle/>
        <a:p>
          <a:endParaRPr lang="zh-CN" altLang="en-US"/>
        </a:p>
      </dgm:t>
    </dgm:pt>
    <dgm:pt modelId="{06943FCA-F46C-4223-890A-D3877845AF57}" type="pres">
      <dgm:prSet presAssocID="{8415385F-4C50-4447-9CA3-AB4CA6F6A353}" presName="thickLine" presStyleLbl="alignNode1" presStyleIdx="0" presStyleCnt="2"/>
      <dgm:spPr/>
    </dgm:pt>
    <dgm:pt modelId="{CB6F103D-3547-489E-A528-9399F015466E}" type="pres">
      <dgm:prSet presAssocID="{8415385F-4C50-4447-9CA3-AB4CA6F6A353}" presName="horz1" presStyleCnt="0"/>
      <dgm:spPr/>
    </dgm:pt>
    <dgm:pt modelId="{BE58B695-7CF6-4678-AF36-F571F9EA8D7C}" type="pres">
      <dgm:prSet presAssocID="{8415385F-4C50-4447-9CA3-AB4CA6F6A353}" presName="tx1" presStyleLbl="revTx" presStyleIdx="0" presStyleCnt="2" custScaleY="93735"/>
      <dgm:spPr/>
      <dgm:t>
        <a:bodyPr/>
        <a:lstStyle/>
        <a:p>
          <a:endParaRPr lang="zh-CN" altLang="en-US"/>
        </a:p>
      </dgm:t>
    </dgm:pt>
    <dgm:pt modelId="{7DF157A4-7458-4B2A-AD8C-7A21596AF8FE}" type="pres">
      <dgm:prSet presAssocID="{8415385F-4C50-4447-9CA3-AB4CA6F6A353}" presName="vert1" presStyleCnt="0"/>
      <dgm:spPr/>
    </dgm:pt>
    <dgm:pt modelId="{9DA2F4A5-F05D-464F-AEF7-2896AB07166F}" type="pres">
      <dgm:prSet presAssocID="{46B2D713-6EBA-4255-A966-EF09D015957A}" presName="thickLine" presStyleLbl="alignNode1" presStyleIdx="1" presStyleCnt="2"/>
      <dgm:spPr/>
    </dgm:pt>
    <dgm:pt modelId="{6B64ACC0-98A6-4527-973E-A38A2F758219}" type="pres">
      <dgm:prSet presAssocID="{46B2D713-6EBA-4255-A966-EF09D015957A}" presName="horz1" presStyleCnt="0"/>
      <dgm:spPr/>
    </dgm:pt>
    <dgm:pt modelId="{BD1CA96C-571B-49D7-995C-CA8BE0F8B526}" type="pres">
      <dgm:prSet presAssocID="{46B2D713-6EBA-4255-A966-EF09D015957A}" presName="tx1" presStyleLbl="revTx" presStyleIdx="1" presStyleCnt="2" custScaleY="101999" custLinFactNeighborX="-1422" custLinFactNeighborY="6037"/>
      <dgm:spPr/>
      <dgm:t>
        <a:bodyPr/>
        <a:lstStyle/>
        <a:p>
          <a:endParaRPr lang="zh-CN" altLang="en-US"/>
        </a:p>
      </dgm:t>
    </dgm:pt>
    <dgm:pt modelId="{93C4D36D-BF85-405B-8C01-8C15CBF49BF3}" type="pres">
      <dgm:prSet presAssocID="{46B2D713-6EBA-4255-A966-EF09D015957A}" presName="vert1" presStyleCnt="0"/>
      <dgm:spPr/>
    </dgm:pt>
  </dgm:ptLst>
  <dgm:cxnLst>
    <dgm:cxn modelId="{8D820671-9F26-4E68-98EE-B46AFDE05520}" type="presOf" srcId="{A92EB68C-F409-40C5-AAC8-F79C501EA969}" destId="{68459F01-3BED-4E5F-9759-3052B9C6D5BF}" srcOrd="0" destOrd="0" presId="urn:microsoft.com/office/officeart/2008/layout/LinedList"/>
    <dgm:cxn modelId="{901E201E-6B86-46FF-B75E-6B259D5BC0A3}" type="presOf" srcId="{8415385F-4C50-4447-9CA3-AB4CA6F6A353}" destId="{BE58B695-7CF6-4678-AF36-F571F9EA8D7C}" srcOrd="0" destOrd="0" presId="urn:microsoft.com/office/officeart/2008/layout/LinedList"/>
    <dgm:cxn modelId="{2225B05B-9C8B-4EE8-A887-36D2B6525274}" srcId="{A92EB68C-F409-40C5-AAC8-F79C501EA969}" destId="{8415385F-4C50-4447-9CA3-AB4CA6F6A353}" srcOrd="0" destOrd="0" parTransId="{F4CE8B5F-7B59-4E84-8981-0F858CC6FE0F}" sibTransId="{ECA948E4-EEE1-4544-A088-81E1948CC005}"/>
    <dgm:cxn modelId="{9F35A356-039F-484C-AB7E-B6D88DF3CA78}" srcId="{A92EB68C-F409-40C5-AAC8-F79C501EA969}" destId="{46B2D713-6EBA-4255-A966-EF09D015957A}" srcOrd="1" destOrd="0" parTransId="{DC0A804E-70EC-45B6-B1A8-C2EAE70B32D0}" sibTransId="{C638428C-617B-46EA-8782-AE034A1C5C75}"/>
    <dgm:cxn modelId="{78F397CD-C82B-41CA-B106-B574C8897807}" type="presOf" srcId="{46B2D713-6EBA-4255-A966-EF09D015957A}" destId="{BD1CA96C-571B-49D7-995C-CA8BE0F8B526}" srcOrd="0" destOrd="0" presId="urn:microsoft.com/office/officeart/2008/layout/LinedList"/>
    <dgm:cxn modelId="{C68E32BF-43F9-413B-A2BC-DA4374AF1B4C}" type="presParOf" srcId="{68459F01-3BED-4E5F-9759-3052B9C6D5BF}" destId="{06943FCA-F46C-4223-890A-D3877845AF57}" srcOrd="0" destOrd="0" presId="urn:microsoft.com/office/officeart/2008/layout/LinedList"/>
    <dgm:cxn modelId="{64E823E7-0333-4B6F-9BAE-E62E6F97E1FE}" type="presParOf" srcId="{68459F01-3BED-4E5F-9759-3052B9C6D5BF}" destId="{CB6F103D-3547-489E-A528-9399F015466E}" srcOrd="1" destOrd="0" presId="urn:microsoft.com/office/officeart/2008/layout/LinedList"/>
    <dgm:cxn modelId="{D5872E00-385E-4F05-AD76-6F09449CF4A3}" type="presParOf" srcId="{CB6F103D-3547-489E-A528-9399F015466E}" destId="{BE58B695-7CF6-4678-AF36-F571F9EA8D7C}" srcOrd="0" destOrd="0" presId="urn:microsoft.com/office/officeart/2008/layout/LinedList"/>
    <dgm:cxn modelId="{ADE1B48E-5B9A-43F7-B8D8-CF433F49A2BC}" type="presParOf" srcId="{CB6F103D-3547-489E-A528-9399F015466E}" destId="{7DF157A4-7458-4B2A-AD8C-7A21596AF8FE}" srcOrd="1" destOrd="0" presId="urn:microsoft.com/office/officeart/2008/layout/LinedList"/>
    <dgm:cxn modelId="{9E6C3A50-0DF9-4315-AAE0-40D5625385FF}" type="presParOf" srcId="{68459F01-3BED-4E5F-9759-3052B9C6D5BF}" destId="{9DA2F4A5-F05D-464F-AEF7-2896AB07166F}" srcOrd="2" destOrd="0" presId="urn:microsoft.com/office/officeart/2008/layout/LinedList"/>
    <dgm:cxn modelId="{8F6446B2-25EC-4788-B972-FBF5A92C8BE6}" type="presParOf" srcId="{68459F01-3BED-4E5F-9759-3052B9C6D5BF}" destId="{6B64ACC0-98A6-4527-973E-A38A2F758219}" srcOrd="3" destOrd="0" presId="urn:microsoft.com/office/officeart/2008/layout/LinedList"/>
    <dgm:cxn modelId="{4CC888B3-B298-4BE9-9FCE-0DAB942DB015}" type="presParOf" srcId="{6B64ACC0-98A6-4527-973E-A38A2F758219}" destId="{BD1CA96C-571B-49D7-995C-CA8BE0F8B526}" srcOrd="0" destOrd="0" presId="urn:microsoft.com/office/officeart/2008/layout/LinedList"/>
    <dgm:cxn modelId="{7013D42C-AF42-4E56-9AB6-A5E9089A7125}" type="presParOf" srcId="{6B64ACC0-98A6-4527-973E-A38A2F758219}" destId="{93C4D36D-BF85-405B-8C01-8C15CBF49BF3}" srcOrd="1" destOrd="0" presId="urn:microsoft.com/office/officeart/2008/layout/LinedList"/>
  </dgm:cxnLst>
  <dgm:bg/>
  <dgm:whole/>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10B3FE-71B2-44C4-9881-9B1B6C4ED30A}">
      <dsp:nvSpPr>
        <dsp:cNvPr id="0" name=""/>
        <dsp:cNvSpPr/>
      </dsp:nvSpPr>
      <dsp:spPr>
        <a:xfrm>
          <a:off x="0" y="0"/>
          <a:ext cx="5816600"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C9D7768-4563-493E-B454-DDCFD4BDB902}">
      <dsp:nvSpPr>
        <dsp:cNvPr id="0" name=""/>
        <dsp:cNvSpPr/>
      </dsp:nvSpPr>
      <dsp:spPr>
        <a:xfrm>
          <a:off x="0" y="0"/>
          <a:ext cx="5816600" cy="540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t>1</a:t>
          </a:r>
          <a:r>
            <a:rPr lang="zh-CN" sz="2300" kern="1200" dirty="0"/>
            <a:t>、</a:t>
          </a:r>
          <a:r>
            <a:rPr lang="en-US" sz="2300" kern="1200" dirty="0"/>
            <a:t>UML</a:t>
          </a:r>
          <a:r>
            <a:rPr lang="zh-CN" sz="2300" kern="1200" dirty="0"/>
            <a:t>介绍与背景</a:t>
          </a:r>
          <a:endParaRPr lang="en-US" sz="2300" kern="1200" dirty="0"/>
        </a:p>
      </dsp:txBody>
      <dsp:txXfrm>
        <a:off x="0" y="0"/>
        <a:ext cx="5816600" cy="540940"/>
      </dsp:txXfrm>
    </dsp:sp>
    <dsp:sp modelId="{DF0B91BF-B4CA-4353-8D74-953111AFF567}">
      <dsp:nvSpPr>
        <dsp:cNvPr id="0" name=""/>
        <dsp:cNvSpPr/>
      </dsp:nvSpPr>
      <dsp:spPr>
        <a:xfrm>
          <a:off x="0" y="540940"/>
          <a:ext cx="5816600"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B3D9FB9-476E-49C0-B80D-9BE2F7650722}">
      <dsp:nvSpPr>
        <dsp:cNvPr id="0" name=""/>
        <dsp:cNvSpPr/>
      </dsp:nvSpPr>
      <dsp:spPr>
        <a:xfrm>
          <a:off x="0" y="540940"/>
          <a:ext cx="5816600" cy="540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altLang="zh-CN" sz="2300" kern="1200" dirty="0"/>
            <a:t>2</a:t>
          </a:r>
          <a:r>
            <a:rPr lang="zh-CN" altLang="en-US" sz="2300" kern="1200" dirty="0"/>
            <a:t>、</a:t>
          </a:r>
          <a:r>
            <a:rPr lang="en-US" altLang="zh-CN" sz="2300" kern="1200" dirty="0"/>
            <a:t>UML</a:t>
          </a:r>
          <a:r>
            <a:rPr lang="zh-CN" altLang="en-US" sz="2300" kern="1200" dirty="0"/>
            <a:t>有什么用？</a:t>
          </a:r>
          <a:endParaRPr lang="en-US" sz="2300" kern="1200" dirty="0"/>
        </a:p>
      </dsp:txBody>
      <dsp:txXfrm>
        <a:off x="0" y="540940"/>
        <a:ext cx="5816600" cy="540940"/>
      </dsp:txXfrm>
    </dsp:sp>
    <dsp:sp modelId="{95001912-062E-4B5A-8EC6-8187415768D3}">
      <dsp:nvSpPr>
        <dsp:cNvPr id="0" name=""/>
        <dsp:cNvSpPr/>
      </dsp:nvSpPr>
      <dsp:spPr>
        <a:xfrm>
          <a:off x="0" y="1081881"/>
          <a:ext cx="5816600"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115A148-7C9F-4251-95F8-2A051B52D5AC}">
      <dsp:nvSpPr>
        <dsp:cNvPr id="0" name=""/>
        <dsp:cNvSpPr/>
      </dsp:nvSpPr>
      <dsp:spPr>
        <a:xfrm>
          <a:off x="0" y="1081881"/>
          <a:ext cx="5816600" cy="540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altLang="zh-CN" sz="2300" kern="1200" dirty="0"/>
            <a:t>3</a:t>
          </a:r>
          <a:r>
            <a:rPr lang="zh-CN" altLang="en-US" sz="2300" kern="1200" dirty="0"/>
            <a:t>、</a:t>
          </a:r>
          <a:r>
            <a:rPr lang="en-US" altLang="zh-CN" sz="2300" kern="1200" dirty="0"/>
            <a:t>UML</a:t>
          </a:r>
          <a:r>
            <a:rPr lang="zh-CN" altLang="en-US" sz="2300" kern="1200" dirty="0"/>
            <a:t>的结构型与行为型</a:t>
          </a:r>
          <a:endParaRPr lang="en-US" sz="2300" kern="1200" dirty="0"/>
        </a:p>
      </dsp:txBody>
      <dsp:txXfrm>
        <a:off x="0" y="1081881"/>
        <a:ext cx="5816600" cy="540940"/>
      </dsp:txXfrm>
    </dsp:sp>
    <dsp:sp modelId="{1D5B3A02-00A6-473F-B5E2-9397402134CE}">
      <dsp:nvSpPr>
        <dsp:cNvPr id="0" name=""/>
        <dsp:cNvSpPr/>
      </dsp:nvSpPr>
      <dsp:spPr>
        <a:xfrm>
          <a:off x="0" y="1622821"/>
          <a:ext cx="5816600"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F187C55-D274-4C80-A81A-7C74892EF144}">
      <dsp:nvSpPr>
        <dsp:cNvPr id="0" name=""/>
        <dsp:cNvSpPr/>
      </dsp:nvSpPr>
      <dsp:spPr>
        <a:xfrm>
          <a:off x="0" y="1622821"/>
          <a:ext cx="5816600" cy="540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altLang="zh-CN" sz="2300" kern="1200" dirty="0"/>
            <a:t>4</a:t>
          </a:r>
          <a:r>
            <a:rPr lang="zh-CN" sz="2300" kern="1200" dirty="0"/>
            <a:t>、</a:t>
          </a:r>
          <a:r>
            <a:rPr lang="en-US" sz="2300" kern="1200" dirty="0"/>
            <a:t>UML</a:t>
          </a:r>
          <a:r>
            <a:rPr lang="zh-CN" sz="2300" kern="1200" dirty="0"/>
            <a:t>特点与结构</a:t>
          </a:r>
          <a:endParaRPr lang="en-US" sz="2300" kern="1200" dirty="0"/>
        </a:p>
      </dsp:txBody>
      <dsp:txXfrm>
        <a:off x="0" y="1622821"/>
        <a:ext cx="5816600" cy="540940"/>
      </dsp:txXfrm>
    </dsp:sp>
    <dsp:sp modelId="{165A2E05-853A-4796-A4F7-9A222BA428E6}">
      <dsp:nvSpPr>
        <dsp:cNvPr id="0" name=""/>
        <dsp:cNvSpPr/>
      </dsp:nvSpPr>
      <dsp:spPr>
        <a:xfrm>
          <a:off x="0" y="2163762"/>
          <a:ext cx="5816600"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455BFA-CC98-472A-BB95-E26F8322A529}">
      <dsp:nvSpPr>
        <dsp:cNvPr id="0" name=""/>
        <dsp:cNvSpPr/>
      </dsp:nvSpPr>
      <dsp:spPr>
        <a:xfrm>
          <a:off x="0" y="2163762"/>
          <a:ext cx="5816600" cy="540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altLang="zh-CN" sz="2300" kern="1200" dirty="0"/>
            <a:t>5</a:t>
          </a:r>
          <a:r>
            <a:rPr lang="zh-CN" sz="2300" kern="1200" dirty="0"/>
            <a:t>、</a:t>
          </a:r>
          <a:r>
            <a:rPr lang="en-US" sz="2300" kern="1200" dirty="0"/>
            <a:t>UML</a:t>
          </a:r>
          <a:r>
            <a:rPr lang="zh-CN" sz="2300" kern="1200" dirty="0"/>
            <a:t>中的事物</a:t>
          </a:r>
          <a:endParaRPr lang="en-US" sz="2300" kern="1200" dirty="0"/>
        </a:p>
      </dsp:txBody>
      <dsp:txXfrm>
        <a:off x="0" y="2163762"/>
        <a:ext cx="5816600" cy="540940"/>
      </dsp:txXfrm>
    </dsp:sp>
    <dsp:sp modelId="{7614DB1E-CC9D-4EDF-AD13-F408C753FE43}">
      <dsp:nvSpPr>
        <dsp:cNvPr id="0" name=""/>
        <dsp:cNvSpPr/>
      </dsp:nvSpPr>
      <dsp:spPr>
        <a:xfrm>
          <a:off x="0" y="2704703"/>
          <a:ext cx="5816600"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3AD6BA-9EF6-487F-AE39-A6AB87079B67}">
      <dsp:nvSpPr>
        <dsp:cNvPr id="0" name=""/>
        <dsp:cNvSpPr/>
      </dsp:nvSpPr>
      <dsp:spPr>
        <a:xfrm>
          <a:off x="0" y="2704703"/>
          <a:ext cx="5816600" cy="540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altLang="zh-CN" sz="2300" kern="1200" dirty="0"/>
            <a:t>6</a:t>
          </a:r>
          <a:r>
            <a:rPr lang="zh-CN" sz="2300" kern="1200" dirty="0"/>
            <a:t>、</a:t>
          </a:r>
          <a:r>
            <a:rPr lang="en-US" sz="2300" kern="1200" dirty="0"/>
            <a:t>UML</a:t>
          </a:r>
          <a:r>
            <a:rPr lang="zh-CN" sz="2300" kern="1200" dirty="0"/>
            <a:t>中的关系</a:t>
          </a:r>
          <a:endParaRPr lang="en-US" sz="2300" kern="1200" dirty="0"/>
        </a:p>
      </dsp:txBody>
      <dsp:txXfrm>
        <a:off x="0" y="2704703"/>
        <a:ext cx="5816600" cy="540940"/>
      </dsp:txXfrm>
    </dsp:sp>
    <dsp:sp modelId="{DF47E796-67DE-4A50-A12B-6A4070492B53}">
      <dsp:nvSpPr>
        <dsp:cNvPr id="0" name=""/>
        <dsp:cNvSpPr/>
      </dsp:nvSpPr>
      <dsp:spPr>
        <a:xfrm>
          <a:off x="0" y="3245643"/>
          <a:ext cx="5816600"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FA7A339-4A97-496A-811A-E073C481D698}">
      <dsp:nvSpPr>
        <dsp:cNvPr id="0" name=""/>
        <dsp:cNvSpPr/>
      </dsp:nvSpPr>
      <dsp:spPr>
        <a:xfrm>
          <a:off x="0" y="3245643"/>
          <a:ext cx="5816600" cy="540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altLang="zh-CN" sz="2300" kern="1200" dirty="0"/>
            <a:t>7</a:t>
          </a:r>
          <a:r>
            <a:rPr lang="zh-CN" sz="2300" kern="1200" dirty="0"/>
            <a:t>、</a:t>
          </a:r>
          <a:r>
            <a:rPr lang="en-US" sz="2300" kern="1200" dirty="0"/>
            <a:t>UML</a:t>
          </a:r>
          <a:r>
            <a:rPr lang="zh-CN" sz="2300" kern="1200" dirty="0"/>
            <a:t>视图</a:t>
          </a:r>
          <a:endParaRPr lang="en-US" sz="2300" kern="1200" dirty="0"/>
        </a:p>
      </dsp:txBody>
      <dsp:txXfrm>
        <a:off x="0" y="3245643"/>
        <a:ext cx="5816600" cy="540940"/>
      </dsp:txXfrm>
    </dsp:sp>
    <dsp:sp modelId="{762091DB-15F5-4D68-9F10-46BD9D28E7F0}">
      <dsp:nvSpPr>
        <dsp:cNvPr id="0" name=""/>
        <dsp:cNvSpPr/>
      </dsp:nvSpPr>
      <dsp:spPr>
        <a:xfrm>
          <a:off x="0" y="3786584"/>
          <a:ext cx="5816600"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0DB64B1-1FDF-4B2A-AAEF-DB1E97CA5440}">
      <dsp:nvSpPr>
        <dsp:cNvPr id="0" name=""/>
        <dsp:cNvSpPr/>
      </dsp:nvSpPr>
      <dsp:spPr>
        <a:xfrm>
          <a:off x="0" y="3786584"/>
          <a:ext cx="5816600" cy="540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altLang="zh-CN" sz="2300" kern="1200" dirty="0"/>
            <a:t>8</a:t>
          </a:r>
          <a:r>
            <a:rPr lang="zh-CN" sz="2300" kern="1200" dirty="0"/>
            <a:t>、</a:t>
          </a:r>
          <a:r>
            <a:rPr lang="en-US" sz="2300" kern="1200" dirty="0"/>
            <a:t>UML</a:t>
          </a:r>
          <a:r>
            <a:rPr lang="zh-CN" sz="2300" kern="1200" dirty="0"/>
            <a:t>的图与介绍</a:t>
          </a:r>
          <a:endParaRPr lang="en-US" sz="2300" kern="1200" dirty="0"/>
        </a:p>
      </dsp:txBody>
      <dsp:txXfrm>
        <a:off x="0" y="3786584"/>
        <a:ext cx="5816600" cy="5409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943FCA-F46C-4223-890A-D3877845AF57}">
      <dsp:nvSpPr>
        <dsp:cNvPr id="0" name=""/>
        <dsp:cNvSpPr/>
      </dsp:nvSpPr>
      <dsp:spPr>
        <a:xfrm>
          <a:off x="0" y="671"/>
          <a:ext cx="6125937"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E58B695-7CF6-4678-AF36-F571F9EA8D7C}">
      <dsp:nvSpPr>
        <dsp:cNvPr id="0" name=""/>
        <dsp:cNvSpPr/>
      </dsp:nvSpPr>
      <dsp:spPr>
        <a:xfrm>
          <a:off x="0" y="671"/>
          <a:ext cx="6125937" cy="2115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zh-CN" sz="3000" kern="1200" dirty="0"/>
            <a:t>特点：</a:t>
          </a:r>
          <a:r>
            <a:rPr lang="en-US" sz="3000" kern="1200" dirty="0"/>
            <a:t>UML</a:t>
          </a:r>
          <a:r>
            <a:rPr lang="zh-CN" sz="3000" kern="1200" dirty="0"/>
            <a:t>统一了OMT，OOSE和Booch，吸取了各种优秀的思想以及在演变过程中提出了一些新的概念。</a:t>
          </a:r>
          <a:endParaRPr lang="en-US" sz="3000" kern="1200" dirty="0"/>
        </a:p>
      </dsp:txBody>
      <dsp:txXfrm>
        <a:off x="0" y="671"/>
        <a:ext cx="6125937" cy="2115810"/>
      </dsp:txXfrm>
    </dsp:sp>
    <dsp:sp modelId="{9DA2F4A5-F05D-464F-AEF7-2896AB07166F}">
      <dsp:nvSpPr>
        <dsp:cNvPr id="0" name=""/>
        <dsp:cNvSpPr/>
      </dsp:nvSpPr>
      <dsp:spPr>
        <a:xfrm>
          <a:off x="0" y="2116481"/>
          <a:ext cx="6125937"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D1CA96C-571B-49D7-995C-CA8BE0F8B526}">
      <dsp:nvSpPr>
        <dsp:cNvPr id="0" name=""/>
        <dsp:cNvSpPr/>
      </dsp:nvSpPr>
      <dsp:spPr>
        <a:xfrm>
          <a:off x="0" y="2117153"/>
          <a:ext cx="6119954" cy="2302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zh-CN" sz="3000" kern="1200" dirty="0"/>
            <a:t>结构：</a:t>
          </a:r>
          <a:r>
            <a:rPr lang="en-US" sz="3000" kern="1200" dirty="0"/>
            <a:t>UML</a:t>
          </a:r>
          <a:r>
            <a:rPr lang="zh-CN" sz="3000" kern="1200" dirty="0"/>
            <a:t>主要由事物、图和关系组成。事物是</a:t>
          </a:r>
          <a:r>
            <a:rPr lang="en-US" sz="3000" kern="1200" dirty="0"/>
            <a:t>UML</a:t>
          </a:r>
          <a:r>
            <a:rPr lang="zh-CN" sz="3000" kern="1200" dirty="0"/>
            <a:t>中组成元素，关系把元素紧密联系在一起 ，图是有相互关系的事物的组。</a:t>
          </a:r>
          <a:endParaRPr lang="en-US" sz="3000" kern="1200" dirty="0"/>
        </a:p>
      </dsp:txBody>
      <dsp:txXfrm>
        <a:off x="0" y="2117153"/>
        <a:ext cx="6119954" cy="23023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Arial Unicode MS" panose="020B0604020202020204" pitchFamily="34" charset="-122"/>
              </a:rPr>
              <a:t>OMT，OOSE和Booch</a:t>
            </a:r>
            <a:r>
              <a:rPr lang="zh-CN" altLang="en-US" dirty="0">
                <a:latin typeface="Arial Unicode MS" panose="020B0604020202020204" pitchFamily="34" charset="-122"/>
              </a:rPr>
              <a:t>要有介绍</a:t>
            </a:r>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a:t>
            </a:fld>
            <a:endParaRPr lang="zh-CN" altLang="en-US"/>
          </a:p>
        </p:txBody>
      </p:sp>
    </p:spTree>
    <p:extLst>
      <p:ext uri="{BB962C8B-B14F-4D97-AF65-F5344CB8AC3E}">
        <p14:creationId xmlns="" xmlns:p14="http://schemas.microsoft.com/office/powerpoint/2010/main" val="8742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内容简化</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a:t>
            </a:fld>
            <a:endParaRPr lang="zh-CN" altLang="en-US"/>
          </a:p>
        </p:txBody>
      </p:sp>
    </p:spTree>
    <p:extLst>
      <p:ext uri="{BB962C8B-B14F-4D97-AF65-F5344CB8AC3E}">
        <p14:creationId xmlns="" xmlns:p14="http://schemas.microsoft.com/office/powerpoint/2010/main" val="313396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内容简化</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a:t>
            </a:fld>
            <a:endParaRPr lang="zh-CN" altLang="en-US"/>
          </a:p>
        </p:txBody>
      </p:sp>
    </p:spTree>
    <p:extLst>
      <p:ext uri="{BB962C8B-B14F-4D97-AF65-F5344CB8AC3E}">
        <p14:creationId xmlns="" xmlns:p14="http://schemas.microsoft.com/office/powerpoint/2010/main" val="241792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10/14/2017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10/14/2017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10/14/2017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10/14/2017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en-US" altLang="zh-CN" dirty="0"/>
              <a:t> </a:t>
            </a:r>
            <a:r>
              <a:rPr lang="en-US" altLang="zh-CN" sz="9600" dirty="0"/>
              <a:t>UML</a:t>
            </a:r>
            <a:r>
              <a:rPr lang="zh-CN" altLang="en-US" sz="9600" dirty="0"/>
              <a:t>概述</a:t>
            </a:r>
            <a:r>
              <a:rPr lang="en-US" altLang="zh-CN" dirty="0"/>
              <a:t>	</a:t>
            </a:r>
            <a:endParaRPr lang="zh-CN" altLang="en-US" dirty="0"/>
          </a:p>
        </p:txBody>
      </p:sp>
      <p:sp>
        <p:nvSpPr>
          <p:cNvPr id="3" name="副标题 2">
            <a:extLst>
              <a:ext uri="{FF2B5EF4-FFF2-40B4-BE49-F238E27FC236}">
                <a16:creationId xmlns=""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smtClean="0">
                <a:latin typeface="+mn-ea"/>
              </a:rPr>
              <a:t>PRD-G24</a:t>
            </a:r>
            <a:endParaRPr lang="en-US" altLang="zh-CN" sz="2000" dirty="0">
              <a:latin typeface="+mn-ea"/>
            </a:endParaRP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1026" name="Picture 2" descr="C:\Users\Administrator\Desktop\d\软件需求分析\logoG24.jpg"/>
          <p:cNvPicPr>
            <a:picLocks noChangeAspect="1" noChangeArrowheads="1"/>
          </p:cNvPicPr>
          <p:nvPr/>
        </p:nvPicPr>
        <p:blipFill>
          <a:blip r:embed="rId2"/>
          <a:srcRect/>
          <a:stretch>
            <a:fillRect/>
          </a:stretch>
        </p:blipFill>
        <p:spPr bwMode="auto">
          <a:xfrm>
            <a:off x="9567941" y="4906109"/>
            <a:ext cx="2624060" cy="1934308"/>
          </a:xfrm>
          <a:prstGeom prst="rect">
            <a:avLst/>
          </a:prstGeom>
          <a:noFill/>
        </p:spPr>
      </p:pic>
    </p:spTree>
    <p:extLst>
      <p:ext uri="{BB962C8B-B14F-4D97-AF65-F5344CB8AC3E}">
        <p14:creationId xmlns=""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BCFB24A-4F80-4BF8-8F86-F80D7DE26470}"/>
              </a:ext>
            </a:extLst>
          </p:cNvPr>
          <p:cNvSpPr>
            <a:spLocks noGrp="1"/>
          </p:cNvSpPr>
          <p:nvPr>
            <p:ph type="title"/>
          </p:nvPr>
        </p:nvSpPr>
        <p:spPr/>
        <p:txBody>
          <a:bodyPr/>
          <a:lstStyle/>
          <a:p>
            <a:pPr algn="ctr"/>
            <a:r>
              <a:rPr lang="en-US" altLang="zh-CN" sz="6000" dirty="0"/>
              <a:t>UML</a:t>
            </a:r>
            <a:r>
              <a:rPr lang="zh-CN" altLang="en-US" sz="6000" dirty="0"/>
              <a:t>的视图</a:t>
            </a:r>
          </a:p>
        </p:txBody>
      </p:sp>
      <p:sp>
        <p:nvSpPr>
          <p:cNvPr id="3" name="竖排文字占位符 2">
            <a:extLst>
              <a:ext uri="{FF2B5EF4-FFF2-40B4-BE49-F238E27FC236}">
                <a16:creationId xmlns="" xmlns:a16="http://schemas.microsoft.com/office/drawing/2014/main" id="{9000D8E1-402D-443D-963D-2E71F3CA2E7F}"/>
              </a:ext>
            </a:extLst>
          </p:cNvPr>
          <p:cNvSpPr>
            <a:spLocks noGrp="1"/>
          </p:cNvSpPr>
          <p:nvPr>
            <p:ph type="body" orient="vert" idx="1"/>
          </p:nvPr>
        </p:nvSpPr>
        <p:spPr/>
        <p:txBody>
          <a:bodyPr>
            <a:normAutofit/>
          </a:bodyPr>
          <a:lstStyle/>
          <a:p>
            <a:endParaRPr lang="en-US" altLang="zh-CN" dirty="0"/>
          </a:p>
          <a:p>
            <a:endParaRPr lang="en-US" altLang="zh-CN" dirty="0"/>
          </a:p>
          <a:p>
            <a:r>
              <a:rPr lang="zh-CN" altLang="en-US" sz="3200" dirty="0"/>
              <a:t>用例视图</a:t>
            </a:r>
            <a:endParaRPr lang="en-US" altLang="zh-CN" sz="3200" dirty="0"/>
          </a:p>
          <a:p>
            <a:endParaRPr lang="en-US" altLang="zh-CN" sz="3200" dirty="0"/>
          </a:p>
          <a:p>
            <a:endParaRPr lang="en-US" altLang="zh-CN" sz="3200" dirty="0"/>
          </a:p>
          <a:p>
            <a:r>
              <a:rPr lang="zh-CN" altLang="en-US" sz="3200" dirty="0"/>
              <a:t>逻辑视图</a:t>
            </a:r>
            <a:endParaRPr lang="en-US" altLang="zh-CN" sz="3200" dirty="0"/>
          </a:p>
          <a:p>
            <a:endParaRPr lang="en-US" altLang="zh-CN" sz="3200" dirty="0"/>
          </a:p>
          <a:p>
            <a:endParaRPr lang="en-US" altLang="zh-CN" sz="3200" dirty="0"/>
          </a:p>
          <a:p>
            <a:r>
              <a:rPr lang="zh-CN" altLang="en-US" sz="3200" dirty="0"/>
              <a:t>并发视图</a:t>
            </a:r>
            <a:endParaRPr lang="en-US" altLang="zh-CN" sz="3200" dirty="0"/>
          </a:p>
          <a:p>
            <a:endParaRPr lang="en-US" altLang="zh-CN" sz="3200" dirty="0"/>
          </a:p>
          <a:p>
            <a:endParaRPr lang="en-US" altLang="zh-CN" sz="3200" dirty="0"/>
          </a:p>
          <a:p>
            <a:r>
              <a:rPr lang="zh-CN" altLang="en-US" sz="3200" dirty="0"/>
              <a:t>组件视图</a:t>
            </a:r>
            <a:endParaRPr lang="en-US" altLang="zh-CN" sz="3200" dirty="0"/>
          </a:p>
          <a:p>
            <a:endParaRPr lang="en-US" altLang="zh-CN" sz="3200" dirty="0"/>
          </a:p>
          <a:p>
            <a:endParaRPr lang="en-US" altLang="zh-CN" sz="3200" dirty="0"/>
          </a:p>
          <a:p>
            <a:r>
              <a:rPr lang="zh-CN" altLang="en-US" sz="3200" dirty="0"/>
              <a:t>配置视图</a:t>
            </a:r>
            <a:endParaRPr lang="en-US" altLang="zh-CN" sz="3200" dirty="0"/>
          </a:p>
          <a:p>
            <a:endParaRPr lang="en-US" altLang="zh-CN" dirty="0"/>
          </a:p>
          <a:p>
            <a:endParaRPr lang="en-US" altLang="zh-CN" dirty="0"/>
          </a:p>
          <a:p>
            <a:endParaRPr lang="en-US" altLang="zh-CN" dirty="0"/>
          </a:p>
        </p:txBody>
      </p:sp>
    </p:spTree>
    <p:extLst>
      <p:ext uri="{BB962C8B-B14F-4D97-AF65-F5344CB8AC3E}">
        <p14:creationId xmlns="" xmlns:p14="http://schemas.microsoft.com/office/powerpoint/2010/main" val="234496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2" dur="50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2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DDA3B09-FC23-43EB-86E2-763B5A3FE7F2}"/>
              </a:ext>
            </a:extLst>
          </p:cNvPr>
          <p:cNvSpPr>
            <a:spLocks noGrp="1"/>
          </p:cNvSpPr>
          <p:nvPr>
            <p:ph type="title"/>
          </p:nvPr>
        </p:nvSpPr>
        <p:spPr>
          <a:xfrm>
            <a:off x="2399866" y="466415"/>
            <a:ext cx="5893840" cy="2652773"/>
          </a:xfrm>
        </p:spPr>
        <p:txBody>
          <a:bodyPr/>
          <a:lstStyle/>
          <a:p>
            <a:r>
              <a:rPr lang="en-US" altLang="zh-CN" sz="6000" dirty="0"/>
              <a:t>UML</a:t>
            </a:r>
            <a:r>
              <a:rPr lang="zh-CN" altLang="en-US" sz="6000" dirty="0"/>
              <a:t>图</a:t>
            </a:r>
          </a:p>
        </p:txBody>
      </p:sp>
      <p:sp>
        <p:nvSpPr>
          <p:cNvPr id="3" name="文本占位符 2">
            <a:extLst>
              <a:ext uri="{FF2B5EF4-FFF2-40B4-BE49-F238E27FC236}">
                <a16:creationId xmlns="" xmlns:a16="http://schemas.microsoft.com/office/drawing/2014/main" id="{73313F3C-A473-44BD-8A5C-CCED823AD5B5}"/>
              </a:ext>
            </a:extLst>
          </p:cNvPr>
          <p:cNvSpPr>
            <a:spLocks noGrp="1"/>
          </p:cNvSpPr>
          <p:nvPr>
            <p:ph type="body" idx="1"/>
          </p:nvPr>
        </p:nvSpPr>
        <p:spPr>
          <a:xfrm>
            <a:off x="965157" y="4602300"/>
            <a:ext cx="5891636" cy="713241"/>
          </a:xfrm>
        </p:spPr>
        <p:txBody>
          <a:bodyPr/>
          <a:lstStyle/>
          <a:p>
            <a:r>
              <a:rPr lang="en-US" altLang="zh-CN" sz="2800" dirty="0"/>
              <a:t>UML</a:t>
            </a:r>
            <a:r>
              <a:rPr lang="zh-CN" altLang="en-US" sz="2800" dirty="0"/>
              <a:t>图是描述</a:t>
            </a:r>
            <a:r>
              <a:rPr lang="en-US" altLang="zh-CN" sz="2800" dirty="0"/>
              <a:t>UML</a:t>
            </a:r>
            <a:r>
              <a:rPr lang="zh-CN" altLang="en-US" sz="2800" dirty="0"/>
              <a:t>视图内容的图形</a:t>
            </a:r>
          </a:p>
        </p:txBody>
      </p:sp>
      <p:sp>
        <p:nvSpPr>
          <p:cNvPr id="4" name="文本占位符 3">
            <a:extLst>
              <a:ext uri="{FF2B5EF4-FFF2-40B4-BE49-F238E27FC236}">
                <a16:creationId xmlns="" xmlns:a16="http://schemas.microsoft.com/office/drawing/2014/main" id="{0459766A-BD2B-4253-8362-B1900B7F0FF8}"/>
              </a:ext>
            </a:extLst>
          </p:cNvPr>
          <p:cNvSpPr>
            <a:spLocks noGrp="1"/>
          </p:cNvSpPr>
          <p:nvPr>
            <p:ph type="body" sz="quarter" idx="16"/>
          </p:nvPr>
        </p:nvSpPr>
        <p:spPr>
          <a:xfrm>
            <a:off x="7276062" y="1081455"/>
            <a:ext cx="4573816" cy="4075465"/>
          </a:xfrm>
        </p:spPr>
        <p:txBody>
          <a:bodyPr>
            <a:normAutofit lnSpcReduction="10000"/>
          </a:bodyPr>
          <a:lstStyle/>
          <a:p>
            <a:r>
              <a:rPr lang="en-US" altLang="zh-CN" dirty="0"/>
              <a:t>UML</a:t>
            </a:r>
            <a:r>
              <a:rPr lang="zh-CN" altLang="en-US" dirty="0"/>
              <a:t>有</a:t>
            </a:r>
            <a:r>
              <a:rPr lang="en-US" altLang="zh-CN" dirty="0"/>
              <a:t>13</a:t>
            </a:r>
            <a:r>
              <a:rPr lang="zh-CN" altLang="en-US" dirty="0"/>
              <a:t>种不同的图，可以归结于</a:t>
            </a:r>
            <a:r>
              <a:rPr lang="en-US" altLang="zh-CN" dirty="0"/>
              <a:t>5</a:t>
            </a:r>
            <a:r>
              <a:rPr lang="zh-CN" altLang="en-US" dirty="0"/>
              <a:t>大类</a:t>
            </a:r>
            <a:endParaRPr lang="en-US" altLang="zh-CN" dirty="0"/>
          </a:p>
          <a:p>
            <a:pPr marL="285750" indent="-285750">
              <a:buFont typeface="Wingdings" panose="05000000000000000000" pitchFamily="2" charset="2"/>
              <a:buChar char="l"/>
            </a:pPr>
            <a:r>
              <a:rPr lang="zh-CN" altLang="en-US" dirty="0"/>
              <a:t>静态图（类图、对象图、包图、组</a:t>
            </a:r>
            <a:r>
              <a:rPr lang="zh-CN" altLang="en-US" dirty="0" smtClean="0"/>
              <a:t>合结</a:t>
            </a:r>
            <a:r>
              <a:rPr lang="zh-CN" altLang="en-US" dirty="0"/>
              <a:t>构图）</a:t>
            </a:r>
            <a:endParaRPr lang="en-US" altLang="zh-CN" dirty="0"/>
          </a:p>
          <a:p>
            <a:pPr marL="285750" indent="-285750">
              <a:buFont typeface="Wingdings" panose="05000000000000000000" pitchFamily="2" charset="2"/>
              <a:buChar char="l"/>
            </a:pPr>
            <a:r>
              <a:rPr lang="zh-CN" altLang="en-US" dirty="0"/>
              <a:t>行为图（状</a:t>
            </a:r>
            <a:r>
              <a:rPr lang="zh-CN" altLang="en-US" dirty="0" smtClean="0"/>
              <a:t>态机图</a:t>
            </a:r>
            <a:r>
              <a:rPr lang="zh-CN" altLang="en-US" dirty="0"/>
              <a:t>和活动图）</a:t>
            </a:r>
            <a:endParaRPr lang="en-US" altLang="zh-CN" dirty="0"/>
          </a:p>
          <a:p>
            <a:endParaRPr lang="en-US" altLang="zh-CN" dirty="0"/>
          </a:p>
          <a:p>
            <a:pPr marL="285750" indent="-285750">
              <a:buFont typeface="Wingdings" panose="05000000000000000000" pitchFamily="2" charset="2"/>
              <a:buChar char="l"/>
            </a:pPr>
            <a:r>
              <a:rPr lang="zh-CN" altLang="en-US" dirty="0"/>
              <a:t>用例图（用例图）</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交互图（通信图、时间图、顺序图、交互概况图）</a:t>
            </a:r>
            <a:endParaRPr lang="en-US" altLang="zh-CN" dirty="0"/>
          </a:p>
          <a:p>
            <a:endParaRPr lang="en-US" altLang="zh-CN" dirty="0"/>
          </a:p>
          <a:p>
            <a:pPr marL="285750" indent="-285750">
              <a:buFont typeface="Wingdings" panose="05000000000000000000" pitchFamily="2" charset="2"/>
              <a:buChar char="l"/>
            </a:pPr>
            <a:r>
              <a:rPr lang="zh-CN" altLang="en-US" dirty="0"/>
              <a:t>实现图（</a:t>
            </a:r>
            <a:r>
              <a:rPr lang="zh-CN" altLang="en-US" dirty="0" smtClean="0"/>
              <a:t>构件图</a:t>
            </a:r>
            <a:r>
              <a:rPr lang="zh-CN" altLang="en-US" dirty="0"/>
              <a:t>、部署图）</a:t>
            </a:r>
            <a:endParaRPr lang="en-US" altLang="zh-CN" dirty="0"/>
          </a:p>
        </p:txBody>
      </p:sp>
    </p:spTree>
    <p:extLst>
      <p:ext uri="{BB962C8B-B14F-4D97-AF65-F5344CB8AC3E}">
        <p14:creationId xmlns="" xmlns:p14="http://schemas.microsoft.com/office/powerpoint/2010/main" val="72446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1" name="Freeform 6">
            <a:extLst>
              <a:ext uri="{FF2B5EF4-FFF2-40B4-BE49-F238E27FC236}">
                <a16:creationId xmlns="" xmlns:a16="http://schemas.microsoft.com/office/drawing/2014/main" id="{8EE457FF-670E-4EC1-ACD4-1173DA9A797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 xmlns:a16="http://schemas.microsoft.com/office/drawing/2014/main" id="{089A69AF-D57B-49B4-886C-D4A5DC19442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CABDC08D-6093-4397-92D4-54D00E2BB1C2}"/>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 xmlns:a16="http://schemas.microsoft.com/office/drawing/2014/main" id="{E96509DE-3F06-43CD-A0BC-6D0825469805}"/>
              </a:ext>
            </a:extLst>
          </p:cNvPr>
          <p:cNvSpPr>
            <a:spLocks noGrp="1"/>
          </p:cNvSpPr>
          <p:nvPr>
            <p:ph type="title"/>
          </p:nvPr>
        </p:nvSpPr>
        <p:spPr>
          <a:xfrm>
            <a:off x="1264566" y="1734857"/>
            <a:ext cx="2422314" cy="3388287"/>
          </a:xfrm>
        </p:spPr>
        <p:txBody>
          <a:bodyPr vert="horz" lIns="91440" tIns="45720" rIns="91440" bIns="45720" rtlCol="0" anchor="ctr">
            <a:normAutofit/>
          </a:bodyPr>
          <a:lstStyle/>
          <a:p>
            <a:r>
              <a:rPr lang="zh-CN" altLang="en-US" sz="4000" b="1" dirty="0"/>
              <a:t>用</a:t>
            </a:r>
            <a:r>
              <a:rPr lang="zh-CN" altLang="en-US" sz="4000" b="1" dirty="0" smtClean="0"/>
              <a:t>例图</a:t>
            </a:r>
            <a:endParaRPr lang="en-US" altLang="zh-CN" sz="4000" b="1" dirty="0"/>
          </a:p>
        </p:txBody>
      </p:sp>
      <p:sp>
        <p:nvSpPr>
          <p:cNvPr id="4" name="文本占位符 3">
            <a:extLst>
              <a:ext uri="{FF2B5EF4-FFF2-40B4-BE49-F238E27FC236}">
                <a16:creationId xmlns="" xmlns:a16="http://schemas.microsoft.com/office/drawing/2014/main" id="{3F765BEC-43C8-4C7E-A78D-93DDC9AF28EC}"/>
              </a:ext>
            </a:extLst>
          </p:cNvPr>
          <p:cNvSpPr>
            <a:spLocks noGrp="1"/>
          </p:cNvSpPr>
          <p:nvPr>
            <p:ph type="body" sz="half" idx="2"/>
          </p:nvPr>
        </p:nvSpPr>
        <p:spPr>
          <a:xfrm>
            <a:off x="6065218" y="1576551"/>
            <a:ext cx="5317485" cy="3373821"/>
          </a:xfrm>
          <a:effectLst/>
        </p:spPr>
        <p:txBody>
          <a:bodyPr vert="horz" lIns="91440" tIns="45720" rIns="91440" bIns="45720" rtlCol="0" anchor="ctr">
            <a:normAutofit/>
          </a:bodyPr>
          <a:lstStyle/>
          <a:p>
            <a:pPr>
              <a:buFont typeface="Wingdings 2" charset="2"/>
              <a:buChar char=""/>
            </a:pPr>
            <a:r>
              <a:rPr lang="zh-CN" altLang="en-US" sz="3600" dirty="0"/>
              <a:t>用例图描述了系统功能以及各功能的操作者，目的是帮助开发团队完成可视化系统的功能需求。</a:t>
            </a:r>
            <a:endParaRPr lang="en-US" altLang="zh-CN" sz="3600" dirty="0"/>
          </a:p>
        </p:txBody>
      </p:sp>
      <p:pic>
        <p:nvPicPr>
          <p:cNvPr id="10242" name="Picture 2" descr="示例用例图"/>
          <p:cNvPicPr>
            <a:picLocks noChangeAspect="1" noChangeArrowheads="1"/>
          </p:cNvPicPr>
          <p:nvPr/>
        </p:nvPicPr>
        <p:blipFill>
          <a:blip r:embed="rId2"/>
          <a:srcRect/>
          <a:stretch>
            <a:fillRect/>
          </a:stretch>
        </p:blipFill>
        <p:spPr bwMode="auto">
          <a:xfrm>
            <a:off x="5644055" y="925316"/>
            <a:ext cx="6547945" cy="5212164"/>
          </a:xfrm>
          <a:prstGeom prst="rect">
            <a:avLst/>
          </a:prstGeom>
          <a:noFill/>
        </p:spPr>
      </p:pic>
    </p:spTree>
    <p:extLst>
      <p:ext uri="{BB962C8B-B14F-4D97-AF65-F5344CB8AC3E}">
        <p14:creationId xmlns="" xmlns:p14="http://schemas.microsoft.com/office/powerpoint/2010/main" val="191340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randombar(horizontal)">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1" name="Freeform 6">
            <a:extLst>
              <a:ext uri="{FF2B5EF4-FFF2-40B4-BE49-F238E27FC236}">
                <a16:creationId xmlns="" xmlns:a16="http://schemas.microsoft.com/office/drawing/2014/main" id="{8EE457FF-670E-4EC1-ACD4-1173DA9A797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 xmlns:a16="http://schemas.microsoft.com/office/drawing/2014/main" id="{35C44DBB-AD7C-4682-B258-6367305D207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 xmlns:a16="http://schemas.microsoft.com/office/drawing/2014/main" id="{A1CED323-FAF0-4E0B-8717-FC1F468A28FE}"/>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 xmlns:a16="http://schemas.microsoft.com/office/drawing/2014/main" id="{7312954F-CD11-483D-809B-AEBD1DE3C94F}"/>
              </a:ext>
            </a:extLst>
          </p:cNvPr>
          <p:cNvSpPr>
            <a:spLocks noGrp="1"/>
          </p:cNvSpPr>
          <p:nvPr>
            <p:ph type="title"/>
          </p:nvPr>
        </p:nvSpPr>
        <p:spPr>
          <a:xfrm>
            <a:off x="1154386" y="2301765"/>
            <a:ext cx="1935655" cy="2738671"/>
          </a:xfrm>
          <a:effectLst/>
        </p:spPr>
        <p:txBody>
          <a:bodyPr vert="horz" lIns="91440" tIns="45720" rIns="91440" bIns="45720" rtlCol="0" anchor="ctr">
            <a:normAutofit/>
          </a:bodyPr>
          <a:lstStyle/>
          <a:p>
            <a:pPr algn="r"/>
            <a:r>
              <a:rPr lang="zh-CN" altLang="en-US" sz="4000" b="1" dirty="0">
                <a:solidFill>
                  <a:schemeClr val="tx1"/>
                </a:solidFill>
              </a:rPr>
              <a:t>类图</a:t>
            </a:r>
            <a:endParaRPr lang="en-US" altLang="zh-CN" sz="4000" b="1" dirty="0">
              <a:solidFill>
                <a:schemeClr val="tx1"/>
              </a:solidFill>
            </a:endParaRPr>
          </a:p>
        </p:txBody>
      </p:sp>
      <p:sp>
        <p:nvSpPr>
          <p:cNvPr id="4" name="文本占位符 3">
            <a:extLst>
              <a:ext uri="{FF2B5EF4-FFF2-40B4-BE49-F238E27FC236}">
                <a16:creationId xmlns="" xmlns:a16="http://schemas.microsoft.com/office/drawing/2014/main" id="{B402878B-DE5A-4FCB-BDB9-8F841B4174BD}"/>
              </a:ext>
            </a:extLst>
          </p:cNvPr>
          <p:cNvSpPr>
            <a:spLocks noGrp="1"/>
          </p:cNvSpPr>
          <p:nvPr>
            <p:ph type="body" sz="half" idx="2"/>
          </p:nvPr>
        </p:nvSpPr>
        <p:spPr>
          <a:xfrm>
            <a:off x="5146751" y="1218475"/>
            <a:ext cx="6080050" cy="4421051"/>
          </a:xfrm>
          <a:effectLst/>
        </p:spPr>
        <p:txBody>
          <a:bodyPr vert="horz" lIns="91440" tIns="45720" rIns="91440" bIns="45720" rtlCol="0" anchor="ctr">
            <a:normAutofit/>
          </a:bodyPr>
          <a:lstStyle/>
          <a:p>
            <a:pPr>
              <a:buFont typeface="Wingdings 2" charset="2"/>
              <a:buChar char=""/>
            </a:pPr>
            <a:r>
              <a:rPr lang="zh-CN" altLang="en-US" sz="3600" dirty="0"/>
              <a:t>类图显示不同实体（人物，事物和数据）如何相互关联</a:t>
            </a:r>
            <a:endParaRPr lang="en-US" altLang="zh-CN" sz="3600" dirty="0"/>
          </a:p>
          <a:p>
            <a:pPr>
              <a:buFont typeface="Wingdings 2" charset="2"/>
              <a:buChar char=""/>
            </a:pPr>
            <a:r>
              <a:rPr lang="zh-CN" altLang="en-US" sz="3600" dirty="0"/>
              <a:t>目的是帮助人们更直观地了解一个系统的体系结构。</a:t>
            </a:r>
            <a:endParaRPr lang="en-US" altLang="zh-CN" sz="3600" dirty="0"/>
          </a:p>
        </p:txBody>
      </p:sp>
      <p:pic>
        <p:nvPicPr>
          <p:cNvPr id="9218" name="Picture 2" descr="一个完整的类图"/>
          <p:cNvPicPr>
            <a:picLocks noChangeAspect="1" noChangeArrowheads="1"/>
          </p:cNvPicPr>
          <p:nvPr/>
        </p:nvPicPr>
        <p:blipFill>
          <a:blip r:embed="rId2"/>
          <a:srcRect/>
          <a:stretch>
            <a:fillRect/>
          </a:stretch>
        </p:blipFill>
        <p:spPr bwMode="auto">
          <a:xfrm>
            <a:off x="4765869" y="1860331"/>
            <a:ext cx="7426131" cy="3074716"/>
          </a:xfrm>
          <a:prstGeom prst="rect">
            <a:avLst/>
          </a:prstGeom>
          <a:noFill/>
        </p:spPr>
      </p:pic>
    </p:spTree>
    <p:extLst>
      <p:ext uri="{BB962C8B-B14F-4D97-AF65-F5344CB8AC3E}">
        <p14:creationId xmlns="" xmlns:p14="http://schemas.microsoft.com/office/powerpoint/2010/main" val="395074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animEffect transition="in" filter="randombar(horizontal)">
                                      <p:cBhvr>
                                        <p:cTn id="15"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1" name="Freeform 6">
            <a:extLst>
              <a:ext uri="{FF2B5EF4-FFF2-40B4-BE49-F238E27FC236}">
                <a16:creationId xmlns="" xmlns:a16="http://schemas.microsoft.com/office/drawing/2014/main" id="{8EE457FF-670E-4EC1-ACD4-1173DA9A797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 xmlns:a16="http://schemas.microsoft.com/office/drawing/2014/main" id="{F1E0D4A3-ECB8-4689-ABDB-9CE848CE83B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8854772B-9C8F-4037-89E0-3A45208AB39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 xmlns:a16="http://schemas.microsoft.com/office/drawing/2014/main" id="{6BB7B4DC-4697-4E52-8559-FFDF49B60997}"/>
              </a:ext>
            </a:extLst>
          </p:cNvPr>
          <p:cNvSpPr>
            <a:spLocks noGrp="1"/>
          </p:cNvSpPr>
          <p:nvPr>
            <p:ph type="title"/>
          </p:nvPr>
        </p:nvSpPr>
        <p:spPr>
          <a:xfrm>
            <a:off x="810000" y="447188"/>
            <a:ext cx="10571998" cy="970450"/>
          </a:xfrm>
          <a:effectLst/>
        </p:spPr>
        <p:txBody>
          <a:bodyPr vert="horz" lIns="91440" tIns="45720" rIns="91440" bIns="45720" rtlCol="0" anchor="ctr">
            <a:normAutofit/>
          </a:bodyPr>
          <a:lstStyle/>
          <a:p>
            <a:pPr algn="ctr"/>
            <a:r>
              <a:rPr lang="zh-CN" altLang="en-US" sz="4000" dirty="0">
                <a:solidFill>
                  <a:schemeClr val="tx1"/>
                </a:solidFill>
              </a:rPr>
              <a:t>顺序图</a:t>
            </a:r>
          </a:p>
        </p:txBody>
      </p:sp>
      <p:sp>
        <p:nvSpPr>
          <p:cNvPr id="4" name="文本占位符 3">
            <a:extLst>
              <a:ext uri="{FF2B5EF4-FFF2-40B4-BE49-F238E27FC236}">
                <a16:creationId xmlns="" xmlns:a16="http://schemas.microsoft.com/office/drawing/2014/main" id="{12C037AF-BA7A-4292-BDEA-8993CB659D67}"/>
              </a:ext>
            </a:extLst>
          </p:cNvPr>
          <p:cNvSpPr>
            <a:spLocks noGrp="1"/>
          </p:cNvSpPr>
          <p:nvPr>
            <p:ph type="body" sz="half" idx="2"/>
          </p:nvPr>
        </p:nvSpPr>
        <p:spPr>
          <a:xfrm>
            <a:off x="1216554" y="2280581"/>
            <a:ext cx="9966953" cy="3636511"/>
          </a:xfrm>
          <a:effectLst/>
        </p:spPr>
        <p:txBody>
          <a:bodyPr vert="horz" lIns="91440" tIns="45720" rIns="91440" bIns="45720" rtlCol="0" anchor="ctr">
            <a:normAutofit/>
          </a:bodyPr>
          <a:lstStyle/>
          <a:p>
            <a:pPr marL="285750" indent="-285750">
              <a:buFont typeface="Wingdings 2" charset="2"/>
              <a:buChar char=""/>
            </a:pPr>
            <a:r>
              <a:rPr lang="zh-CN" altLang="en-US" sz="3600" dirty="0"/>
              <a:t>顺序图描述了对</a:t>
            </a:r>
            <a:r>
              <a:rPr lang="zh-CN" altLang="en-US" sz="3600" dirty="0" smtClean="0"/>
              <a:t>象之</a:t>
            </a:r>
            <a:r>
              <a:rPr lang="zh-CN" altLang="en-US" sz="3600" dirty="0"/>
              <a:t>间动态的交互关系，主要体现对象之间进行消息传递的时间顺序</a:t>
            </a:r>
            <a:endParaRPr lang="en-US" altLang="zh-CN" sz="3600" dirty="0"/>
          </a:p>
        </p:txBody>
      </p:sp>
      <p:pic>
        <p:nvPicPr>
          <p:cNvPr id="8194" name="Picture 2" descr="示例序列图"/>
          <p:cNvPicPr>
            <a:picLocks noChangeAspect="1" noChangeArrowheads="1"/>
          </p:cNvPicPr>
          <p:nvPr/>
        </p:nvPicPr>
        <p:blipFill>
          <a:blip r:embed="rId2"/>
          <a:srcRect/>
          <a:stretch>
            <a:fillRect/>
          </a:stretch>
        </p:blipFill>
        <p:spPr bwMode="auto">
          <a:xfrm>
            <a:off x="1227629" y="2148051"/>
            <a:ext cx="9839764" cy="4000501"/>
          </a:xfrm>
          <a:prstGeom prst="rect">
            <a:avLst/>
          </a:prstGeom>
          <a:noFill/>
        </p:spPr>
      </p:pic>
    </p:spTree>
    <p:extLst>
      <p:ext uri="{BB962C8B-B14F-4D97-AF65-F5344CB8AC3E}">
        <p14:creationId xmlns="" xmlns:p14="http://schemas.microsoft.com/office/powerpoint/2010/main" val="64043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randombar(horizontal)">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1" name="Freeform 6">
            <a:extLst>
              <a:ext uri="{FF2B5EF4-FFF2-40B4-BE49-F238E27FC236}">
                <a16:creationId xmlns="" xmlns:a16="http://schemas.microsoft.com/office/drawing/2014/main" id="{8EE457FF-670E-4EC1-ACD4-1173DA9A797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 xmlns:a16="http://schemas.microsoft.com/office/drawing/2014/main" id="{089A69AF-D57B-49B4-886C-D4A5DC19442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 xmlns:a16="http://schemas.microsoft.com/office/drawing/2014/main" id="{68F2977E-E0AE-4EB4-A059-59E908EB862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 xmlns:a16="http://schemas.microsoft.com/office/drawing/2014/main" id="{C02436D1-70D4-4430-AC58-3D56BFE150F9}"/>
              </a:ext>
            </a:extLst>
          </p:cNvPr>
          <p:cNvSpPr>
            <a:spLocks noGrp="1"/>
          </p:cNvSpPr>
          <p:nvPr>
            <p:ph type="title"/>
          </p:nvPr>
        </p:nvSpPr>
        <p:spPr>
          <a:xfrm>
            <a:off x="8432825" y="1303113"/>
            <a:ext cx="3372079" cy="4251775"/>
          </a:xfrm>
          <a:effectLst/>
        </p:spPr>
        <p:txBody>
          <a:bodyPr vert="horz" lIns="91440" tIns="45720" rIns="91440" bIns="45720" rtlCol="0" anchor="ctr">
            <a:normAutofit/>
          </a:bodyPr>
          <a:lstStyle/>
          <a:p>
            <a:r>
              <a:rPr lang="zh-CN" altLang="en-US" sz="4000" b="1" dirty="0"/>
              <a:t>状态图</a:t>
            </a:r>
          </a:p>
        </p:txBody>
      </p:sp>
      <p:sp>
        <p:nvSpPr>
          <p:cNvPr id="4" name="文本占位符 3">
            <a:extLst>
              <a:ext uri="{FF2B5EF4-FFF2-40B4-BE49-F238E27FC236}">
                <a16:creationId xmlns="" xmlns:a16="http://schemas.microsoft.com/office/drawing/2014/main" id="{1B50BE08-E3A9-412E-87CE-888C6424003B}"/>
              </a:ext>
            </a:extLst>
          </p:cNvPr>
          <p:cNvSpPr>
            <a:spLocks noGrp="1"/>
          </p:cNvSpPr>
          <p:nvPr>
            <p:ph type="body" sz="half" idx="2"/>
          </p:nvPr>
        </p:nvSpPr>
        <p:spPr>
          <a:xfrm>
            <a:off x="451514" y="978993"/>
            <a:ext cx="5830952" cy="4900014"/>
          </a:xfrm>
          <a:effectLst/>
        </p:spPr>
        <p:txBody>
          <a:bodyPr vert="horz" lIns="91440" tIns="45720" rIns="91440" bIns="45720" rtlCol="0" anchor="ctr">
            <a:normAutofit/>
          </a:bodyPr>
          <a:lstStyle/>
          <a:p>
            <a:pPr marL="171450" indent="-171450">
              <a:buFont typeface="Wingdings 2" charset="2"/>
              <a:buChar char=""/>
            </a:pPr>
            <a:r>
              <a:rPr lang="zh-CN" altLang="en-US" sz="3600" dirty="0"/>
              <a:t>描述了一个实体基于事实反应的动态行为，显示了该实体是如何根据当前所处的状态对不同的事件作出反应</a:t>
            </a:r>
          </a:p>
        </p:txBody>
      </p:sp>
      <p:pic>
        <p:nvPicPr>
          <p:cNvPr id="7170" name="Picture 2" descr="状态图"/>
          <p:cNvPicPr>
            <a:picLocks noChangeAspect="1" noChangeArrowheads="1"/>
          </p:cNvPicPr>
          <p:nvPr/>
        </p:nvPicPr>
        <p:blipFill>
          <a:blip r:embed="rId2"/>
          <a:srcRect/>
          <a:stretch>
            <a:fillRect/>
          </a:stretch>
        </p:blipFill>
        <p:spPr bwMode="auto">
          <a:xfrm>
            <a:off x="0" y="1529364"/>
            <a:ext cx="7143750" cy="3790950"/>
          </a:xfrm>
          <a:prstGeom prst="rect">
            <a:avLst/>
          </a:prstGeom>
          <a:noFill/>
        </p:spPr>
      </p:pic>
    </p:spTree>
    <p:extLst>
      <p:ext uri="{BB962C8B-B14F-4D97-AF65-F5344CB8AC3E}">
        <p14:creationId xmlns="" xmlns:p14="http://schemas.microsoft.com/office/powerpoint/2010/main" val="61823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randombar(horizontal)">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8" name="Freeform 6">
            <a:extLst>
              <a:ext uri="{FF2B5EF4-FFF2-40B4-BE49-F238E27FC236}">
                <a16:creationId xmlns="" xmlns:a16="http://schemas.microsoft.com/office/drawing/2014/main" id="{8EE457FF-670E-4EC1-ACD4-1173DA9A797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9" name="Rectangle 12">
            <a:extLst>
              <a:ext uri="{FF2B5EF4-FFF2-40B4-BE49-F238E27FC236}">
                <a16:creationId xmlns="" xmlns:a16="http://schemas.microsoft.com/office/drawing/2014/main" id="{874F1482-69C3-47D5-95FE-67C0FA2DF8B0}"/>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4">
            <a:extLst>
              <a:ext uri="{FF2B5EF4-FFF2-40B4-BE49-F238E27FC236}">
                <a16:creationId xmlns="" xmlns:a16="http://schemas.microsoft.com/office/drawing/2014/main" id="{41CA5367-149E-428C-B4D8-C1ECC9EAF73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 xmlns:a16="http://schemas.microsoft.com/office/drawing/2014/main" id="{3CB0E85C-10A7-43F7-B96E-BC70F95A4076}"/>
              </a:ext>
            </a:extLst>
          </p:cNvPr>
          <p:cNvSpPr>
            <a:spLocks noGrp="1"/>
          </p:cNvSpPr>
          <p:nvPr>
            <p:ph type="title"/>
          </p:nvPr>
        </p:nvSpPr>
        <p:spPr>
          <a:xfrm>
            <a:off x="809999" y="447188"/>
            <a:ext cx="9216870" cy="970450"/>
          </a:xfrm>
          <a:effectLst/>
        </p:spPr>
        <p:txBody>
          <a:bodyPr vert="horz" lIns="91440" tIns="45720" rIns="91440" bIns="45720" rtlCol="0" anchor="ctr">
            <a:normAutofit/>
          </a:bodyPr>
          <a:lstStyle/>
          <a:p>
            <a:pPr algn="ctr"/>
            <a:r>
              <a:rPr lang="zh-CN" altLang="en-US" sz="4000" dirty="0">
                <a:solidFill>
                  <a:schemeClr val="tx1"/>
                </a:solidFill>
              </a:rPr>
              <a:t>活动图</a:t>
            </a:r>
          </a:p>
        </p:txBody>
      </p:sp>
      <p:sp>
        <p:nvSpPr>
          <p:cNvPr id="4" name="文本占位符 3">
            <a:extLst>
              <a:ext uri="{FF2B5EF4-FFF2-40B4-BE49-F238E27FC236}">
                <a16:creationId xmlns="" xmlns:a16="http://schemas.microsoft.com/office/drawing/2014/main" id="{85FB0235-B23E-49B0-B180-B2A401FD3CF1}"/>
              </a:ext>
            </a:extLst>
          </p:cNvPr>
          <p:cNvSpPr>
            <a:spLocks noGrp="1"/>
          </p:cNvSpPr>
          <p:nvPr>
            <p:ph type="body" sz="half" idx="2"/>
          </p:nvPr>
        </p:nvSpPr>
        <p:spPr>
          <a:xfrm>
            <a:off x="818712" y="1610745"/>
            <a:ext cx="10554574" cy="3636511"/>
          </a:xfrm>
          <a:effectLst/>
        </p:spPr>
        <p:txBody>
          <a:bodyPr vert="horz" lIns="91440" tIns="45720" rIns="91440" bIns="45720" rtlCol="0" anchor="ctr">
            <a:normAutofit/>
          </a:bodyPr>
          <a:lstStyle/>
          <a:p>
            <a:pPr marL="742950" lvl="1" indent="-285750">
              <a:buFont typeface="Wingdings 2" charset="2"/>
              <a:buChar char=""/>
            </a:pPr>
            <a:r>
              <a:rPr lang="zh-CN" altLang="en-US" sz="3600" dirty="0"/>
              <a:t>活动图显示处理活动时两个或多个类对象之间的控制流程，它常被用来描述一个用例的处理流程。</a:t>
            </a:r>
          </a:p>
        </p:txBody>
      </p:sp>
      <p:pic>
        <p:nvPicPr>
          <p:cNvPr id="6146" name="Picture 2" descr="活动图，带两条泳道"/>
          <p:cNvPicPr>
            <a:picLocks noChangeAspect="1" noChangeArrowheads="1"/>
          </p:cNvPicPr>
          <p:nvPr/>
        </p:nvPicPr>
        <p:blipFill>
          <a:blip r:embed="rId2"/>
          <a:srcRect/>
          <a:stretch>
            <a:fillRect/>
          </a:stretch>
        </p:blipFill>
        <p:spPr bwMode="auto">
          <a:xfrm>
            <a:off x="6413379" y="0"/>
            <a:ext cx="5778621" cy="6858000"/>
          </a:xfrm>
          <a:prstGeom prst="rect">
            <a:avLst/>
          </a:prstGeom>
          <a:noFill/>
        </p:spPr>
      </p:pic>
    </p:spTree>
    <p:extLst>
      <p:ext uri="{BB962C8B-B14F-4D97-AF65-F5344CB8AC3E}">
        <p14:creationId xmlns="" xmlns:p14="http://schemas.microsoft.com/office/powerpoint/2010/main" val="361053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xit" presetSubtype="0" fill="hold" grpId="0" nodeType="clickEffect">
                                  <p:stCondLst>
                                    <p:cond delay="0"/>
                                  </p:stCondLst>
                                  <p:childTnLst>
                                    <p:anim to="" calcmode="lin" valueType="num">
                                      <p:cBhvr>
                                        <p:cTn id="11" dur="1"/>
                                        <p:tgtEl>
                                          <p:spTgt spid="4">
                                            <p:txEl>
                                              <p:pRg st="0" end="0"/>
                                            </p:txEl>
                                          </p:spTgt>
                                        </p:tgtEl>
                                        <p:attrNameLst>
                                          <p:attrName/>
                                        </p:attrNameLst>
                                      </p:cBhvr>
                                    </p:anim>
                                    <p:set>
                                      <p:cBhvr>
                                        <p:cTn id="12"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randombar(horizontal)">
                                      <p:cBhvr>
                                        <p:cTn id="1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EE402B1-6C0A-4660-9F6D-992E60F2E7BF}"/>
              </a:ext>
            </a:extLst>
          </p:cNvPr>
          <p:cNvSpPr>
            <a:spLocks noGrp="1"/>
          </p:cNvSpPr>
          <p:nvPr>
            <p:ph type="title"/>
          </p:nvPr>
        </p:nvSpPr>
        <p:spPr>
          <a:effectLst/>
        </p:spPr>
        <p:txBody>
          <a:bodyPr>
            <a:normAutofit/>
          </a:bodyPr>
          <a:lstStyle/>
          <a:p>
            <a:r>
              <a:rPr lang="zh-CN" altLang="en-US" dirty="0" smtClean="0"/>
              <a:t>构件图</a:t>
            </a:r>
            <a:endParaRPr lang="zh-CN" altLang="en-US" dirty="0"/>
          </a:p>
        </p:txBody>
      </p:sp>
      <p:sp>
        <p:nvSpPr>
          <p:cNvPr id="9" name="Content Placeholder 8"/>
          <p:cNvSpPr>
            <a:spLocks noGrp="1"/>
          </p:cNvSpPr>
          <p:nvPr>
            <p:ph idx="1"/>
          </p:nvPr>
        </p:nvSpPr>
        <p:spPr>
          <a:xfrm>
            <a:off x="818712" y="2222287"/>
            <a:ext cx="7954627" cy="3636511"/>
          </a:xfrm>
          <a:effectLst/>
        </p:spPr>
        <p:txBody>
          <a:bodyPr>
            <a:normAutofit/>
          </a:bodyPr>
          <a:lstStyle/>
          <a:p>
            <a:r>
              <a:rPr lang="zh-CN" altLang="en-US" sz="3600" dirty="0"/>
              <a:t>组件图提供了系统的物理视图。其目的是显示软件对系统中其他软件组件（例如，软件库）的依赖性。</a:t>
            </a:r>
            <a:endParaRPr lang="en-US" sz="3600" dirty="0"/>
          </a:p>
        </p:txBody>
      </p:sp>
      <p:pic>
        <p:nvPicPr>
          <p:cNvPr id="5122" name="Picture 2" descr="组件图"/>
          <p:cNvPicPr>
            <a:picLocks noChangeAspect="1" noChangeArrowheads="1"/>
          </p:cNvPicPr>
          <p:nvPr/>
        </p:nvPicPr>
        <p:blipFill>
          <a:blip r:embed="rId2"/>
          <a:srcRect/>
          <a:stretch>
            <a:fillRect/>
          </a:stretch>
        </p:blipFill>
        <p:spPr bwMode="auto">
          <a:xfrm>
            <a:off x="0" y="2351584"/>
            <a:ext cx="12192000" cy="4096512"/>
          </a:xfrm>
          <a:prstGeom prst="rect">
            <a:avLst/>
          </a:prstGeom>
          <a:noFill/>
        </p:spPr>
      </p:pic>
    </p:spTree>
    <p:extLst>
      <p:ext uri="{BB962C8B-B14F-4D97-AF65-F5344CB8AC3E}">
        <p14:creationId xmlns="" xmlns:p14="http://schemas.microsoft.com/office/powerpoint/2010/main" val="314169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randombar(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21" name="Freeform 6">
            <a:extLst>
              <a:ext uri="{FF2B5EF4-FFF2-40B4-BE49-F238E27FC236}">
                <a16:creationId xmlns="" xmlns:a16="http://schemas.microsoft.com/office/drawing/2014/main" id="{8EE457FF-670E-4EC1-ACD4-1173DA9A797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2" name="Rectangle 15">
            <a:extLst>
              <a:ext uri="{FF2B5EF4-FFF2-40B4-BE49-F238E27FC236}">
                <a16:creationId xmlns="" xmlns:a16="http://schemas.microsoft.com/office/drawing/2014/main" id="{B9317381-A800-4397-B01D-FCE2E4450B86}"/>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7">
            <a:extLst>
              <a:ext uri="{FF2B5EF4-FFF2-40B4-BE49-F238E27FC236}">
                <a16:creationId xmlns="" xmlns:a16="http://schemas.microsoft.com/office/drawing/2014/main" id="{B2437663-CF21-48CD-B0CA-FEA2E2D7A37F}"/>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5400000">
            <a:off x="6276366" y="942367"/>
            <a:ext cx="6858000" cy="4973267"/>
          </a:xfrm>
          <a:custGeom>
            <a:avLst/>
            <a:gdLst>
              <a:gd name="connsiteX0" fmla="*/ 0 w 6858000"/>
              <a:gd name="connsiteY0" fmla="*/ 4674422 h 4973267"/>
              <a:gd name="connsiteX1" fmla="*/ 0 w 6858000"/>
              <a:gd name="connsiteY1" fmla="*/ 0 h 4973267"/>
              <a:gd name="connsiteX2" fmla="*/ 6858000 w 6858000"/>
              <a:gd name="connsiteY2" fmla="*/ 0 h 4973267"/>
              <a:gd name="connsiteX3" fmla="*/ 6858000 w 6858000"/>
              <a:gd name="connsiteY3" fmla="*/ 4674817 h 4973267"/>
              <a:gd name="connsiteX4" fmla="*/ 3850107 w 6858000"/>
              <a:gd name="connsiteY4" fmla="*/ 4674817 h 4973267"/>
              <a:gd name="connsiteX5" fmla="*/ 3469107 w 6858000"/>
              <a:gd name="connsiteY5" fmla="*/ 4960567 h 4973267"/>
              <a:gd name="connsiteX6" fmla="*/ 3460640 w 6858000"/>
              <a:gd name="connsiteY6" fmla="*/ 4963742 h 4973267"/>
              <a:gd name="connsiteX7" fmla="*/ 3447940 w 6858000"/>
              <a:gd name="connsiteY7" fmla="*/ 4968505 h 4973267"/>
              <a:gd name="connsiteX8" fmla="*/ 3437357 w 6858000"/>
              <a:gd name="connsiteY8" fmla="*/ 4973267 h 4973267"/>
              <a:gd name="connsiteX9" fmla="*/ 3424657 w 6858000"/>
              <a:gd name="connsiteY9" fmla="*/ 4973267 h 4973267"/>
              <a:gd name="connsiteX10" fmla="*/ 3414074 w 6858000"/>
              <a:gd name="connsiteY10" fmla="*/ 4973267 h 4973267"/>
              <a:gd name="connsiteX11" fmla="*/ 3401373 w 6858000"/>
              <a:gd name="connsiteY11" fmla="*/ 4968505 h 4973267"/>
              <a:gd name="connsiteX12" fmla="*/ 3388674 w 6858000"/>
              <a:gd name="connsiteY12" fmla="*/ 4963742 h 4973267"/>
              <a:gd name="connsiteX13" fmla="*/ 3380207 w 6858000"/>
              <a:gd name="connsiteY13" fmla="*/ 4960567 h 4973267"/>
              <a:gd name="connsiteX14" fmla="*/ 2999207 w 6858000"/>
              <a:gd name="connsiteY14" fmla="*/ 4674817 h 4973267"/>
              <a:gd name="connsiteX15" fmla="*/ 1003190 w 6858000"/>
              <a:gd name="connsiteY15" fmla="*/ 4674817 h 4973267"/>
              <a:gd name="connsiteX16" fmla="*/ 1003190 w 6858000"/>
              <a:gd name="connsiteY16" fmla="*/ 4674422 h 497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00" h="4973267">
                <a:moveTo>
                  <a:pt x="0" y="4674422"/>
                </a:moveTo>
                <a:lnTo>
                  <a:pt x="0" y="0"/>
                </a:lnTo>
                <a:lnTo>
                  <a:pt x="6858000" y="0"/>
                </a:lnTo>
                <a:lnTo>
                  <a:pt x="6858000" y="4674817"/>
                </a:lnTo>
                <a:lnTo>
                  <a:pt x="3850107" y="4674817"/>
                </a:lnTo>
                <a:lnTo>
                  <a:pt x="3469107" y="4960567"/>
                </a:lnTo>
                <a:lnTo>
                  <a:pt x="3460640" y="4963742"/>
                </a:lnTo>
                <a:lnTo>
                  <a:pt x="3447940" y="4968505"/>
                </a:lnTo>
                <a:lnTo>
                  <a:pt x="3437357" y="4973267"/>
                </a:lnTo>
                <a:lnTo>
                  <a:pt x="3424657" y="4973267"/>
                </a:lnTo>
                <a:lnTo>
                  <a:pt x="3414074" y="4973267"/>
                </a:lnTo>
                <a:lnTo>
                  <a:pt x="3401373" y="4968505"/>
                </a:lnTo>
                <a:lnTo>
                  <a:pt x="3388674" y="4963742"/>
                </a:lnTo>
                <a:lnTo>
                  <a:pt x="3380207" y="4960567"/>
                </a:lnTo>
                <a:lnTo>
                  <a:pt x="2999207" y="4674817"/>
                </a:lnTo>
                <a:lnTo>
                  <a:pt x="1003190" y="4674817"/>
                </a:lnTo>
                <a:lnTo>
                  <a:pt x="1003190" y="4674422"/>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 name="标题 6">
            <a:extLst>
              <a:ext uri="{FF2B5EF4-FFF2-40B4-BE49-F238E27FC236}">
                <a16:creationId xmlns="" xmlns:a16="http://schemas.microsoft.com/office/drawing/2014/main" id="{192F6953-9074-45D8-9C47-DADDA98FDB45}"/>
              </a:ext>
            </a:extLst>
          </p:cNvPr>
          <p:cNvSpPr>
            <a:spLocks noGrp="1"/>
          </p:cNvSpPr>
          <p:nvPr>
            <p:ph type="title"/>
          </p:nvPr>
        </p:nvSpPr>
        <p:spPr>
          <a:xfrm>
            <a:off x="8164057" y="1026726"/>
            <a:ext cx="3217940" cy="4804549"/>
          </a:xfrm>
        </p:spPr>
        <p:txBody>
          <a:bodyPr vert="horz" lIns="91440" tIns="45720" rIns="91440" bIns="45720" rtlCol="0" anchor="ctr">
            <a:normAutofit/>
          </a:bodyPr>
          <a:lstStyle/>
          <a:p>
            <a:r>
              <a:rPr lang="zh-CN" altLang="en-US" dirty="0"/>
              <a:t>部署图</a:t>
            </a:r>
            <a:r>
              <a:rPr lang="en-US" altLang="zh-CN" sz="3600" dirty="0"/>
              <a:t/>
            </a:r>
            <a:br>
              <a:rPr lang="en-US" altLang="zh-CN" sz="3600" dirty="0"/>
            </a:br>
            <a:endParaRPr lang="en-US" altLang="zh-CN" sz="3600" dirty="0"/>
          </a:p>
        </p:txBody>
      </p:sp>
      <p:sp>
        <p:nvSpPr>
          <p:cNvPr id="6" name="文本框 5">
            <a:extLst>
              <a:ext uri="{FF2B5EF4-FFF2-40B4-BE49-F238E27FC236}">
                <a16:creationId xmlns="" xmlns:a16="http://schemas.microsoft.com/office/drawing/2014/main" id="{8FE91D1A-7C4C-4C36-9F57-1EACEFA4B7A3}"/>
              </a:ext>
            </a:extLst>
          </p:cNvPr>
          <p:cNvSpPr txBox="1"/>
          <p:nvPr/>
        </p:nvSpPr>
        <p:spPr>
          <a:xfrm>
            <a:off x="451514" y="1026726"/>
            <a:ext cx="6261258" cy="4804549"/>
          </a:xfrm>
          <a:prstGeom prst="rect">
            <a:avLst/>
          </a:prstGeom>
          <a:effectLst/>
        </p:spPr>
        <p:txBody>
          <a:bodyPr vert="horz" lIns="91440" tIns="45720" rIns="91440" bIns="45720" rtlCol="0" anchor="ctr">
            <a:normAutofit/>
          </a:bodyPr>
          <a:lstStyle/>
          <a:p>
            <a:pPr marL="342900" indent="-342900">
              <a:spcBef>
                <a:spcPct val="20000"/>
              </a:spcBef>
              <a:spcAft>
                <a:spcPts val="600"/>
              </a:spcAft>
              <a:buClr>
                <a:schemeClr val="accent1"/>
              </a:buClr>
              <a:buFont typeface="Wingdings 2" charset="2"/>
              <a:buChar char=""/>
            </a:pPr>
            <a:r>
              <a:rPr lang="en-US" altLang="zh-CN" sz="3600" dirty="0"/>
              <a:t>UML</a:t>
            </a:r>
            <a:r>
              <a:rPr lang="zh-CN" altLang="en-US" sz="3600" dirty="0"/>
              <a:t>面向对象中配置图描述系统中硬件和软件的物理配置情况和系统体系结构</a:t>
            </a:r>
          </a:p>
        </p:txBody>
      </p:sp>
      <p:pic>
        <p:nvPicPr>
          <p:cNvPr id="4098" name="Picture 2" descr="部署图示例"/>
          <p:cNvPicPr>
            <a:picLocks noChangeAspect="1" noChangeArrowheads="1"/>
          </p:cNvPicPr>
          <p:nvPr/>
        </p:nvPicPr>
        <p:blipFill>
          <a:blip r:embed="rId2"/>
          <a:srcRect/>
          <a:stretch>
            <a:fillRect/>
          </a:stretch>
        </p:blipFill>
        <p:spPr bwMode="auto">
          <a:xfrm>
            <a:off x="0" y="1270383"/>
            <a:ext cx="7143750" cy="4391026"/>
          </a:xfrm>
          <a:prstGeom prst="rect">
            <a:avLst/>
          </a:prstGeom>
          <a:noFill/>
        </p:spPr>
      </p:pic>
    </p:spTree>
    <p:extLst>
      <p:ext uri="{BB962C8B-B14F-4D97-AF65-F5344CB8AC3E}">
        <p14:creationId xmlns="" xmlns:p14="http://schemas.microsoft.com/office/powerpoint/2010/main" val="80826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randombar(horizontal)">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 xmlns:a16="http://schemas.microsoft.com/office/drawing/2014/main" id="{220C1E04-0FAA-4810-9EB8-4FB5668628C3}"/>
              </a:ext>
            </a:extLst>
          </p:cNvPr>
          <p:cNvSpPr txBox="1"/>
          <p:nvPr/>
        </p:nvSpPr>
        <p:spPr>
          <a:xfrm>
            <a:off x="854014" y="2734575"/>
            <a:ext cx="10618613" cy="2215991"/>
          </a:xfrm>
          <a:prstGeom prst="rect">
            <a:avLst/>
          </a:prstGeom>
          <a:noFill/>
          <a:ln>
            <a:noFill/>
          </a:ln>
        </p:spPr>
        <p:txBody>
          <a:bodyPr wrap="none" rtlCol="0">
            <a:spAutoFit/>
          </a:bodyPr>
          <a:lstStyle/>
          <a:p>
            <a:pPr marL="285750" indent="-285750">
              <a:buFont typeface="Wingdings" panose="05000000000000000000" pitchFamily="2" charset="2"/>
              <a:buChar char="l"/>
            </a:pPr>
            <a:r>
              <a:rPr lang="en-US" altLang="zh-CN" sz="2400" dirty="0">
                <a:hlinkClick r:id="rId2"/>
              </a:rPr>
              <a:t>https://www.ibm.com/developerworks/rational/library/769.html</a:t>
            </a: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smtClean="0"/>
              <a:t>《 UML2</a:t>
            </a:r>
            <a:r>
              <a:rPr lang="zh-CN" altLang="en-US" sz="2400" dirty="0" smtClean="0"/>
              <a:t>基础、建模与设计教程</a:t>
            </a:r>
            <a:r>
              <a:rPr lang="en-US" altLang="zh-CN" sz="2400" dirty="0" smtClean="0"/>
              <a:t>》</a:t>
            </a:r>
            <a:r>
              <a:rPr lang="zh-CN" altLang="en-US" sz="2400" dirty="0" smtClean="0"/>
              <a:t>第</a:t>
            </a:r>
            <a:r>
              <a:rPr lang="en-US" altLang="zh-CN" sz="2400" dirty="0" smtClean="0"/>
              <a:t>1</a:t>
            </a:r>
            <a:r>
              <a:rPr lang="zh-CN" altLang="en-US" sz="2400" dirty="0" smtClean="0"/>
              <a:t>章</a:t>
            </a:r>
            <a:r>
              <a:rPr lang="en-US" altLang="zh-CN" sz="2400" dirty="0" smtClean="0"/>
              <a:t>·UML</a:t>
            </a:r>
            <a:r>
              <a:rPr lang="zh-CN" altLang="en-US" sz="2400" dirty="0" smtClean="0"/>
              <a:t>概述</a:t>
            </a:r>
            <a:endParaRPr lang="en-US" altLang="zh-CN" sz="2400" dirty="0" smtClean="0"/>
          </a:p>
          <a:p>
            <a:pPr marL="285750" indent="-285750">
              <a:buFont typeface="Wingdings" panose="05000000000000000000" pitchFamily="2" charset="2"/>
              <a:buChar char="l"/>
            </a:pPr>
            <a:endParaRPr lang="en-US" altLang="zh-CN" sz="2400" dirty="0" smtClean="0"/>
          </a:p>
          <a:p>
            <a:pPr marL="285750" indent="-285750">
              <a:buFont typeface="Wingdings" panose="05000000000000000000" pitchFamily="2" charset="2"/>
              <a:buChar char="l"/>
            </a:pPr>
            <a:r>
              <a:rPr lang="en-US" altLang="zh-CN" sz="2400" dirty="0" smtClean="0"/>
              <a:t>《UML</a:t>
            </a:r>
            <a:r>
              <a:rPr lang="zh-CN" altLang="en-US" sz="2400" dirty="0" smtClean="0"/>
              <a:t>用户指南（第</a:t>
            </a:r>
            <a:r>
              <a:rPr lang="en-US" altLang="zh-CN" sz="2400" dirty="0" smtClean="0"/>
              <a:t>2</a:t>
            </a:r>
            <a:r>
              <a:rPr lang="zh-CN" altLang="en-US" sz="2400" dirty="0" smtClean="0"/>
              <a:t>版</a:t>
            </a:r>
            <a:r>
              <a:rPr lang="en-US" altLang="zh-CN" sz="2400" dirty="0" smtClean="0"/>
              <a:t>·</a:t>
            </a:r>
            <a:r>
              <a:rPr lang="zh-CN" altLang="en-US" sz="2400" dirty="0" smtClean="0"/>
              <a:t>修订版）</a:t>
            </a:r>
            <a:r>
              <a:rPr lang="en-US" altLang="zh-CN" sz="2400" dirty="0" smtClean="0"/>
              <a:t>》</a:t>
            </a:r>
            <a:r>
              <a:rPr lang="zh-CN" altLang="en-US" sz="2400" dirty="0" smtClean="0"/>
              <a:t>第</a:t>
            </a:r>
            <a:r>
              <a:rPr lang="en-US" altLang="zh-CN" sz="2400" dirty="0" smtClean="0"/>
              <a:t>1</a:t>
            </a:r>
            <a:r>
              <a:rPr lang="zh-CN" altLang="en-US" sz="2400" dirty="0" smtClean="0"/>
              <a:t>章</a:t>
            </a:r>
            <a:r>
              <a:rPr lang="en-US" altLang="zh-CN" sz="2400" dirty="0" smtClean="0"/>
              <a:t>·</a:t>
            </a:r>
            <a:r>
              <a:rPr lang="zh-CN" altLang="en-US" sz="2400" dirty="0" smtClean="0"/>
              <a:t>为什么要建模；第</a:t>
            </a:r>
            <a:r>
              <a:rPr lang="en-US" altLang="zh-CN" sz="2400" dirty="0" smtClean="0"/>
              <a:t>2</a:t>
            </a:r>
            <a:r>
              <a:rPr lang="zh-CN" altLang="en-US" sz="2400" dirty="0" smtClean="0"/>
              <a:t>章</a:t>
            </a:r>
            <a:r>
              <a:rPr lang="en-US" altLang="zh-CN" sz="2400" dirty="0" smtClean="0"/>
              <a:t>·UML</a:t>
            </a:r>
            <a:r>
              <a:rPr lang="zh-CN" altLang="en-US" sz="2400" dirty="0" smtClean="0"/>
              <a:t>介绍</a:t>
            </a:r>
            <a:endParaRPr lang="en-US" altLang="zh-CN" sz="2400" dirty="0"/>
          </a:p>
          <a:p>
            <a:pPr marL="285750" indent="-285750">
              <a:buFont typeface="Wingdings" panose="05000000000000000000" pitchFamily="2" charset="2"/>
              <a:buChar char="l"/>
            </a:pPr>
            <a:endParaRPr lang="en-US" altLang="zh-CN" dirty="0"/>
          </a:p>
        </p:txBody>
      </p:sp>
    </p:spTree>
    <p:extLst>
      <p:ext uri="{BB962C8B-B14F-4D97-AF65-F5344CB8AC3E}">
        <p14:creationId xmlns="" xmlns:p14="http://schemas.microsoft.com/office/powerpoint/2010/main" val="622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 xmlns:a16="http://schemas.microsoft.com/office/drawing/2014/main" id="{B9D93730-8C7D-423D-9137-597B5FA6570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竖排标题 1">
            <a:extLst>
              <a:ext uri="{FF2B5EF4-FFF2-40B4-BE49-F238E27FC236}">
                <a16:creationId xmlns="" xmlns:a16="http://schemas.microsoft.com/office/drawing/2014/main" id="{1177557D-E743-446B-B3A2-19511CAEF50D}"/>
              </a:ext>
            </a:extLst>
          </p:cNvPr>
          <p:cNvSpPr>
            <a:spLocks noGrp="1"/>
          </p:cNvSpPr>
          <p:nvPr>
            <p:ph type="title" orient="vert"/>
          </p:nvPr>
        </p:nvSpPr>
        <p:spPr>
          <a:xfrm>
            <a:off x="641754" y="1918252"/>
            <a:ext cx="3365439" cy="3997635"/>
          </a:xfrm>
        </p:spPr>
        <p:txBody>
          <a:bodyPr vert="horz" lIns="91440" tIns="45720" rIns="91440" bIns="45720" rtlCol="0" anchor="t">
            <a:normAutofit/>
          </a:bodyPr>
          <a:lstStyle/>
          <a:p>
            <a:r>
              <a:rPr lang="en-US" altLang="zh-CN" sz="4400"/>
              <a:t>UML</a:t>
            </a:r>
            <a:r>
              <a:rPr lang="zh-CN" altLang="en-US" sz="4400"/>
              <a:t>概述目录</a:t>
            </a:r>
          </a:p>
        </p:txBody>
      </p:sp>
      <p:graphicFrame>
        <p:nvGraphicFramePr>
          <p:cNvPr id="5" name="竖排文字占位符 2"/>
          <p:cNvGraphicFramePr/>
          <p:nvPr>
            <p:extLst>
              <p:ext uri="{D42A27DB-BD31-4B8C-83A1-F6EECF244321}">
                <p14:modId xmlns="" xmlns:p14="http://schemas.microsoft.com/office/powerpoint/2010/main" val="3415005109"/>
              </p:ext>
            </p:extLst>
          </p:nvPr>
        </p:nvGraphicFramePr>
        <p:xfrm>
          <a:off x="5556250" y="1262063"/>
          <a:ext cx="58166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145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F261DD-73E4-4180-97FD-1EE25B466BF2}"/>
              </a:ext>
            </a:extLst>
          </p:cNvPr>
          <p:cNvSpPr>
            <a:spLocks noGrp="1"/>
          </p:cNvSpPr>
          <p:nvPr>
            <p:ph type="title"/>
          </p:nvPr>
        </p:nvSpPr>
        <p:spPr>
          <a:xfrm>
            <a:off x="2999527" y="354909"/>
            <a:ext cx="10571998" cy="970450"/>
          </a:xfrm>
        </p:spPr>
        <p:txBody>
          <a:bodyPr/>
          <a:lstStyle/>
          <a:p>
            <a:r>
              <a:rPr lang="zh-CN" altLang="en-US" dirty="0"/>
              <a:t>小组成员分工与评价</a:t>
            </a:r>
          </a:p>
        </p:txBody>
      </p:sp>
      <p:sp>
        <p:nvSpPr>
          <p:cNvPr id="3" name="内容占位符 2">
            <a:extLst>
              <a:ext uri="{FF2B5EF4-FFF2-40B4-BE49-F238E27FC236}">
                <a16:creationId xmlns="" xmlns:a16="http://schemas.microsoft.com/office/drawing/2014/main" id="{2C3B77C6-9D77-4837-923D-3F06EBDDE5C8}"/>
              </a:ext>
            </a:extLst>
          </p:cNvPr>
          <p:cNvSpPr>
            <a:spLocks noGrp="1"/>
          </p:cNvSpPr>
          <p:nvPr>
            <p:ph sz="half" idx="1"/>
          </p:nvPr>
        </p:nvSpPr>
        <p:spPr/>
        <p:txBody>
          <a:bodyPr>
            <a:normAutofit/>
          </a:bodyPr>
          <a:lstStyle/>
          <a:p>
            <a:r>
              <a:rPr lang="zh-CN" altLang="en-US" sz="2800" dirty="0"/>
              <a:t>黄栋材和徐鹏搜集资料</a:t>
            </a:r>
            <a:endParaRPr lang="en-US" altLang="zh-CN" sz="2800" dirty="0"/>
          </a:p>
          <a:p>
            <a:r>
              <a:rPr lang="zh-CN" altLang="en-US" sz="2800" dirty="0"/>
              <a:t>冯涛完成</a:t>
            </a:r>
            <a:r>
              <a:rPr lang="en-US" altLang="zh-CN" sz="2800" dirty="0"/>
              <a:t>PPT</a:t>
            </a:r>
            <a:r>
              <a:rPr lang="zh-CN" altLang="en-US" sz="2800" dirty="0"/>
              <a:t>制作</a:t>
            </a:r>
          </a:p>
        </p:txBody>
      </p:sp>
      <p:sp>
        <p:nvSpPr>
          <p:cNvPr id="4" name="内容占位符 3">
            <a:extLst>
              <a:ext uri="{FF2B5EF4-FFF2-40B4-BE49-F238E27FC236}">
                <a16:creationId xmlns="" xmlns:a16="http://schemas.microsoft.com/office/drawing/2014/main" id="{F6130195-C689-4876-9193-9310BDE66748}"/>
              </a:ext>
            </a:extLst>
          </p:cNvPr>
          <p:cNvSpPr>
            <a:spLocks noGrp="1"/>
          </p:cNvSpPr>
          <p:nvPr>
            <p:ph sz="half" idx="2"/>
          </p:nvPr>
        </p:nvSpPr>
        <p:spPr>
          <a:xfrm>
            <a:off x="5181601" y="2222287"/>
            <a:ext cx="6662056" cy="3638764"/>
          </a:xfrm>
        </p:spPr>
        <p:txBody>
          <a:bodyPr>
            <a:normAutofit/>
          </a:bodyPr>
          <a:lstStyle/>
          <a:p>
            <a:r>
              <a:rPr lang="zh-CN" altLang="en-US" sz="2800" dirty="0"/>
              <a:t>陈泓见准备</a:t>
            </a:r>
            <a:r>
              <a:rPr lang="en-US" altLang="zh-CN" sz="2800" dirty="0"/>
              <a:t>PPT</a:t>
            </a:r>
            <a:r>
              <a:rPr lang="zh-CN" altLang="en-US" sz="2800" dirty="0"/>
              <a:t>讲解材料以及修改</a:t>
            </a:r>
            <a:r>
              <a:rPr lang="en-US" altLang="zh-CN" sz="2800" dirty="0"/>
              <a:t>PPT</a:t>
            </a:r>
          </a:p>
          <a:p>
            <a:r>
              <a:rPr lang="zh-CN" altLang="en-US" sz="2800" dirty="0"/>
              <a:t>童威男查验</a:t>
            </a:r>
            <a:r>
              <a:rPr lang="en-US" altLang="zh-CN" sz="2800" dirty="0"/>
              <a:t>PPT</a:t>
            </a:r>
            <a:r>
              <a:rPr lang="zh-CN" altLang="en-US" sz="2800" dirty="0"/>
              <a:t>和做最后的修改</a:t>
            </a:r>
          </a:p>
        </p:txBody>
      </p:sp>
    </p:spTree>
    <p:extLst>
      <p:ext uri="{BB962C8B-B14F-4D97-AF65-F5344CB8AC3E}">
        <p14:creationId xmlns="" xmlns:p14="http://schemas.microsoft.com/office/powerpoint/2010/main" val="3388837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050F867-BC96-4BDE-8D9B-B611C1196787}"/>
              </a:ext>
            </a:extLst>
          </p:cNvPr>
          <p:cNvSpPr>
            <a:spLocks noGrp="1"/>
          </p:cNvSpPr>
          <p:nvPr>
            <p:ph type="title"/>
          </p:nvPr>
        </p:nvSpPr>
        <p:spPr>
          <a:xfrm>
            <a:off x="2630173" y="429935"/>
            <a:ext cx="10571998" cy="970450"/>
          </a:xfrm>
        </p:spPr>
        <p:txBody>
          <a:bodyPr/>
          <a:lstStyle/>
          <a:p>
            <a:r>
              <a:rPr lang="zh-CN" altLang="en-US" dirty="0"/>
              <a:t>了解</a:t>
            </a:r>
            <a:r>
              <a:rPr lang="en-US" altLang="zh-CN" dirty="0"/>
              <a:t>UML</a:t>
            </a:r>
            <a:r>
              <a:rPr lang="zh-CN" altLang="en-US" dirty="0"/>
              <a:t>的过程遇到的问题</a:t>
            </a:r>
          </a:p>
        </p:txBody>
      </p:sp>
      <p:sp>
        <p:nvSpPr>
          <p:cNvPr id="3" name="文本框 2">
            <a:extLst>
              <a:ext uri="{FF2B5EF4-FFF2-40B4-BE49-F238E27FC236}">
                <a16:creationId xmlns="" xmlns:a16="http://schemas.microsoft.com/office/drawing/2014/main" id="{4CDAD1FD-D4D8-48D1-81CD-F860BAF3F91C}"/>
              </a:ext>
            </a:extLst>
          </p:cNvPr>
          <p:cNvSpPr txBox="1"/>
          <p:nvPr/>
        </p:nvSpPr>
        <p:spPr>
          <a:xfrm>
            <a:off x="1121433" y="2675467"/>
            <a:ext cx="9230478" cy="3600986"/>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t>没有实际操作</a:t>
            </a:r>
            <a:r>
              <a:rPr lang="en-US" altLang="zh-CN" sz="3200" dirty="0"/>
              <a:t>UML</a:t>
            </a:r>
            <a:r>
              <a:rPr lang="zh-CN" altLang="en-US" sz="3200" dirty="0"/>
              <a:t>的经验</a:t>
            </a:r>
            <a:endParaRPr lang="en-US" altLang="zh-CN" sz="3200" dirty="0"/>
          </a:p>
          <a:p>
            <a:pPr marL="285750" indent="-285750">
              <a:buFont typeface="Arial" panose="020B0604020202020204" pitchFamily="34" charset="0"/>
              <a:buChar char="•"/>
            </a:pPr>
            <a:endParaRPr lang="en-US" altLang="zh-CN" sz="3200" dirty="0"/>
          </a:p>
          <a:p>
            <a:pPr marL="285750" indent="-285750">
              <a:buFont typeface="Arial" panose="020B0604020202020204" pitchFamily="34" charset="0"/>
              <a:buChar char="•"/>
            </a:pPr>
            <a:r>
              <a:rPr lang="zh-CN" altLang="en-US" sz="3200" dirty="0"/>
              <a:t>收集资料时一些英文网站翻译的字过于生硬，难以理解</a:t>
            </a:r>
            <a:endParaRPr lang="en-US" altLang="zh-CN" sz="3200" dirty="0"/>
          </a:p>
          <a:p>
            <a:pPr marL="285750" indent="-285750">
              <a:buFont typeface="Arial" panose="020B0604020202020204" pitchFamily="34" charset="0"/>
              <a:buChar char="•"/>
            </a:pPr>
            <a:endParaRPr lang="en-US" altLang="zh-CN" sz="3200" dirty="0"/>
          </a:p>
          <a:p>
            <a:pPr marL="285750" indent="-285750">
              <a:buFont typeface="Arial" panose="020B0604020202020204" pitchFamily="34" charset="0"/>
              <a:buChar char="•"/>
            </a:pPr>
            <a:r>
              <a:rPr lang="zh-CN" altLang="en-US" sz="3200" dirty="0"/>
              <a:t>了解的</a:t>
            </a:r>
            <a:r>
              <a:rPr lang="en-US" altLang="zh-CN" sz="3200" dirty="0"/>
              <a:t>UML</a:t>
            </a:r>
            <a:r>
              <a:rPr lang="zh-CN" altLang="en-US" sz="3200" dirty="0"/>
              <a:t>比较地书面化，不够透彻与全面</a:t>
            </a:r>
            <a:endParaRPr lang="en-US" altLang="zh-CN" sz="3200" dirty="0"/>
          </a:p>
          <a:p>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 xmlns:p14="http://schemas.microsoft.com/office/powerpoint/2010/main" val="2655558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en-US" altLang="zh-CN" sz="6000"/>
              <a:t>UML</a:t>
            </a:r>
            <a:r>
              <a:rPr lang="zh-CN" altLang="en-US" sz="6000"/>
              <a:t>的介绍与背景</a:t>
            </a:r>
            <a:endParaRPr lang="zh-CN" altLang="en-US" sz="6000" dirty="0"/>
          </a:p>
        </p:txBody>
      </p:sp>
      <p:sp>
        <p:nvSpPr>
          <p:cNvPr id="3" name="内容占位符 2">
            <a:extLst>
              <a:ext uri="{FF2B5EF4-FFF2-40B4-BE49-F238E27FC236}">
                <a16:creationId xmlns="" xmlns:a16="http://schemas.microsoft.com/office/drawing/2014/main" id="{46AF0ABC-912E-4F6F-A3AC-D7B963232466}"/>
              </a:ext>
            </a:extLst>
          </p:cNvPr>
          <p:cNvSpPr>
            <a:spLocks noGrp="1"/>
          </p:cNvSpPr>
          <p:nvPr>
            <p:ph idx="1"/>
          </p:nvPr>
        </p:nvSpPr>
        <p:spPr>
          <a:xfrm>
            <a:off x="829345" y="2360428"/>
            <a:ext cx="10845204" cy="3838352"/>
          </a:xfrm>
        </p:spPr>
        <p:txBody>
          <a:bodyPr/>
          <a:lstStyle/>
          <a:p>
            <a:r>
              <a:rPr lang="zh-CN" altLang="en-US" sz="2000" dirty="0" smtClean="0">
                <a:latin typeface="+mn-ea"/>
              </a:rPr>
              <a:t>介绍：</a:t>
            </a:r>
            <a:r>
              <a:rPr lang="en-US" altLang="zh-CN" sz="2000" dirty="0" smtClean="0">
                <a:latin typeface="+mn-ea"/>
              </a:rPr>
              <a:t> UML</a:t>
            </a:r>
            <a:r>
              <a:rPr lang="zh-CN" altLang="en-US" sz="2000" dirty="0" smtClean="0">
                <a:latin typeface="+mn-ea"/>
              </a:rPr>
              <a:t>这三个字母的全称是</a:t>
            </a:r>
            <a:r>
              <a:rPr lang="en-US" altLang="zh-CN" sz="2000" dirty="0" smtClean="0">
                <a:latin typeface="+mn-ea"/>
              </a:rPr>
              <a:t>Unified Modeling Language</a:t>
            </a:r>
            <a:r>
              <a:rPr lang="zh-CN" altLang="en-US" sz="2000" dirty="0" smtClean="0">
                <a:latin typeface="+mn-ea"/>
              </a:rPr>
              <a:t>，直接翻译就是统一建模语言</a:t>
            </a:r>
            <a:r>
              <a:rPr lang="en-US" altLang="zh-CN" sz="2000" dirty="0" smtClean="0">
                <a:latin typeface="+mn-ea"/>
              </a:rPr>
              <a:t>——</a:t>
            </a:r>
            <a:r>
              <a:rPr lang="zh-CN" altLang="en-US" sz="2000" dirty="0" smtClean="0">
                <a:latin typeface="+mn-ea"/>
              </a:rPr>
              <a:t>一种用文本、图形和符号的集合来描述现实生活中各类事物、活动及其之间关系的语言。</a:t>
            </a:r>
            <a:endParaRPr lang="en-US" altLang="zh-CN" sz="2000" dirty="0" smtClean="0">
              <a:latin typeface="+mn-ea"/>
            </a:endParaRPr>
          </a:p>
          <a:p>
            <a:pPr marL="0" indent="0">
              <a:buNone/>
            </a:pPr>
            <a:endParaRPr lang="en-US" altLang="zh-CN" sz="2000" dirty="0">
              <a:latin typeface="+mn-ea"/>
            </a:endParaRPr>
          </a:p>
          <a:p>
            <a:r>
              <a:rPr lang="zh-CN" altLang="en-US" sz="2000" dirty="0">
                <a:latin typeface="+mn-ea"/>
              </a:rPr>
              <a:t>背景：</a:t>
            </a:r>
            <a:r>
              <a:rPr lang="zh-CN" altLang="zh-CN" sz="2000" dirty="0">
                <a:latin typeface="+mn-ea"/>
              </a:rPr>
              <a:t>UML意在成为一个统一的语言，使IT专业人员可以建模计算机应用程序。主要作者是</a:t>
            </a:r>
            <a:r>
              <a:rPr lang="zh-CN" altLang="zh-CN" sz="2000" dirty="0" smtClean="0">
                <a:latin typeface="+mn-ea"/>
              </a:rPr>
              <a:t>J</a:t>
            </a:r>
            <a:r>
              <a:rPr lang="en-US" altLang="zh-CN" sz="2000" dirty="0" err="1" smtClean="0">
                <a:latin typeface="+mn-ea"/>
              </a:rPr>
              <a:t>ames</a:t>
            </a:r>
            <a:r>
              <a:rPr lang="zh-CN" altLang="zh-CN" sz="2000" dirty="0" smtClean="0">
                <a:latin typeface="+mn-ea"/>
              </a:rPr>
              <a:t> </a:t>
            </a:r>
            <a:r>
              <a:rPr lang="zh-CN" altLang="zh-CN" sz="2000" dirty="0">
                <a:latin typeface="+mn-ea"/>
              </a:rPr>
              <a:t>Rumbaugh，Ivar Jacobson和Grady Booch，他们最初有自己的竞争方法（OMT，OOSE和Booch）。最终，他们联合起来，实现了开放的标准。 </a:t>
            </a:r>
          </a:p>
          <a:p>
            <a:endParaRPr lang="zh-CN" altLang="en-US" b="1" dirty="0"/>
          </a:p>
        </p:txBody>
      </p:sp>
    </p:spTree>
    <p:extLst>
      <p:ext uri="{BB962C8B-B14F-4D97-AF65-F5344CB8AC3E}">
        <p14:creationId xmlns="" xmlns:p14="http://schemas.microsoft.com/office/powerpoint/2010/main" val="214723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A66064C-5EDB-4BCA-AC68-6C951C8402E1}"/>
              </a:ext>
            </a:extLst>
          </p:cNvPr>
          <p:cNvSpPr>
            <a:spLocks noGrp="1"/>
          </p:cNvSpPr>
          <p:nvPr>
            <p:ph type="title"/>
          </p:nvPr>
        </p:nvSpPr>
        <p:spPr/>
        <p:txBody>
          <a:bodyPr/>
          <a:lstStyle/>
          <a:p>
            <a:pPr algn="ctr"/>
            <a:r>
              <a:rPr lang="en-US" altLang="zh-CN" sz="5400" dirty="0"/>
              <a:t>UML</a:t>
            </a:r>
            <a:r>
              <a:rPr lang="zh-CN" altLang="en-US" sz="5400" dirty="0"/>
              <a:t>有什么用？</a:t>
            </a:r>
          </a:p>
        </p:txBody>
      </p:sp>
      <p:sp>
        <p:nvSpPr>
          <p:cNvPr id="3" name="内容占位符 2">
            <a:extLst>
              <a:ext uri="{FF2B5EF4-FFF2-40B4-BE49-F238E27FC236}">
                <a16:creationId xmlns="" xmlns:a16="http://schemas.microsoft.com/office/drawing/2014/main" id="{095AF313-D740-4308-BC08-BFF7F6AE6620}"/>
              </a:ext>
            </a:extLst>
          </p:cNvPr>
          <p:cNvSpPr>
            <a:spLocks noGrp="1"/>
          </p:cNvSpPr>
          <p:nvPr>
            <p:ph idx="1"/>
          </p:nvPr>
        </p:nvSpPr>
        <p:spPr/>
        <p:txBody>
          <a:bodyPr>
            <a:normAutofit lnSpcReduction="10000"/>
          </a:bodyPr>
          <a:lstStyle/>
          <a:p>
            <a:r>
              <a:rPr lang="zh-CN" altLang="en-US" sz="2800" dirty="0"/>
              <a:t>有很多人认为，</a:t>
            </a:r>
            <a:r>
              <a:rPr lang="en-US" altLang="zh-CN" sz="2800" dirty="0"/>
              <a:t>UML</a:t>
            </a:r>
            <a:r>
              <a:rPr lang="zh-CN" altLang="en-US" sz="2800" dirty="0"/>
              <a:t>的主要用途就是软件设计！也有人认为，如果你不是开发人员，是难以理解</a:t>
            </a:r>
            <a:r>
              <a:rPr lang="en-US" altLang="zh-CN" sz="2800" dirty="0"/>
              <a:t>UML</a:t>
            </a:r>
            <a:r>
              <a:rPr lang="zh-CN" altLang="en-US" sz="2800" dirty="0"/>
              <a:t>的。</a:t>
            </a:r>
            <a:endParaRPr lang="en-US" altLang="zh-CN" sz="2800" dirty="0"/>
          </a:p>
          <a:p>
            <a:r>
              <a:rPr lang="zh-CN" altLang="en-US" sz="2800" dirty="0"/>
              <a:t>然而我第一次在实际工作中应用</a:t>
            </a:r>
            <a:r>
              <a:rPr lang="en-US" altLang="zh-CN" sz="2800" dirty="0"/>
              <a:t>UML</a:t>
            </a:r>
            <a:r>
              <a:rPr lang="zh-CN" altLang="en-US" sz="2800" dirty="0"/>
              <a:t>的却不是软件设计，而是软件需求分析！当时我们和客户面对面沟通调研需求的时候，直接用类图、顺序图、活动图、用例图等</a:t>
            </a:r>
            <a:r>
              <a:rPr lang="en-US" altLang="zh-CN" sz="2800" dirty="0"/>
              <a:t>UML</a:t>
            </a:r>
            <a:r>
              <a:rPr lang="zh-CN" altLang="en-US" sz="2800" dirty="0"/>
              <a:t>。我们并没有因此和客户无法沟通，反而是沟通得更加顺畅。客户在我们的引导下，很快就会读懂这些</a:t>
            </a:r>
            <a:r>
              <a:rPr lang="en-US" altLang="zh-CN" sz="2800" dirty="0"/>
              <a:t>UML</a:t>
            </a:r>
            <a:r>
              <a:rPr lang="zh-CN" altLang="en-US" sz="2800" dirty="0"/>
              <a:t>图，因为</a:t>
            </a:r>
            <a:r>
              <a:rPr lang="en-US" altLang="zh-CN" sz="2800" dirty="0"/>
              <a:t>UML</a:t>
            </a:r>
            <a:r>
              <a:rPr lang="zh-CN" altLang="en-US" sz="2800" dirty="0"/>
              <a:t>图，让我们和客户的沟通效率和效果更好！</a:t>
            </a:r>
            <a:r>
              <a:rPr lang="en-US" altLang="zh-CN" sz="2800" dirty="0"/>
              <a:t>   </a:t>
            </a:r>
            <a:r>
              <a:rPr lang="en-US" altLang="zh-CN" sz="2000" dirty="0"/>
              <a:t>—— </a:t>
            </a:r>
            <a:r>
              <a:rPr lang="zh-CN" altLang="en-US" sz="2000" dirty="0"/>
              <a:t>摘自博客网页</a:t>
            </a:r>
            <a:endParaRPr lang="zh-CN" altLang="en-US" sz="2800" dirty="0"/>
          </a:p>
        </p:txBody>
      </p:sp>
    </p:spTree>
    <p:extLst>
      <p:ext uri="{BB962C8B-B14F-4D97-AF65-F5344CB8AC3E}">
        <p14:creationId xmlns="" xmlns:p14="http://schemas.microsoft.com/office/powerpoint/2010/main" val="63705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97B8B0-FA32-4D8E-BBD0-CB71A78AD790}"/>
              </a:ext>
            </a:extLst>
          </p:cNvPr>
          <p:cNvSpPr>
            <a:spLocks noGrp="1"/>
          </p:cNvSpPr>
          <p:nvPr>
            <p:ph type="title"/>
          </p:nvPr>
        </p:nvSpPr>
        <p:spPr/>
        <p:txBody>
          <a:bodyPr/>
          <a:lstStyle/>
          <a:p>
            <a:pPr algn="ctr"/>
            <a:r>
              <a:rPr lang="en-US" altLang="zh-CN" dirty="0" smtClean="0"/>
              <a:t>UML</a:t>
            </a:r>
            <a:r>
              <a:rPr lang="zh-CN" altLang="en-US" dirty="0" smtClean="0"/>
              <a:t>模型分</a:t>
            </a:r>
            <a:r>
              <a:rPr lang="zh-CN" altLang="en-US" dirty="0"/>
              <a:t>为结构型和行为型两</a:t>
            </a:r>
            <a:r>
              <a:rPr lang="zh-CN" altLang="en-US" dirty="0" smtClean="0"/>
              <a:t>种</a:t>
            </a:r>
            <a:endParaRPr lang="zh-CN" altLang="en-US" dirty="0"/>
          </a:p>
        </p:txBody>
      </p:sp>
      <p:sp>
        <p:nvSpPr>
          <p:cNvPr id="3" name="内容占位符 2">
            <a:extLst>
              <a:ext uri="{FF2B5EF4-FFF2-40B4-BE49-F238E27FC236}">
                <a16:creationId xmlns="" xmlns:a16="http://schemas.microsoft.com/office/drawing/2014/main" id="{E4746F5D-3634-4618-BD95-F12EE6A05EB7}"/>
              </a:ext>
            </a:extLst>
          </p:cNvPr>
          <p:cNvSpPr>
            <a:spLocks noGrp="1"/>
          </p:cNvSpPr>
          <p:nvPr>
            <p:ph idx="1"/>
          </p:nvPr>
        </p:nvSpPr>
        <p:spPr>
          <a:xfrm>
            <a:off x="796940" y="2396458"/>
            <a:ext cx="10554574" cy="3636511"/>
          </a:xfrm>
        </p:spPr>
        <p:txBody>
          <a:bodyPr>
            <a:normAutofit lnSpcReduction="10000"/>
          </a:bodyPr>
          <a:lstStyle/>
          <a:p>
            <a:r>
              <a:rPr lang="zh-CN" altLang="en-US" sz="2400" dirty="0"/>
              <a:t>顾名思义，结构型的图描述的是某种结构，这种结构在某段时间内应该是稳定的，“静态”的；而行为型的图描述的是某种行为，是“动态”的。</a:t>
            </a:r>
            <a:endParaRPr lang="en-US" altLang="zh-CN" sz="2400" dirty="0"/>
          </a:p>
          <a:p>
            <a:r>
              <a:rPr lang="zh-CN" altLang="en-US" sz="2400" dirty="0"/>
              <a:t>分析系统需求时，我们会面对很多业务概念，它们之间会有某些关系，这些内容可以看成是“静态”的，我们可以利用</a:t>
            </a:r>
            <a:r>
              <a:rPr lang="en-US" altLang="zh-CN" sz="2400" dirty="0"/>
              <a:t>UML</a:t>
            </a:r>
            <a:r>
              <a:rPr lang="zh-CN" altLang="en-US" sz="2400" dirty="0"/>
              <a:t>的结构性的图来分析。同时，业务会涉及大量的流程、过程等，这些内容是“动态”的，我们可以用行为型的</a:t>
            </a:r>
            <a:r>
              <a:rPr lang="en-US" altLang="zh-CN" sz="2400" dirty="0"/>
              <a:t>UML</a:t>
            </a:r>
            <a:r>
              <a:rPr lang="zh-CN" altLang="en-US" sz="2400" dirty="0"/>
              <a:t>图来分析。</a:t>
            </a:r>
            <a:br>
              <a:rPr lang="zh-CN" altLang="en-US" sz="2400" dirty="0"/>
            </a:br>
            <a:r>
              <a:rPr lang="zh-CN" altLang="en-US" sz="2400" dirty="0"/>
              <a:t>在我们软件设计时，我们需要考虑需要那些类、哪些构件、系统最后怎样部署等，这些内容可以看成是“静态”的，我们可以利用</a:t>
            </a:r>
            <a:r>
              <a:rPr lang="en-US" altLang="zh-CN" sz="2400" dirty="0"/>
              <a:t>UML</a:t>
            </a:r>
            <a:r>
              <a:rPr lang="zh-CN" altLang="en-US" sz="2400" dirty="0"/>
              <a:t>的结构型的图来设计。同时，我们也需要考虑软件如何和用户交互，类、构件、模块之间如何联系等“动态”内容，我们可以利用行为型的图来设计。</a:t>
            </a:r>
          </a:p>
        </p:txBody>
      </p:sp>
    </p:spTree>
    <p:extLst>
      <p:ext uri="{BB962C8B-B14F-4D97-AF65-F5344CB8AC3E}">
        <p14:creationId xmlns="" xmlns:p14="http://schemas.microsoft.com/office/powerpoint/2010/main" val="51551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r>
              <a:rPr lang="en-US" altLang="zh-CN" sz="4400"/>
              <a:t>UML</a:t>
            </a:r>
            <a:r>
              <a:rPr lang="zh-CN" altLang="en-US" sz="4400"/>
              <a:t>的特点与结构</a:t>
            </a:r>
          </a:p>
        </p:txBody>
      </p:sp>
      <p:graphicFrame>
        <p:nvGraphicFramePr>
          <p:cNvPr id="5" name="内容占位符 2"/>
          <p:cNvGraphicFramePr>
            <a:graphicFrameLocks noGrp="1"/>
          </p:cNvGraphicFramePr>
          <p:nvPr>
            <p:ph idx="1"/>
            <p:extLst>
              <p:ext uri="{D42A27DB-BD31-4B8C-83A1-F6EECF244321}">
                <p14:modId xmlns="" xmlns:p14="http://schemas.microsoft.com/office/powerpoint/2010/main" val="1371003300"/>
              </p:ext>
            </p:extLst>
          </p:nvPr>
        </p:nvGraphicFramePr>
        <p:xfrm>
          <a:off x="5334000" y="1148316"/>
          <a:ext cx="6125937" cy="4419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285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AD41F4-5EA9-4288-9F6B-AC877256EC40}"/>
              </a:ext>
            </a:extLst>
          </p:cNvPr>
          <p:cNvSpPr>
            <a:spLocks noGrp="1"/>
          </p:cNvSpPr>
          <p:nvPr>
            <p:ph type="title"/>
          </p:nvPr>
        </p:nvSpPr>
        <p:spPr>
          <a:xfrm>
            <a:off x="486615" y="882086"/>
            <a:ext cx="6315629" cy="970450"/>
          </a:xfrm>
        </p:spPr>
        <p:txBody>
          <a:bodyPr/>
          <a:lstStyle/>
          <a:p>
            <a:r>
              <a:rPr lang="zh-CN" altLang="en-US" dirty="0"/>
              <a:t>主要从三个方面对</a:t>
            </a:r>
            <a:r>
              <a:rPr lang="en-US" altLang="zh-CN" dirty="0"/>
              <a:t>UML</a:t>
            </a:r>
            <a:r>
              <a:rPr lang="zh-CN" altLang="en-US" dirty="0"/>
              <a:t>进行描述：基本构造块，</a:t>
            </a:r>
            <a:r>
              <a:rPr lang="en-US" altLang="zh-CN" dirty="0"/>
              <a:t>UML</a:t>
            </a:r>
            <a:r>
              <a:rPr lang="zh-CN" altLang="en-US" dirty="0"/>
              <a:t>中的规则，公共机制。</a:t>
            </a:r>
          </a:p>
        </p:txBody>
      </p:sp>
      <p:pic>
        <p:nvPicPr>
          <p:cNvPr id="5" name="内容占位符 4">
            <a:extLst>
              <a:ext uri="{FF2B5EF4-FFF2-40B4-BE49-F238E27FC236}">
                <a16:creationId xmlns="" xmlns:a16="http://schemas.microsoft.com/office/drawing/2014/main" id="{322DC1F1-CF7B-4B97-8239-ED0A0AA961FF}"/>
              </a:ext>
            </a:extLst>
          </p:cNvPr>
          <p:cNvPicPr>
            <a:picLocks noGrp="1" noChangeAspect="1"/>
          </p:cNvPicPr>
          <p:nvPr>
            <p:ph idx="1"/>
          </p:nvPr>
        </p:nvPicPr>
        <p:blipFill>
          <a:blip r:embed="rId2"/>
          <a:stretch>
            <a:fillRect/>
          </a:stretch>
        </p:blipFill>
        <p:spPr>
          <a:xfrm>
            <a:off x="6655981" y="0"/>
            <a:ext cx="5536019" cy="6858000"/>
          </a:xfrm>
        </p:spPr>
      </p:pic>
    </p:spTree>
    <p:extLst>
      <p:ext uri="{BB962C8B-B14F-4D97-AF65-F5344CB8AC3E}">
        <p14:creationId xmlns="" xmlns:p14="http://schemas.microsoft.com/office/powerpoint/2010/main" val="203861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7EC9A4-0166-49F8-91E4-2DC45DDAA464}"/>
              </a:ext>
            </a:extLst>
          </p:cNvPr>
          <p:cNvSpPr>
            <a:spLocks noGrp="1"/>
          </p:cNvSpPr>
          <p:nvPr>
            <p:ph type="title"/>
          </p:nvPr>
        </p:nvSpPr>
        <p:spPr/>
        <p:txBody>
          <a:bodyPr/>
          <a:lstStyle/>
          <a:p>
            <a:pPr algn="ctr"/>
            <a:r>
              <a:rPr lang="en-US" altLang="zh-CN" sz="6000" dirty="0"/>
              <a:t>UML</a:t>
            </a:r>
            <a:r>
              <a:rPr lang="zh-CN" altLang="en-US" sz="6000" dirty="0"/>
              <a:t>的事物</a:t>
            </a:r>
          </a:p>
        </p:txBody>
      </p:sp>
      <p:sp>
        <p:nvSpPr>
          <p:cNvPr id="8" name="矩形 7">
            <a:extLst>
              <a:ext uri="{FF2B5EF4-FFF2-40B4-BE49-F238E27FC236}">
                <a16:creationId xmlns="" xmlns:a16="http://schemas.microsoft.com/office/drawing/2014/main" id="{C8569A67-5C39-44DB-A938-392E732A0BF4}"/>
              </a:ext>
            </a:extLst>
          </p:cNvPr>
          <p:cNvSpPr/>
          <p:nvPr/>
        </p:nvSpPr>
        <p:spPr>
          <a:xfrm>
            <a:off x="6187415" y="2330340"/>
            <a:ext cx="4265268" cy="1904302"/>
          </a:xfrm>
          <a:prstGeom prst="rect">
            <a:avLst/>
          </a:prstGeom>
          <a:noFill/>
          <a:ln w="9525"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p>
        </p:txBody>
      </p:sp>
      <p:sp>
        <p:nvSpPr>
          <p:cNvPr id="9" name="矩形 8">
            <a:extLst>
              <a:ext uri="{FF2B5EF4-FFF2-40B4-BE49-F238E27FC236}">
                <a16:creationId xmlns="" xmlns:a16="http://schemas.microsoft.com/office/drawing/2014/main" id="{01739E7F-8D37-46F3-A0AB-2013E8564C52}"/>
              </a:ext>
            </a:extLst>
          </p:cNvPr>
          <p:cNvSpPr/>
          <p:nvPr/>
        </p:nvSpPr>
        <p:spPr>
          <a:xfrm>
            <a:off x="6187415" y="4538444"/>
            <a:ext cx="4265268" cy="1904302"/>
          </a:xfrm>
          <a:prstGeom prst="rect">
            <a:avLst/>
          </a:prstGeom>
          <a:noFill/>
          <a:ln w="9525"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p>
        </p:txBody>
      </p:sp>
      <p:sp>
        <p:nvSpPr>
          <p:cNvPr id="26" name="文本框 25">
            <a:extLst>
              <a:ext uri="{FF2B5EF4-FFF2-40B4-BE49-F238E27FC236}">
                <a16:creationId xmlns="" xmlns:a16="http://schemas.microsoft.com/office/drawing/2014/main" id="{98740C3D-1798-47B2-8196-0DF8066D4EDE}"/>
              </a:ext>
            </a:extLst>
          </p:cNvPr>
          <p:cNvSpPr txBox="1"/>
          <p:nvPr/>
        </p:nvSpPr>
        <p:spPr>
          <a:xfrm>
            <a:off x="2105247" y="4990634"/>
            <a:ext cx="1584251"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分组事</a:t>
            </a:r>
            <a:r>
              <a:rPr lang="zh-CN" altLang="en-US" dirty="0" smtClean="0"/>
              <a:t>物</a:t>
            </a:r>
            <a:endParaRPr lang="en-US" altLang="zh-CN" dirty="0" smtClean="0"/>
          </a:p>
          <a:p>
            <a:pPr marL="285750" indent="-285750"/>
            <a:endParaRPr lang="en-US" altLang="zh-CN" dirty="0" smtClean="0"/>
          </a:p>
          <a:p>
            <a:pPr marL="285750" indent="-285750"/>
            <a:r>
              <a:rPr lang="zh-CN" altLang="en-US" dirty="0" smtClean="0"/>
              <a:t>      包</a:t>
            </a:r>
            <a:endParaRPr lang="zh-CN" altLang="en-US" dirty="0"/>
          </a:p>
        </p:txBody>
      </p:sp>
      <p:sp>
        <p:nvSpPr>
          <p:cNvPr id="33" name="矩形 32">
            <a:extLst>
              <a:ext uri="{FF2B5EF4-FFF2-40B4-BE49-F238E27FC236}">
                <a16:creationId xmlns="" xmlns:a16="http://schemas.microsoft.com/office/drawing/2014/main" id="{D006F9C7-AE01-4281-9A20-1FD69B3BA225}"/>
              </a:ext>
            </a:extLst>
          </p:cNvPr>
          <p:cNvSpPr/>
          <p:nvPr/>
        </p:nvSpPr>
        <p:spPr>
          <a:xfrm>
            <a:off x="810000" y="4538444"/>
            <a:ext cx="4288676" cy="1904302"/>
          </a:xfrm>
          <a:prstGeom prst="rect">
            <a:avLst/>
          </a:prstGeom>
          <a:noFill/>
          <a:ln w="9525"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p>
        </p:txBody>
      </p:sp>
      <p:sp>
        <p:nvSpPr>
          <p:cNvPr id="34" name="矩形 33">
            <a:extLst>
              <a:ext uri="{FF2B5EF4-FFF2-40B4-BE49-F238E27FC236}">
                <a16:creationId xmlns="" xmlns:a16="http://schemas.microsoft.com/office/drawing/2014/main" id="{CDDA93DE-A456-4076-87B5-8B79B5AB610B}"/>
              </a:ext>
            </a:extLst>
          </p:cNvPr>
          <p:cNvSpPr/>
          <p:nvPr/>
        </p:nvSpPr>
        <p:spPr>
          <a:xfrm>
            <a:off x="810000" y="2356262"/>
            <a:ext cx="4288676" cy="1878380"/>
          </a:xfrm>
          <a:prstGeom prst="rect">
            <a:avLst/>
          </a:prstGeom>
          <a:noFill/>
          <a:ln w="9525"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p>
        </p:txBody>
      </p:sp>
      <p:sp>
        <p:nvSpPr>
          <p:cNvPr id="35" name="文本框 34">
            <a:extLst>
              <a:ext uri="{FF2B5EF4-FFF2-40B4-BE49-F238E27FC236}">
                <a16:creationId xmlns="" xmlns:a16="http://schemas.microsoft.com/office/drawing/2014/main" id="{29ACA48C-64BC-4D5F-BBA7-FE293E7CCB2B}"/>
              </a:ext>
            </a:extLst>
          </p:cNvPr>
          <p:cNvSpPr txBox="1"/>
          <p:nvPr/>
        </p:nvSpPr>
        <p:spPr>
          <a:xfrm>
            <a:off x="1294411" y="2632217"/>
            <a:ext cx="3097763" cy="2031325"/>
          </a:xfrm>
          <a:prstGeom prst="rect">
            <a:avLst/>
          </a:prstGeom>
          <a:noFill/>
        </p:spPr>
        <p:txBody>
          <a:bodyPr wrap="square" rtlCol="0">
            <a:spAutoFit/>
          </a:bodyPr>
          <a:lstStyle/>
          <a:p>
            <a:pPr marL="285750" indent="-285750" algn="ctr">
              <a:buFont typeface="Wingdings" panose="05000000000000000000" pitchFamily="2" charset="2"/>
              <a:buChar char="l"/>
            </a:pPr>
            <a:r>
              <a:rPr lang="zh-CN" altLang="en-US" dirty="0"/>
              <a:t>构建事物</a:t>
            </a:r>
            <a:endParaRPr lang="en-US" altLang="zh-CN" dirty="0"/>
          </a:p>
          <a:p>
            <a:pPr marL="285750" indent="-285750" algn="ctr">
              <a:buFont typeface="Wingdings" panose="05000000000000000000" pitchFamily="2" charset="2"/>
              <a:buChar char="l"/>
            </a:pPr>
            <a:endParaRPr lang="en-US" altLang="zh-CN" dirty="0"/>
          </a:p>
          <a:p>
            <a:pPr algn="ctr"/>
            <a:r>
              <a:rPr lang="en-US" altLang="zh-CN" dirty="0"/>
              <a:t>1</a:t>
            </a:r>
            <a:r>
              <a:rPr lang="zh-CN" altLang="en-US" dirty="0"/>
              <a:t>、类    </a:t>
            </a:r>
            <a:r>
              <a:rPr lang="en-US" altLang="zh-CN" dirty="0"/>
              <a:t>2</a:t>
            </a:r>
            <a:r>
              <a:rPr lang="zh-CN" altLang="en-US" dirty="0"/>
              <a:t>、接口  </a:t>
            </a:r>
            <a:r>
              <a:rPr lang="en-US" altLang="zh-CN" dirty="0"/>
              <a:t>3</a:t>
            </a:r>
            <a:r>
              <a:rPr lang="zh-CN" altLang="en-US" dirty="0"/>
              <a:t>、协作 </a:t>
            </a:r>
            <a:endParaRPr lang="en-US" altLang="zh-CN" dirty="0"/>
          </a:p>
          <a:p>
            <a:pPr algn="ctr"/>
            <a:r>
              <a:rPr lang="zh-CN" altLang="en-US" dirty="0"/>
              <a:t> </a:t>
            </a:r>
            <a:r>
              <a:rPr lang="en-US" altLang="zh-CN" dirty="0"/>
              <a:t>4</a:t>
            </a:r>
            <a:r>
              <a:rPr lang="zh-CN" altLang="en-US" dirty="0"/>
              <a:t>、用</a:t>
            </a:r>
            <a:r>
              <a:rPr lang="zh-CN" altLang="en-US" dirty="0" smtClean="0"/>
              <a:t>例（用况）</a:t>
            </a:r>
            <a:r>
              <a:rPr lang="en-US" altLang="zh-CN" dirty="0" smtClean="0"/>
              <a:t>  </a:t>
            </a:r>
            <a:r>
              <a:rPr lang="en-US" altLang="zh-CN" dirty="0"/>
              <a:t>5</a:t>
            </a:r>
            <a:r>
              <a:rPr lang="zh-CN" altLang="en-US" dirty="0"/>
              <a:t>、构</a:t>
            </a:r>
            <a:r>
              <a:rPr lang="zh-CN" altLang="en-US" dirty="0" smtClean="0"/>
              <a:t>件</a:t>
            </a:r>
            <a:endParaRPr lang="en-US" altLang="zh-CN" dirty="0" smtClean="0"/>
          </a:p>
          <a:p>
            <a:pPr algn="ctr"/>
            <a:r>
              <a:rPr lang="en-US" altLang="zh-CN" dirty="0" smtClean="0"/>
              <a:t>6</a:t>
            </a:r>
            <a:r>
              <a:rPr lang="zh-CN" altLang="en-US" dirty="0"/>
              <a:t>、节</a:t>
            </a:r>
            <a:r>
              <a:rPr lang="zh-CN" altLang="en-US" dirty="0" smtClean="0"/>
              <a:t>点 </a:t>
            </a:r>
            <a:r>
              <a:rPr lang="en-US" altLang="zh-CN" dirty="0" smtClean="0"/>
              <a:t>7.</a:t>
            </a:r>
            <a:r>
              <a:rPr lang="zh-CN" altLang="en-US" dirty="0" smtClean="0"/>
              <a:t>主动类  </a:t>
            </a:r>
            <a:r>
              <a:rPr lang="en-US" altLang="zh-CN" dirty="0" smtClean="0"/>
              <a:t>8.</a:t>
            </a:r>
            <a:r>
              <a:rPr lang="zh-CN" altLang="en-US" dirty="0" smtClean="0"/>
              <a:t>制品</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l"/>
            </a:pPr>
            <a:endParaRPr lang="zh-CN" altLang="en-US" dirty="0"/>
          </a:p>
        </p:txBody>
      </p:sp>
      <p:sp>
        <p:nvSpPr>
          <p:cNvPr id="36" name="文本框 35">
            <a:extLst>
              <a:ext uri="{FF2B5EF4-FFF2-40B4-BE49-F238E27FC236}">
                <a16:creationId xmlns="" xmlns:a16="http://schemas.microsoft.com/office/drawing/2014/main" id="{985E6DBE-2AA1-4337-BB25-D4C8F22A18F3}"/>
              </a:ext>
            </a:extLst>
          </p:cNvPr>
          <p:cNvSpPr txBox="1"/>
          <p:nvPr/>
        </p:nvSpPr>
        <p:spPr>
          <a:xfrm>
            <a:off x="6924475" y="2705759"/>
            <a:ext cx="2791149" cy="923330"/>
          </a:xfrm>
          <a:prstGeom prst="rect">
            <a:avLst/>
          </a:prstGeom>
          <a:noFill/>
        </p:spPr>
        <p:txBody>
          <a:bodyPr wrap="none" rtlCol="0">
            <a:spAutoFit/>
          </a:bodyPr>
          <a:lstStyle/>
          <a:p>
            <a:pPr marL="285750" indent="-285750" algn="ctr">
              <a:buFont typeface="Wingdings" panose="05000000000000000000" pitchFamily="2" charset="2"/>
              <a:buChar char="l"/>
            </a:pPr>
            <a:r>
              <a:rPr lang="zh-CN" altLang="en-US" dirty="0"/>
              <a:t>行为事物</a:t>
            </a:r>
            <a:endParaRPr lang="en-US" altLang="zh-CN" dirty="0"/>
          </a:p>
          <a:p>
            <a:pPr marL="285750" indent="-285750">
              <a:buFont typeface="Wingdings" panose="05000000000000000000" pitchFamily="2" charset="2"/>
              <a:buChar char="l"/>
            </a:pPr>
            <a:endParaRPr lang="en-US" altLang="zh-CN" dirty="0"/>
          </a:p>
          <a:p>
            <a:r>
              <a:rPr lang="en-US" altLang="zh-CN" dirty="0"/>
              <a:t>1</a:t>
            </a:r>
            <a:r>
              <a:rPr lang="zh-CN" altLang="en-US" dirty="0"/>
              <a:t>、交互、</a:t>
            </a:r>
            <a:r>
              <a:rPr lang="en-US" altLang="zh-CN" dirty="0"/>
              <a:t>2</a:t>
            </a:r>
            <a:r>
              <a:rPr lang="zh-CN" altLang="en-US" dirty="0"/>
              <a:t>状态</a:t>
            </a:r>
            <a:r>
              <a:rPr lang="zh-CN" altLang="en-US" dirty="0" smtClean="0"/>
              <a:t>机 </a:t>
            </a:r>
            <a:r>
              <a:rPr lang="en-US" altLang="zh-CN" dirty="0" smtClean="0"/>
              <a:t>3.</a:t>
            </a:r>
            <a:r>
              <a:rPr lang="zh-CN" altLang="en-US" dirty="0" smtClean="0"/>
              <a:t>活动</a:t>
            </a:r>
            <a:endParaRPr lang="zh-CN" altLang="en-US" dirty="0"/>
          </a:p>
        </p:txBody>
      </p:sp>
      <p:sp>
        <p:nvSpPr>
          <p:cNvPr id="37" name="文本框 36">
            <a:extLst>
              <a:ext uri="{FF2B5EF4-FFF2-40B4-BE49-F238E27FC236}">
                <a16:creationId xmlns="" xmlns:a16="http://schemas.microsoft.com/office/drawing/2014/main" id="{46232BBC-F007-45B9-A6FB-D82E254AE3EE}"/>
              </a:ext>
            </a:extLst>
          </p:cNvPr>
          <p:cNvSpPr txBox="1"/>
          <p:nvPr/>
        </p:nvSpPr>
        <p:spPr>
          <a:xfrm>
            <a:off x="7674943" y="4892162"/>
            <a:ext cx="1396536" cy="923330"/>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t>注释事</a:t>
            </a:r>
            <a:r>
              <a:rPr lang="zh-CN" altLang="en-US" dirty="0" smtClean="0"/>
              <a:t>物</a:t>
            </a:r>
            <a:endParaRPr lang="en-US" altLang="zh-CN" dirty="0" smtClean="0"/>
          </a:p>
          <a:p>
            <a:pPr marL="285750" indent="-285750"/>
            <a:endParaRPr lang="en-US" altLang="zh-CN" dirty="0" smtClean="0"/>
          </a:p>
          <a:p>
            <a:pPr marL="285750" indent="-285750"/>
            <a:r>
              <a:rPr lang="en-US" altLang="zh-CN" dirty="0" smtClean="0"/>
              <a:t>     </a:t>
            </a:r>
            <a:r>
              <a:rPr lang="zh-CN" altLang="en-US" dirty="0" smtClean="0"/>
              <a:t>注解</a:t>
            </a:r>
            <a:endParaRPr lang="zh-CN" altLang="en-US" dirty="0"/>
          </a:p>
        </p:txBody>
      </p:sp>
    </p:spTree>
    <p:extLst>
      <p:ext uri="{BB962C8B-B14F-4D97-AF65-F5344CB8AC3E}">
        <p14:creationId xmlns="" xmlns:p14="http://schemas.microsoft.com/office/powerpoint/2010/main" val="312129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7" dur="500"/>
                                        <p:tgtEl>
                                          <p:spTgt spid="35">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5">
                                            <p:txEl>
                                              <p:pRg st="3" end="3"/>
                                            </p:txEl>
                                          </p:spTgt>
                                        </p:tgtEl>
                                        <p:attrNameLst>
                                          <p:attrName>style.visibility</p:attrName>
                                        </p:attrNameLst>
                                      </p:cBhvr>
                                      <p:to>
                                        <p:strVal val="visible"/>
                                      </p:to>
                                    </p:set>
                                    <p:animEffect transition="in" filter="randombar(horizontal)">
                                      <p:cBhvr>
                                        <p:cTn id="10" dur="500"/>
                                        <p:tgtEl>
                                          <p:spTgt spid="35">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5">
                                            <p:txEl>
                                              <p:pRg st="4" end="4"/>
                                            </p:txEl>
                                          </p:spTgt>
                                        </p:tgtEl>
                                        <p:attrNameLst>
                                          <p:attrName>style.visibility</p:attrName>
                                        </p:attrNameLst>
                                      </p:cBhvr>
                                      <p:to>
                                        <p:strVal val="visible"/>
                                      </p:to>
                                    </p:set>
                                    <p:animEffect transition="in" filter="randombar(horizontal)">
                                      <p:cBhvr>
                                        <p:cTn id="13" dur="500"/>
                                        <p:tgtEl>
                                          <p:spTgt spid="3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6">
                                            <p:txEl>
                                              <p:pRg st="2" end="2"/>
                                            </p:txEl>
                                          </p:spTgt>
                                        </p:tgtEl>
                                        <p:attrNameLst>
                                          <p:attrName>style.visibility</p:attrName>
                                        </p:attrNameLst>
                                      </p:cBhvr>
                                      <p:to>
                                        <p:strVal val="visible"/>
                                      </p:to>
                                    </p:set>
                                    <p:animEffect transition="in" filter="randombar(horizontal)">
                                      <p:cBhvr>
                                        <p:cTn id="18" dur="500"/>
                                        <p:tgtEl>
                                          <p:spTgt spid="3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23" dur="500"/>
                                        <p:tgtEl>
                                          <p:spTgt spid="2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7">
                                            <p:txEl>
                                              <p:pRg st="2" end="2"/>
                                            </p:txEl>
                                          </p:spTgt>
                                        </p:tgtEl>
                                        <p:attrNameLst>
                                          <p:attrName>style.visibility</p:attrName>
                                        </p:attrNameLst>
                                      </p:cBhvr>
                                      <p:to>
                                        <p:strVal val="visible"/>
                                      </p:to>
                                    </p:set>
                                    <p:animEffect transition="in" filter="randombar(horizontal)">
                                      <p:cBhvr>
                                        <p:cTn id="28"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7EC9A4-0166-49F8-91E4-2DC45DDAA464}"/>
              </a:ext>
            </a:extLst>
          </p:cNvPr>
          <p:cNvSpPr>
            <a:spLocks noGrp="1"/>
          </p:cNvSpPr>
          <p:nvPr>
            <p:ph type="title"/>
          </p:nvPr>
        </p:nvSpPr>
        <p:spPr/>
        <p:txBody>
          <a:bodyPr/>
          <a:lstStyle/>
          <a:p>
            <a:pPr algn="ctr"/>
            <a:r>
              <a:rPr lang="en-US" altLang="zh-CN" sz="6000" dirty="0"/>
              <a:t>UML</a:t>
            </a:r>
            <a:r>
              <a:rPr lang="zh-CN" altLang="en-US" sz="6000" dirty="0"/>
              <a:t>的关系</a:t>
            </a:r>
          </a:p>
        </p:txBody>
      </p:sp>
      <p:sp>
        <p:nvSpPr>
          <p:cNvPr id="8" name="矩形 7">
            <a:extLst>
              <a:ext uri="{FF2B5EF4-FFF2-40B4-BE49-F238E27FC236}">
                <a16:creationId xmlns="" xmlns:a16="http://schemas.microsoft.com/office/drawing/2014/main" id="{C8569A67-5C39-44DB-A938-392E732A0BF4}"/>
              </a:ext>
            </a:extLst>
          </p:cNvPr>
          <p:cNvSpPr/>
          <p:nvPr/>
        </p:nvSpPr>
        <p:spPr>
          <a:xfrm>
            <a:off x="6187414" y="2330340"/>
            <a:ext cx="4828929" cy="1904302"/>
          </a:xfrm>
          <a:prstGeom prst="rect">
            <a:avLst/>
          </a:prstGeom>
          <a:noFill/>
          <a:ln w="9525"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p>
        </p:txBody>
      </p:sp>
      <p:sp>
        <p:nvSpPr>
          <p:cNvPr id="9" name="矩形 8">
            <a:extLst>
              <a:ext uri="{FF2B5EF4-FFF2-40B4-BE49-F238E27FC236}">
                <a16:creationId xmlns="" xmlns:a16="http://schemas.microsoft.com/office/drawing/2014/main" id="{01739E7F-8D37-46F3-A0AB-2013E8564C52}"/>
              </a:ext>
            </a:extLst>
          </p:cNvPr>
          <p:cNvSpPr/>
          <p:nvPr/>
        </p:nvSpPr>
        <p:spPr>
          <a:xfrm>
            <a:off x="6187414" y="4526314"/>
            <a:ext cx="4850699" cy="1904302"/>
          </a:xfrm>
          <a:prstGeom prst="rect">
            <a:avLst/>
          </a:prstGeom>
          <a:noFill/>
          <a:ln w="9525"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p>
        </p:txBody>
      </p:sp>
      <p:sp>
        <p:nvSpPr>
          <p:cNvPr id="26" name="文本框 25">
            <a:extLst>
              <a:ext uri="{FF2B5EF4-FFF2-40B4-BE49-F238E27FC236}">
                <a16:creationId xmlns="" xmlns:a16="http://schemas.microsoft.com/office/drawing/2014/main" id="{98740C3D-1798-47B2-8196-0DF8066D4EDE}"/>
              </a:ext>
            </a:extLst>
          </p:cNvPr>
          <p:cNvSpPr txBox="1"/>
          <p:nvPr/>
        </p:nvSpPr>
        <p:spPr>
          <a:xfrm>
            <a:off x="701143" y="4845049"/>
            <a:ext cx="4611086" cy="1200329"/>
          </a:xfrm>
          <a:prstGeom prst="rect">
            <a:avLst/>
          </a:prstGeom>
          <a:noFill/>
        </p:spPr>
        <p:txBody>
          <a:bodyPr wrap="square" rtlCol="0">
            <a:spAutoFit/>
          </a:bodyPr>
          <a:lstStyle/>
          <a:p>
            <a:pPr marL="285750" indent="-285750" algn="ctr">
              <a:buFont typeface="Wingdings" panose="05000000000000000000" pitchFamily="2" charset="2"/>
              <a:buChar char="l"/>
            </a:pPr>
            <a:r>
              <a:rPr lang="zh-CN" altLang="en-US" dirty="0"/>
              <a:t>泛化</a:t>
            </a:r>
            <a:endParaRPr lang="en-US" altLang="zh-CN" dirty="0"/>
          </a:p>
          <a:p>
            <a:pPr marL="285750" indent="-285750">
              <a:buFont typeface="Wingdings" panose="05000000000000000000" pitchFamily="2" charset="2"/>
              <a:buChar char="l"/>
            </a:pPr>
            <a:endParaRPr lang="en-US" altLang="zh-CN" dirty="0"/>
          </a:p>
          <a:p>
            <a:endParaRPr lang="en-US" altLang="zh-CN" dirty="0"/>
          </a:p>
          <a:p>
            <a:r>
              <a:rPr lang="zh-CN" altLang="en-US" dirty="0"/>
              <a:t>子类                                                   父类                                     </a:t>
            </a:r>
          </a:p>
        </p:txBody>
      </p:sp>
      <p:sp>
        <p:nvSpPr>
          <p:cNvPr id="33" name="矩形 32">
            <a:extLst>
              <a:ext uri="{FF2B5EF4-FFF2-40B4-BE49-F238E27FC236}">
                <a16:creationId xmlns="" xmlns:a16="http://schemas.microsoft.com/office/drawing/2014/main" id="{D006F9C7-AE01-4281-9A20-1FD69B3BA225}"/>
              </a:ext>
            </a:extLst>
          </p:cNvPr>
          <p:cNvSpPr/>
          <p:nvPr/>
        </p:nvSpPr>
        <p:spPr>
          <a:xfrm>
            <a:off x="809999" y="4538444"/>
            <a:ext cx="4545771" cy="1904302"/>
          </a:xfrm>
          <a:prstGeom prst="rect">
            <a:avLst/>
          </a:prstGeom>
          <a:noFill/>
          <a:ln w="9525"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p>
        </p:txBody>
      </p:sp>
      <p:sp>
        <p:nvSpPr>
          <p:cNvPr id="34" name="矩形 33">
            <a:extLst>
              <a:ext uri="{FF2B5EF4-FFF2-40B4-BE49-F238E27FC236}">
                <a16:creationId xmlns="" xmlns:a16="http://schemas.microsoft.com/office/drawing/2014/main" id="{CDDA93DE-A456-4076-87B5-8B79B5AB610B}"/>
              </a:ext>
            </a:extLst>
          </p:cNvPr>
          <p:cNvSpPr/>
          <p:nvPr/>
        </p:nvSpPr>
        <p:spPr>
          <a:xfrm>
            <a:off x="810000" y="2356262"/>
            <a:ext cx="4524000" cy="1878380"/>
          </a:xfrm>
          <a:prstGeom prst="rect">
            <a:avLst/>
          </a:prstGeom>
          <a:noFill/>
          <a:ln w="9525"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p>
        </p:txBody>
      </p:sp>
      <p:sp>
        <p:nvSpPr>
          <p:cNvPr id="35" name="文本框 34">
            <a:extLst>
              <a:ext uri="{FF2B5EF4-FFF2-40B4-BE49-F238E27FC236}">
                <a16:creationId xmlns="" xmlns:a16="http://schemas.microsoft.com/office/drawing/2014/main" id="{29ACA48C-64BC-4D5F-BBA7-FE293E7CCB2B}"/>
              </a:ext>
            </a:extLst>
          </p:cNvPr>
          <p:cNvSpPr txBox="1"/>
          <p:nvPr/>
        </p:nvSpPr>
        <p:spPr>
          <a:xfrm>
            <a:off x="810000" y="2682326"/>
            <a:ext cx="4564433" cy="1200329"/>
          </a:xfrm>
          <a:prstGeom prst="rect">
            <a:avLst/>
          </a:prstGeom>
          <a:noFill/>
        </p:spPr>
        <p:txBody>
          <a:bodyPr wrap="square" rtlCol="0">
            <a:spAutoFit/>
          </a:bodyPr>
          <a:lstStyle/>
          <a:p>
            <a:pPr marL="285750" indent="-285750" algn="ctr">
              <a:buFont typeface="Wingdings" panose="05000000000000000000" pitchFamily="2" charset="2"/>
              <a:buChar char="l"/>
            </a:pPr>
            <a:r>
              <a:rPr lang="zh-CN" altLang="en-US" dirty="0"/>
              <a:t>依赖</a:t>
            </a:r>
            <a:endParaRPr lang="en-US" altLang="zh-CN" dirty="0"/>
          </a:p>
          <a:p>
            <a:pPr marL="285750" indent="-285750" algn="ctr">
              <a:buFont typeface="Wingdings" panose="05000000000000000000" pitchFamily="2" charset="2"/>
              <a:buChar char="l"/>
            </a:pPr>
            <a:endParaRPr lang="en-US" altLang="zh-CN" dirty="0"/>
          </a:p>
          <a:p>
            <a:pPr marL="285750" indent="-285750">
              <a:buFont typeface="Wingdings" panose="05000000000000000000" pitchFamily="2" charset="2"/>
              <a:buChar char="Ø"/>
            </a:pPr>
            <a:endParaRPr lang="en-US" altLang="zh-CN" dirty="0"/>
          </a:p>
          <a:p>
            <a:r>
              <a:rPr lang="zh-CN" altLang="en-US" dirty="0"/>
              <a:t>独立元素  </a:t>
            </a:r>
            <a:r>
              <a:rPr lang="zh-CN" altLang="en-US" dirty="0">
                <a:solidFill>
                  <a:schemeClr val="accent2">
                    <a:lumMod val="75000"/>
                  </a:schemeClr>
                </a:solidFill>
              </a:rPr>
              <a:t>                                   </a:t>
            </a:r>
            <a:r>
              <a:rPr lang="zh-CN" altLang="en-US" dirty="0"/>
              <a:t>依赖元素        </a:t>
            </a:r>
          </a:p>
        </p:txBody>
      </p:sp>
      <p:sp>
        <p:nvSpPr>
          <p:cNvPr id="36" name="文本框 35">
            <a:extLst>
              <a:ext uri="{FF2B5EF4-FFF2-40B4-BE49-F238E27FC236}">
                <a16:creationId xmlns="" xmlns:a16="http://schemas.microsoft.com/office/drawing/2014/main" id="{985E6DBE-2AA1-4337-BB25-D4C8F22A18F3}"/>
              </a:ext>
            </a:extLst>
          </p:cNvPr>
          <p:cNvSpPr txBox="1"/>
          <p:nvPr/>
        </p:nvSpPr>
        <p:spPr>
          <a:xfrm>
            <a:off x="7448512" y="2568849"/>
            <a:ext cx="2855087" cy="1477328"/>
          </a:xfrm>
          <a:prstGeom prst="rect">
            <a:avLst/>
          </a:prstGeom>
          <a:noFill/>
        </p:spPr>
        <p:txBody>
          <a:bodyPr wrap="square" rtlCol="0">
            <a:spAutoFit/>
          </a:bodyPr>
          <a:lstStyle/>
          <a:p>
            <a:pPr marL="285750" indent="-285750" algn="ctr">
              <a:buFont typeface="Wingdings" panose="05000000000000000000" pitchFamily="2" charset="2"/>
              <a:buChar char="l"/>
            </a:pPr>
            <a:r>
              <a:rPr lang="zh-CN" altLang="en-US" dirty="0"/>
              <a:t>关联</a:t>
            </a:r>
            <a:endParaRPr lang="en-US" altLang="zh-CN" dirty="0"/>
          </a:p>
          <a:p>
            <a:pPr marL="285750" indent="-285750">
              <a:buFont typeface="Wingdings" panose="05000000000000000000" pitchFamily="2" charset="2"/>
              <a:buChar char="l"/>
            </a:pPr>
            <a:endParaRPr lang="en-US" altLang="zh-CN" dirty="0"/>
          </a:p>
          <a:p>
            <a:r>
              <a:rPr lang="en-US" altLang="zh-CN" dirty="0"/>
              <a:t>0..1                               .</a:t>
            </a:r>
          </a:p>
          <a:p>
            <a:endParaRPr lang="en-US" altLang="zh-CN" dirty="0"/>
          </a:p>
          <a:p>
            <a:r>
              <a:rPr lang="zh-CN" altLang="en-US" dirty="0"/>
              <a:t>读者                     管理员</a:t>
            </a:r>
            <a:endParaRPr lang="en-US" altLang="zh-CN" dirty="0"/>
          </a:p>
        </p:txBody>
      </p:sp>
      <p:sp>
        <p:nvSpPr>
          <p:cNvPr id="37" name="文本框 36">
            <a:extLst>
              <a:ext uri="{FF2B5EF4-FFF2-40B4-BE49-F238E27FC236}">
                <a16:creationId xmlns="" xmlns:a16="http://schemas.microsoft.com/office/drawing/2014/main" id="{46232BBC-F007-45B9-A6FB-D82E254AE3EE}"/>
              </a:ext>
            </a:extLst>
          </p:cNvPr>
          <p:cNvSpPr txBox="1"/>
          <p:nvPr/>
        </p:nvSpPr>
        <p:spPr>
          <a:xfrm>
            <a:off x="6187414" y="5143820"/>
            <a:ext cx="5220815" cy="923330"/>
          </a:xfrm>
          <a:prstGeom prst="rect">
            <a:avLst/>
          </a:prstGeom>
          <a:noFill/>
        </p:spPr>
        <p:txBody>
          <a:bodyPr wrap="square" rtlCol="0">
            <a:spAutoFit/>
          </a:bodyPr>
          <a:lstStyle/>
          <a:p>
            <a:pPr marL="285750" indent="-285750" algn="ctr">
              <a:buFont typeface="Wingdings" panose="05000000000000000000" pitchFamily="2" charset="2"/>
              <a:buChar char="l"/>
            </a:pPr>
            <a:r>
              <a:rPr lang="zh-CN" altLang="en-US" dirty="0"/>
              <a:t>实现</a:t>
            </a:r>
            <a:endParaRPr lang="en-US" altLang="zh-CN" dirty="0"/>
          </a:p>
          <a:p>
            <a:pPr marL="2571750" lvl="5" indent="-285750">
              <a:buFont typeface="Wingdings" panose="05000000000000000000" pitchFamily="2" charset="2"/>
              <a:buChar char="l"/>
            </a:pPr>
            <a:endParaRPr lang="en-US" altLang="zh-CN" dirty="0"/>
          </a:p>
          <a:p>
            <a:r>
              <a:rPr lang="zh-CN" altLang="en-US" dirty="0" smtClean="0"/>
              <a:t>类</a:t>
            </a:r>
            <a:r>
              <a:rPr lang="en-US" altLang="zh-CN" dirty="0" smtClean="0"/>
              <a:t>/</a:t>
            </a:r>
            <a:r>
              <a:rPr lang="zh-CN" altLang="en-US" dirty="0" smtClean="0"/>
              <a:t>接口                                                   </a:t>
            </a:r>
            <a:r>
              <a:rPr lang="zh-CN" altLang="en-US" dirty="0"/>
              <a:t>接口</a:t>
            </a:r>
            <a:endParaRPr lang="en-US" altLang="zh-CN" dirty="0"/>
          </a:p>
        </p:txBody>
      </p:sp>
      <p:cxnSp>
        <p:nvCxnSpPr>
          <p:cNvPr id="4" name="直接箭头连接符 3">
            <a:extLst>
              <a:ext uri="{FF2B5EF4-FFF2-40B4-BE49-F238E27FC236}">
                <a16:creationId xmlns="" xmlns:a16="http://schemas.microsoft.com/office/drawing/2014/main" id="{D132E9A9-3EBA-4645-A21A-20E3B3713AF6}"/>
              </a:ext>
            </a:extLst>
          </p:cNvPr>
          <p:cNvCxnSpPr/>
          <p:nvPr/>
        </p:nvCxnSpPr>
        <p:spPr>
          <a:xfrm>
            <a:off x="2000070" y="3694922"/>
            <a:ext cx="1996751" cy="0"/>
          </a:xfrm>
          <a:prstGeom prst="straightConnector1">
            <a:avLst/>
          </a:prstGeom>
          <a:ln>
            <a:solidFill>
              <a:schemeClr val="dk1"/>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 xmlns:a16="http://schemas.microsoft.com/office/drawing/2014/main" id="{AF904694-2E4F-48F8-8127-B761A6D97C17}"/>
              </a:ext>
            </a:extLst>
          </p:cNvPr>
          <p:cNvCxnSpPr/>
          <p:nvPr/>
        </p:nvCxnSpPr>
        <p:spPr>
          <a:xfrm>
            <a:off x="7144391" y="3592285"/>
            <a:ext cx="2351314"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4" name="箭头: 右 13">
            <a:extLst>
              <a:ext uri="{FF2B5EF4-FFF2-40B4-BE49-F238E27FC236}">
                <a16:creationId xmlns="" xmlns:a16="http://schemas.microsoft.com/office/drawing/2014/main" id="{20193AD0-B85B-43E2-A9F9-BB9653492988}"/>
              </a:ext>
            </a:extLst>
          </p:cNvPr>
          <p:cNvSpPr/>
          <p:nvPr/>
        </p:nvSpPr>
        <p:spPr>
          <a:xfrm>
            <a:off x="7218782" y="5660573"/>
            <a:ext cx="2926704" cy="525212"/>
          </a:xfrm>
          <a:prstGeom prst="rightArrow">
            <a:avLst>
              <a:gd name="adj1" fmla="val 50000"/>
              <a:gd name="adj2" fmla="val 51663"/>
            </a:avLst>
          </a:prstGeom>
          <a:solidFill>
            <a:schemeClr val="bg2"/>
          </a:solidFill>
          <a:ln w="0" cap="sq">
            <a:solidFill>
              <a:schemeClr val="bg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箭头: 右 22">
            <a:extLst>
              <a:ext uri="{FF2B5EF4-FFF2-40B4-BE49-F238E27FC236}">
                <a16:creationId xmlns="" xmlns:a16="http://schemas.microsoft.com/office/drawing/2014/main" id="{57A441B3-9A0F-43F9-85A7-27A81D45B6A4}"/>
              </a:ext>
            </a:extLst>
          </p:cNvPr>
          <p:cNvSpPr/>
          <p:nvPr/>
        </p:nvSpPr>
        <p:spPr>
          <a:xfrm>
            <a:off x="1477555" y="5769840"/>
            <a:ext cx="3041780" cy="198227"/>
          </a:xfrm>
          <a:prstGeom prst="rightArrow">
            <a:avLst/>
          </a:prstGeom>
          <a:solidFill>
            <a:schemeClr val="bg2"/>
          </a:solidFill>
          <a:ln w="0" cap="sq">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 xmlns:p14="http://schemas.microsoft.com/office/powerpoint/2010/main" val="38244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5">
                                            <p:txEl>
                                              <p:pRg st="3" end="3"/>
                                            </p:txEl>
                                          </p:spTgt>
                                        </p:tgtEl>
                                        <p:attrNameLst>
                                          <p:attrName>style.visibility</p:attrName>
                                        </p:attrNameLst>
                                      </p:cBhvr>
                                      <p:to>
                                        <p:strVal val="visible"/>
                                      </p:to>
                                    </p:set>
                                    <p:animEffect transition="in" filter="randombar(horizontal)">
                                      <p:cBhvr>
                                        <p:cTn id="7" dur="500"/>
                                        <p:tgtEl>
                                          <p:spTgt spid="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
                                            <p:txEl>
                                              <p:pRg st="2" end="2"/>
                                            </p:txEl>
                                          </p:spTgt>
                                        </p:tgtEl>
                                        <p:attrNameLst>
                                          <p:attrName>style.visibility</p:attrName>
                                        </p:attrNameLst>
                                      </p:cBhvr>
                                      <p:to>
                                        <p:strVal val="visible"/>
                                      </p:to>
                                    </p:set>
                                    <p:animEffect transition="in" filter="randombar(horizontal)">
                                      <p:cBhvr>
                                        <p:cTn id="12" dur="500"/>
                                        <p:tgtEl>
                                          <p:spTgt spid="36">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6">
                                            <p:txEl>
                                              <p:pRg st="4" end="4"/>
                                            </p:txEl>
                                          </p:spTgt>
                                        </p:tgtEl>
                                        <p:attrNameLst>
                                          <p:attrName>style.visibility</p:attrName>
                                        </p:attrNameLst>
                                      </p:cBhvr>
                                      <p:to>
                                        <p:strVal val="visible"/>
                                      </p:to>
                                    </p:set>
                                    <p:animEffect transition="in" filter="randombar(horizontal)">
                                      <p:cBhvr>
                                        <p:cTn id="15" dur="500"/>
                                        <p:tgtEl>
                                          <p:spTgt spid="3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6">
                                            <p:txEl>
                                              <p:pRg st="3" end="3"/>
                                            </p:txEl>
                                          </p:spTgt>
                                        </p:tgtEl>
                                        <p:attrNameLst>
                                          <p:attrName>style.visibility</p:attrName>
                                        </p:attrNameLst>
                                      </p:cBhvr>
                                      <p:to>
                                        <p:strVal val="visible"/>
                                      </p:to>
                                    </p:set>
                                    <p:animEffect transition="in" filter="randombar(horizontal)">
                                      <p:cBhvr>
                                        <p:cTn id="20" dur="500"/>
                                        <p:tgtEl>
                                          <p:spTgt spid="2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7">
                                            <p:txEl>
                                              <p:pRg st="2" end="2"/>
                                            </p:txEl>
                                          </p:spTgt>
                                        </p:tgtEl>
                                        <p:attrNameLst>
                                          <p:attrName>style.visibility</p:attrName>
                                        </p:attrNameLst>
                                      </p:cBhvr>
                                      <p:to>
                                        <p:strVal val="visible"/>
                                      </p:to>
                                    </p:set>
                                    <p:animEffect transition="in" filter="randombar(horizontal)">
                                      <p:cBhvr>
                                        <p:cTn id="25"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1336</TotalTime>
  <Words>998</Words>
  <Application>Microsoft Office PowerPoint</Application>
  <PresentationFormat>自定义</PresentationFormat>
  <Paragraphs>125</Paragraphs>
  <Slides>21</Slides>
  <Notes>3</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引用</vt:lpstr>
      <vt:lpstr> UML概述 </vt:lpstr>
      <vt:lpstr>UML概述目录</vt:lpstr>
      <vt:lpstr>UML的介绍与背景</vt:lpstr>
      <vt:lpstr>UML有什么用？</vt:lpstr>
      <vt:lpstr>UML模型分为结构型和行为型两种</vt:lpstr>
      <vt:lpstr>UML的特点与结构</vt:lpstr>
      <vt:lpstr>主要从三个方面对UML进行描述：基本构造块，UML中的规则，公共机制。</vt:lpstr>
      <vt:lpstr>UML的事物</vt:lpstr>
      <vt:lpstr>UML的关系</vt:lpstr>
      <vt:lpstr>UML的视图</vt:lpstr>
      <vt:lpstr>UML图</vt:lpstr>
      <vt:lpstr>用例图</vt:lpstr>
      <vt:lpstr>类图</vt:lpstr>
      <vt:lpstr>顺序图</vt:lpstr>
      <vt:lpstr>状态图</vt:lpstr>
      <vt:lpstr>活动图</vt:lpstr>
      <vt:lpstr>构件图</vt:lpstr>
      <vt:lpstr>部署图 </vt:lpstr>
      <vt:lpstr>参考资料</vt:lpstr>
      <vt:lpstr>小组成员分工与评价</vt:lpstr>
      <vt:lpstr>了解UML的过程遇到的问题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Administrator</cp:lastModifiedBy>
  <cp:revision>79</cp:revision>
  <dcterms:created xsi:type="dcterms:W3CDTF">2017-10-04T02:32:28Z</dcterms:created>
  <dcterms:modified xsi:type="dcterms:W3CDTF">2017-10-14T08:43:51Z</dcterms:modified>
</cp:coreProperties>
</file>