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5"/>
  </p:notesMasterIdLst>
  <p:sldIdLst>
    <p:sldId id="256" r:id="rId2"/>
    <p:sldId id="278" r:id="rId3"/>
    <p:sldId id="277" r:id="rId4"/>
    <p:sldId id="279" r:id="rId5"/>
    <p:sldId id="323" r:id="rId6"/>
    <p:sldId id="280" r:id="rId7"/>
    <p:sldId id="321" r:id="rId8"/>
    <p:sldId id="281" r:id="rId9"/>
    <p:sldId id="274" r:id="rId10"/>
    <p:sldId id="329" r:id="rId11"/>
    <p:sldId id="284" r:id="rId12"/>
    <p:sldId id="283" r:id="rId13"/>
    <p:sldId id="287" r:id="rId14"/>
    <p:sldId id="285" r:id="rId15"/>
    <p:sldId id="289" r:id="rId16"/>
    <p:sldId id="324" r:id="rId17"/>
    <p:sldId id="290" r:id="rId18"/>
    <p:sldId id="291" r:id="rId19"/>
    <p:sldId id="288" r:id="rId20"/>
    <p:sldId id="292" r:id="rId21"/>
    <p:sldId id="322" r:id="rId22"/>
    <p:sldId id="293" r:id="rId23"/>
    <p:sldId id="325" r:id="rId24"/>
    <p:sldId id="294" r:id="rId25"/>
    <p:sldId id="295" r:id="rId26"/>
    <p:sldId id="296" r:id="rId27"/>
    <p:sldId id="326" r:id="rId28"/>
    <p:sldId id="327" r:id="rId29"/>
    <p:sldId id="330" r:id="rId30"/>
    <p:sldId id="297" r:id="rId31"/>
    <p:sldId id="298" r:id="rId32"/>
    <p:sldId id="332" r:id="rId33"/>
    <p:sldId id="334" r:id="rId34"/>
    <p:sldId id="331" r:id="rId35"/>
    <p:sldId id="333" r:id="rId36"/>
    <p:sldId id="335" r:id="rId37"/>
    <p:sldId id="300" r:id="rId38"/>
    <p:sldId id="301" r:id="rId39"/>
    <p:sldId id="302" r:id="rId40"/>
    <p:sldId id="303" r:id="rId41"/>
    <p:sldId id="304" r:id="rId42"/>
    <p:sldId id="305" r:id="rId43"/>
    <p:sldId id="306" r:id="rId44"/>
    <p:sldId id="328" r:id="rId45"/>
    <p:sldId id="336" r:id="rId46"/>
    <p:sldId id="307" r:id="rId47"/>
    <p:sldId id="308" r:id="rId48"/>
    <p:sldId id="337" r:id="rId49"/>
    <p:sldId id="309" r:id="rId50"/>
    <p:sldId id="338" r:id="rId51"/>
    <p:sldId id="310" r:id="rId52"/>
    <p:sldId id="339" r:id="rId53"/>
    <p:sldId id="340" r:id="rId54"/>
    <p:sldId id="342" r:id="rId55"/>
    <p:sldId id="344" r:id="rId56"/>
    <p:sldId id="345" r:id="rId57"/>
    <p:sldId id="346" r:id="rId58"/>
    <p:sldId id="347" r:id="rId59"/>
    <p:sldId id="349" r:id="rId60"/>
    <p:sldId id="319" r:id="rId61"/>
    <p:sldId id="273" r:id="rId62"/>
    <p:sldId id="271" r:id="rId63"/>
    <p:sldId id="27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概述" id="{9A339EC1-93C5-446D-AD89-EB384DB6C586}">
          <p14:sldIdLst>
            <p14:sldId id="256"/>
            <p14:sldId id="278"/>
            <p14:sldId id="277"/>
            <p14:sldId id="279"/>
            <p14:sldId id="323"/>
            <p14:sldId id="280"/>
            <p14:sldId id="321"/>
            <p14:sldId id="281"/>
            <p14:sldId id="274"/>
          </p14:sldIdLst>
        </p14:section>
        <p14:section name="用例图" id="{80D12EC6-F0E9-4ABE-A0EF-7172D3988A44}">
          <p14:sldIdLst>
            <p14:sldId id="329"/>
            <p14:sldId id="284"/>
            <p14:sldId id="283"/>
            <p14:sldId id="287"/>
            <p14:sldId id="285"/>
            <p14:sldId id="289"/>
          </p14:sldIdLst>
        </p14:section>
        <p14:section name="类图" id="{0EAB4BBA-503B-463C-AFF7-A71B6A1D69AA}">
          <p14:sldIdLst>
            <p14:sldId id="324"/>
            <p14:sldId id="290"/>
            <p14:sldId id="291"/>
            <p14:sldId id="288"/>
            <p14:sldId id="292"/>
            <p14:sldId id="322"/>
            <p14:sldId id="293"/>
            <p14:sldId id="325"/>
            <p14:sldId id="294"/>
            <p14:sldId id="295"/>
            <p14:sldId id="296"/>
            <p14:sldId id="326"/>
            <p14:sldId id="327"/>
          </p14:sldIdLst>
        </p14:section>
        <p14:section name="顺序图" id="{199F468F-5D6F-4323-BD04-A986F198A9AC}">
          <p14:sldIdLst>
            <p14:sldId id="330"/>
            <p14:sldId id="297"/>
            <p14:sldId id="298"/>
            <p14:sldId id="332"/>
            <p14:sldId id="334"/>
            <p14:sldId id="331"/>
            <p14:sldId id="333"/>
          </p14:sldIdLst>
        </p14:section>
        <p14:section name="状态转换图" id="{A4FA9320-CF04-46DB-91E8-53AD28DDF8AE}">
          <p14:sldIdLst>
            <p14:sldId id="335"/>
            <p14:sldId id="300"/>
            <p14:sldId id="301"/>
            <p14:sldId id="302"/>
            <p14:sldId id="303"/>
            <p14:sldId id="304"/>
            <p14:sldId id="305"/>
            <p14:sldId id="306"/>
            <p14:sldId id="328"/>
          </p14:sldIdLst>
        </p14:section>
        <p14:section name="活动图" id="{F2E6F138-2968-4D23-8E8D-BD37557A26A9}">
          <p14:sldIdLst>
            <p14:sldId id="336"/>
            <p14:sldId id="307"/>
            <p14:sldId id="308"/>
            <p14:sldId id="337"/>
            <p14:sldId id="309"/>
            <p14:sldId id="338"/>
            <p14:sldId id="310"/>
            <p14:sldId id="339"/>
            <p14:sldId id="340"/>
            <p14:sldId id="342"/>
            <p14:sldId id="344"/>
          </p14:sldIdLst>
        </p14:section>
        <p14:section name="构件图" id="{C4B55BA2-112F-4F02-8618-0E310DFDF45C}">
          <p14:sldIdLst>
            <p14:sldId id="345"/>
            <p14:sldId id="346"/>
            <p14:sldId id="347"/>
            <p14:sldId id="349"/>
            <p14:sldId id="319"/>
          </p14:sldIdLst>
        </p14:section>
        <p14:section name="总结" id="{9ABA2EEE-3609-4B6E-8B35-BD482CA4362F}">
          <p14:sldIdLst>
            <p14:sldId id="273"/>
            <p14:sldId id="271"/>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81852" autoAdjust="0"/>
  </p:normalViewPr>
  <p:slideViewPr>
    <p:cSldViewPr snapToGrid="0">
      <p:cViewPr varScale="1">
        <p:scale>
          <a:sx n="60" d="100"/>
          <a:sy n="60" d="100"/>
        </p:scale>
        <p:origin x="824" y="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diagrams/_rels/data5.xml.rels><?xml version="1.0" encoding="UTF-8" standalone="yes"?>
<Relationships xmlns="http://schemas.openxmlformats.org/package/2006/relationships"><Relationship Id="rId2" Type="http://schemas.openxmlformats.org/officeDocument/2006/relationships/hyperlink" Target="https://en.wikipedia.org/wiki/Observer_pattern" TargetMode="External"/><Relationship Id="rId1" Type="http://schemas.openxmlformats.org/officeDocument/2006/relationships/hyperlink" Target="https://en.wikipedia.org/wiki/Decorator_pattern" TargetMode="External"/></Relationships>
</file>

<file path=ppt/diagrams/_rels/drawing5.xml.rels><?xml version="1.0" encoding="UTF-8" standalone="yes"?>
<Relationships xmlns="http://schemas.openxmlformats.org/package/2006/relationships"><Relationship Id="rId2" Type="http://schemas.openxmlformats.org/officeDocument/2006/relationships/hyperlink" Target="https://en.wikipedia.org/wiki/Observer_pattern" TargetMode="External"/><Relationship Id="rId1" Type="http://schemas.openxmlformats.org/officeDocument/2006/relationships/hyperlink" Target="https://en.wikipedia.org/wiki/Decorator_patter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F44E1-C09D-4EE8-9E3C-223ED71BB48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F84E799B-CE02-4A29-B0C2-C339413F6C82}">
      <dgm:prSet phldrT="[文本]"/>
      <dgm:spPr/>
      <dgm:t>
        <a:bodyPr/>
        <a:lstStyle/>
        <a:p>
          <a:r>
            <a:rPr lang="en-US" altLang="zh-CN" dirty="0"/>
            <a:t>James Rumbaugh</a:t>
          </a:r>
          <a:endParaRPr lang="zh-CN" altLang="en-US" dirty="0"/>
        </a:p>
      </dgm:t>
    </dgm:pt>
    <dgm:pt modelId="{28132D31-5AAF-499D-9885-62E55158EC69}" type="parTrans" cxnId="{87AF2819-390C-4B77-A2FF-58E6E7DC6B6D}">
      <dgm:prSet/>
      <dgm:spPr/>
      <dgm:t>
        <a:bodyPr/>
        <a:lstStyle/>
        <a:p>
          <a:endParaRPr lang="zh-CN" altLang="en-US"/>
        </a:p>
      </dgm:t>
    </dgm:pt>
    <dgm:pt modelId="{D047C8F5-24B3-47C1-A82C-E4767A28EC64}" type="sibTrans" cxnId="{87AF2819-390C-4B77-A2FF-58E6E7DC6B6D}">
      <dgm:prSet/>
      <dgm:spPr/>
      <dgm:t>
        <a:bodyPr/>
        <a:lstStyle/>
        <a:p>
          <a:endParaRPr lang="zh-CN" altLang="en-US"/>
        </a:p>
      </dgm:t>
    </dgm:pt>
    <dgm:pt modelId="{19D558AC-5165-4724-AE30-467B4D5A6AD7}">
      <dgm:prSet phldrT="[文本]"/>
      <dgm:spPr/>
      <dgm:t>
        <a:bodyPr/>
        <a:lstStyle/>
        <a:p>
          <a:r>
            <a:rPr lang="en-US" altLang="zh-CN" dirty="0"/>
            <a:t>Object Modeling Method</a:t>
          </a:r>
          <a:endParaRPr lang="zh-CN" altLang="en-US" dirty="0"/>
        </a:p>
      </dgm:t>
    </dgm:pt>
    <dgm:pt modelId="{FB8FFB2C-3C6B-4938-B954-FCC0DB7389F3}" type="parTrans" cxnId="{476FD9A1-3CC5-4C73-ACEA-4880A8C77807}">
      <dgm:prSet/>
      <dgm:spPr/>
      <dgm:t>
        <a:bodyPr/>
        <a:lstStyle/>
        <a:p>
          <a:endParaRPr lang="zh-CN" altLang="en-US"/>
        </a:p>
      </dgm:t>
    </dgm:pt>
    <dgm:pt modelId="{67E9693F-4471-4C91-82D4-3EC779CEADCD}" type="sibTrans" cxnId="{476FD9A1-3CC5-4C73-ACEA-4880A8C77807}">
      <dgm:prSet/>
      <dgm:spPr/>
      <dgm:t>
        <a:bodyPr/>
        <a:lstStyle/>
        <a:p>
          <a:endParaRPr lang="zh-CN" altLang="en-US"/>
        </a:p>
      </dgm:t>
    </dgm:pt>
    <dgm:pt modelId="{7539979B-DEA5-4FF3-B7ED-B3BC166EECAB}">
      <dgm:prSet phldrT="[文本]"/>
      <dgm:spPr/>
      <dgm:t>
        <a:bodyPr/>
        <a:lstStyle/>
        <a:p>
          <a:r>
            <a:rPr lang="en-US" altLang="zh-CN" dirty="0"/>
            <a:t>Ivar Jacobson</a:t>
          </a:r>
          <a:endParaRPr lang="zh-CN" altLang="en-US" dirty="0"/>
        </a:p>
      </dgm:t>
    </dgm:pt>
    <dgm:pt modelId="{BCF311FF-6A35-4497-A4F2-0874B2B84720}" type="parTrans" cxnId="{2B7F78DE-FD56-4442-83D5-D9287292E664}">
      <dgm:prSet/>
      <dgm:spPr/>
      <dgm:t>
        <a:bodyPr/>
        <a:lstStyle/>
        <a:p>
          <a:endParaRPr lang="zh-CN" altLang="en-US"/>
        </a:p>
      </dgm:t>
    </dgm:pt>
    <dgm:pt modelId="{A18546C3-B168-4DC8-A1CD-7C1765543975}" type="sibTrans" cxnId="{2B7F78DE-FD56-4442-83D5-D9287292E664}">
      <dgm:prSet/>
      <dgm:spPr/>
      <dgm:t>
        <a:bodyPr/>
        <a:lstStyle/>
        <a:p>
          <a:endParaRPr lang="zh-CN" altLang="en-US"/>
        </a:p>
      </dgm:t>
    </dgm:pt>
    <dgm:pt modelId="{8AD38E4F-45F8-4B28-B48D-149A2BCAA2A9}">
      <dgm:prSet phldrT="[文本]"/>
      <dgm:spPr/>
      <dgm:t>
        <a:bodyPr/>
        <a:lstStyle/>
        <a:p>
          <a:r>
            <a:rPr lang="en-US" altLang="zh-CN" dirty="0"/>
            <a:t>Object Oriented Software Engineering </a:t>
          </a:r>
          <a:endParaRPr lang="zh-CN" altLang="en-US" dirty="0"/>
        </a:p>
      </dgm:t>
    </dgm:pt>
    <dgm:pt modelId="{D8CDE65C-7938-4773-AC25-8F6A0AA18DF0}" type="parTrans" cxnId="{7A79395B-D87C-450C-BB50-67E500F0C66D}">
      <dgm:prSet/>
      <dgm:spPr/>
      <dgm:t>
        <a:bodyPr/>
        <a:lstStyle/>
        <a:p>
          <a:endParaRPr lang="zh-CN" altLang="en-US"/>
        </a:p>
      </dgm:t>
    </dgm:pt>
    <dgm:pt modelId="{EDB105FC-84FB-4A03-8D4A-4EC01A9E2BFB}" type="sibTrans" cxnId="{7A79395B-D87C-450C-BB50-67E500F0C66D}">
      <dgm:prSet/>
      <dgm:spPr/>
      <dgm:t>
        <a:bodyPr/>
        <a:lstStyle/>
        <a:p>
          <a:endParaRPr lang="zh-CN" altLang="en-US"/>
        </a:p>
      </dgm:t>
    </dgm:pt>
    <dgm:pt modelId="{8653BF1A-99D9-4F79-90CF-20C0280C0FD8}">
      <dgm:prSet phldrT="[文本]"/>
      <dgm:spPr/>
      <dgm:t>
        <a:bodyPr/>
        <a:lstStyle/>
        <a:p>
          <a:r>
            <a:rPr lang="en-US" altLang="zh-CN" dirty="0"/>
            <a:t>Grady </a:t>
          </a:r>
          <a:r>
            <a:rPr lang="en-US" altLang="zh-CN" dirty="0" err="1"/>
            <a:t>Booch</a:t>
          </a:r>
          <a:endParaRPr lang="zh-CN" altLang="en-US" dirty="0"/>
        </a:p>
      </dgm:t>
    </dgm:pt>
    <dgm:pt modelId="{6F81D93B-6898-4508-9C3B-C0FB1A16274F}" type="parTrans" cxnId="{33FABFC0-E7BA-43C1-B3B0-65418ACD4C25}">
      <dgm:prSet/>
      <dgm:spPr/>
      <dgm:t>
        <a:bodyPr/>
        <a:lstStyle/>
        <a:p>
          <a:endParaRPr lang="zh-CN" altLang="en-US"/>
        </a:p>
      </dgm:t>
    </dgm:pt>
    <dgm:pt modelId="{C651C2A6-A84C-430F-AEFA-AB2F155A1DCC}" type="sibTrans" cxnId="{33FABFC0-E7BA-43C1-B3B0-65418ACD4C25}">
      <dgm:prSet/>
      <dgm:spPr/>
      <dgm:t>
        <a:bodyPr/>
        <a:lstStyle/>
        <a:p>
          <a:endParaRPr lang="zh-CN" altLang="en-US"/>
        </a:p>
      </dgm:t>
    </dgm:pt>
    <dgm:pt modelId="{DBF07A83-19C2-458C-85A0-1134348D9F39}">
      <dgm:prSet phldrT="[文本]"/>
      <dgm:spPr/>
      <dgm:t>
        <a:bodyPr/>
        <a:lstStyle/>
        <a:p>
          <a:r>
            <a:rPr lang="en-US" altLang="zh-CN" dirty="0" err="1"/>
            <a:t>Booch’s</a:t>
          </a:r>
          <a:r>
            <a:rPr lang="en-US" altLang="zh-CN" dirty="0"/>
            <a:t> Method</a:t>
          </a:r>
          <a:endParaRPr lang="zh-CN" altLang="en-US" dirty="0"/>
        </a:p>
      </dgm:t>
    </dgm:pt>
    <dgm:pt modelId="{17048531-1C1E-4FD9-8D9A-9389FAE9807A}" type="parTrans" cxnId="{00F37241-C3AE-4366-9F43-67472717BF6B}">
      <dgm:prSet/>
      <dgm:spPr/>
      <dgm:t>
        <a:bodyPr/>
        <a:lstStyle/>
        <a:p>
          <a:endParaRPr lang="zh-CN" altLang="en-US"/>
        </a:p>
      </dgm:t>
    </dgm:pt>
    <dgm:pt modelId="{0E85F026-97D9-4802-9BD0-58F0AEFE9958}" type="sibTrans" cxnId="{00F37241-C3AE-4366-9F43-67472717BF6B}">
      <dgm:prSet/>
      <dgm:spPr/>
      <dgm:t>
        <a:bodyPr/>
        <a:lstStyle/>
        <a:p>
          <a:endParaRPr lang="zh-CN" altLang="en-US"/>
        </a:p>
      </dgm:t>
    </dgm:pt>
    <dgm:pt modelId="{5DB6DF25-D12B-4624-B486-946877E65E6C}" type="pres">
      <dgm:prSet presAssocID="{2A1F44E1-C09D-4EE8-9E3C-223ED71BB48D}" presName="Name0" presStyleCnt="0">
        <dgm:presLayoutVars>
          <dgm:dir/>
          <dgm:animLvl val="lvl"/>
          <dgm:resizeHandles val="exact"/>
        </dgm:presLayoutVars>
      </dgm:prSet>
      <dgm:spPr/>
    </dgm:pt>
    <dgm:pt modelId="{68B80163-4449-406A-B99E-614BBEB4C237}" type="pres">
      <dgm:prSet presAssocID="{F84E799B-CE02-4A29-B0C2-C339413F6C82}" presName="composite" presStyleCnt="0"/>
      <dgm:spPr/>
    </dgm:pt>
    <dgm:pt modelId="{C89C8D11-B1F6-4523-8A43-54BAF5340981}" type="pres">
      <dgm:prSet presAssocID="{F84E799B-CE02-4A29-B0C2-C339413F6C82}" presName="parTx" presStyleLbl="alignNode1" presStyleIdx="0" presStyleCnt="3">
        <dgm:presLayoutVars>
          <dgm:chMax val="0"/>
          <dgm:chPref val="0"/>
          <dgm:bulletEnabled val="1"/>
        </dgm:presLayoutVars>
      </dgm:prSet>
      <dgm:spPr/>
    </dgm:pt>
    <dgm:pt modelId="{A7884125-FDE8-431C-8B92-83AE70F47D26}" type="pres">
      <dgm:prSet presAssocID="{F84E799B-CE02-4A29-B0C2-C339413F6C82}" presName="desTx" presStyleLbl="alignAccFollowNode1" presStyleIdx="0" presStyleCnt="3">
        <dgm:presLayoutVars>
          <dgm:bulletEnabled val="1"/>
        </dgm:presLayoutVars>
      </dgm:prSet>
      <dgm:spPr/>
    </dgm:pt>
    <dgm:pt modelId="{F154CA23-AC99-4EFE-802D-553B8374B591}" type="pres">
      <dgm:prSet presAssocID="{D047C8F5-24B3-47C1-A82C-E4767A28EC64}" presName="space" presStyleCnt="0"/>
      <dgm:spPr/>
    </dgm:pt>
    <dgm:pt modelId="{3B590DF0-8E4A-4554-8DA9-B214F03E1BCA}" type="pres">
      <dgm:prSet presAssocID="{7539979B-DEA5-4FF3-B7ED-B3BC166EECAB}" presName="composite" presStyleCnt="0"/>
      <dgm:spPr/>
    </dgm:pt>
    <dgm:pt modelId="{F2B21DD1-F984-4236-9A9B-45DBE2BDF88D}" type="pres">
      <dgm:prSet presAssocID="{7539979B-DEA5-4FF3-B7ED-B3BC166EECAB}" presName="parTx" presStyleLbl="alignNode1" presStyleIdx="1" presStyleCnt="3">
        <dgm:presLayoutVars>
          <dgm:chMax val="0"/>
          <dgm:chPref val="0"/>
          <dgm:bulletEnabled val="1"/>
        </dgm:presLayoutVars>
      </dgm:prSet>
      <dgm:spPr/>
    </dgm:pt>
    <dgm:pt modelId="{FD9CB5F8-FBF7-42D8-98E2-FAEF377E8127}" type="pres">
      <dgm:prSet presAssocID="{7539979B-DEA5-4FF3-B7ED-B3BC166EECAB}" presName="desTx" presStyleLbl="alignAccFollowNode1" presStyleIdx="1" presStyleCnt="3">
        <dgm:presLayoutVars>
          <dgm:bulletEnabled val="1"/>
        </dgm:presLayoutVars>
      </dgm:prSet>
      <dgm:spPr/>
    </dgm:pt>
    <dgm:pt modelId="{E8641FEC-4C30-4C98-AEA4-A41767BDDAC3}" type="pres">
      <dgm:prSet presAssocID="{A18546C3-B168-4DC8-A1CD-7C1765543975}" presName="space" presStyleCnt="0"/>
      <dgm:spPr/>
    </dgm:pt>
    <dgm:pt modelId="{CC35FBFA-BFF6-4591-AA19-E3D8E741EEBE}" type="pres">
      <dgm:prSet presAssocID="{8653BF1A-99D9-4F79-90CF-20C0280C0FD8}" presName="composite" presStyleCnt="0"/>
      <dgm:spPr/>
    </dgm:pt>
    <dgm:pt modelId="{BE9D8197-1414-45CB-AE9C-FEF8DF121989}" type="pres">
      <dgm:prSet presAssocID="{8653BF1A-99D9-4F79-90CF-20C0280C0FD8}" presName="parTx" presStyleLbl="alignNode1" presStyleIdx="2" presStyleCnt="3">
        <dgm:presLayoutVars>
          <dgm:chMax val="0"/>
          <dgm:chPref val="0"/>
          <dgm:bulletEnabled val="1"/>
        </dgm:presLayoutVars>
      </dgm:prSet>
      <dgm:spPr/>
    </dgm:pt>
    <dgm:pt modelId="{AE89D90D-3DFB-4860-97EF-B41429823BF3}" type="pres">
      <dgm:prSet presAssocID="{8653BF1A-99D9-4F79-90CF-20C0280C0FD8}" presName="desTx" presStyleLbl="alignAccFollowNode1" presStyleIdx="2" presStyleCnt="3">
        <dgm:presLayoutVars>
          <dgm:bulletEnabled val="1"/>
        </dgm:presLayoutVars>
      </dgm:prSet>
      <dgm:spPr/>
    </dgm:pt>
  </dgm:ptLst>
  <dgm:cxnLst>
    <dgm:cxn modelId="{87AF2819-390C-4B77-A2FF-58E6E7DC6B6D}" srcId="{2A1F44E1-C09D-4EE8-9E3C-223ED71BB48D}" destId="{F84E799B-CE02-4A29-B0C2-C339413F6C82}" srcOrd="0" destOrd="0" parTransId="{28132D31-5AAF-499D-9885-62E55158EC69}" sibTransId="{D047C8F5-24B3-47C1-A82C-E4767A28EC64}"/>
    <dgm:cxn modelId="{A6B54D2C-D746-417E-AC2B-7478F85F6BC2}" type="presOf" srcId="{7539979B-DEA5-4FF3-B7ED-B3BC166EECAB}" destId="{F2B21DD1-F984-4236-9A9B-45DBE2BDF88D}" srcOrd="0" destOrd="0" presId="urn:microsoft.com/office/officeart/2005/8/layout/hList1"/>
    <dgm:cxn modelId="{0856962D-9FA8-4D6D-90D8-DF91EF5DB8F1}" type="presOf" srcId="{19D558AC-5165-4724-AE30-467B4D5A6AD7}" destId="{A7884125-FDE8-431C-8B92-83AE70F47D26}" srcOrd="0" destOrd="0" presId="urn:microsoft.com/office/officeart/2005/8/layout/hList1"/>
    <dgm:cxn modelId="{7A79395B-D87C-450C-BB50-67E500F0C66D}" srcId="{7539979B-DEA5-4FF3-B7ED-B3BC166EECAB}" destId="{8AD38E4F-45F8-4B28-B48D-149A2BCAA2A9}" srcOrd="0" destOrd="0" parTransId="{D8CDE65C-7938-4773-AC25-8F6A0AA18DF0}" sibTransId="{EDB105FC-84FB-4A03-8D4A-4EC01A9E2BFB}"/>
    <dgm:cxn modelId="{00F37241-C3AE-4366-9F43-67472717BF6B}" srcId="{8653BF1A-99D9-4F79-90CF-20C0280C0FD8}" destId="{DBF07A83-19C2-458C-85A0-1134348D9F39}" srcOrd="0" destOrd="0" parTransId="{17048531-1C1E-4FD9-8D9A-9389FAE9807A}" sibTransId="{0E85F026-97D9-4802-9BD0-58F0AEFE9958}"/>
    <dgm:cxn modelId="{4880AC6B-29A3-4548-AE12-3CFCB3F13DAC}" type="presOf" srcId="{F84E799B-CE02-4A29-B0C2-C339413F6C82}" destId="{C89C8D11-B1F6-4523-8A43-54BAF5340981}" srcOrd="0" destOrd="0" presId="urn:microsoft.com/office/officeart/2005/8/layout/hList1"/>
    <dgm:cxn modelId="{78AD724C-5192-4FB8-BE54-F2F9D7B557AE}" type="presOf" srcId="{8653BF1A-99D9-4F79-90CF-20C0280C0FD8}" destId="{BE9D8197-1414-45CB-AE9C-FEF8DF121989}" srcOrd="0" destOrd="0" presId="urn:microsoft.com/office/officeart/2005/8/layout/hList1"/>
    <dgm:cxn modelId="{6DBEEE56-A67C-4FA0-B956-32B4B5EAB2F0}" type="presOf" srcId="{DBF07A83-19C2-458C-85A0-1134348D9F39}" destId="{AE89D90D-3DFB-4860-97EF-B41429823BF3}" srcOrd="0" destOrd="0" presId="urn:microsoft.com/office/officeart/2005/8/layout/hList1"/>
    <dgm:cxn modelId="{CCD54D9F-1353-4171-9E98-72B4F79F6DBB}" type="presOf" srcId="{8AD38E4F-45F8-4B28-B48D-149A2BCAA2A9}" destId="{FD9CB5F8-FBF7-42D8-98E2-FAEF377E8127}" srcOrd="0" destOrd="0" presId="urn:microsoft.com/office/officeart/2005/8/layout/hList1"/>
    <dgm:cxn modelId="{476FD9A1-3CC5-4C73-ACEA-4880A8C77807}" srcId="{F84E799B-CE02-4A29-B0C2-C339413F6C82}" destId="{19D558AC-5165-4724-AE30-467B4D5A6AD7}" srcOrd="0" destOrd="0" parTransId="{FB8FFB2C-3C6B-4938-B954-FCC0DB7389F3}" sibTransId="{67E9693F-4471-4C91-82D4-3EC779CEADCD}"/>
    <dgm:cxn modelId="{33FABFC0-E7BA-43C1-B3B0-65418ACD4C25}" srcId="{2A1F44E1-C09D-4EE8-9E3C-223ED71BB48D}" destId="{8653BF1A-99D9-4F79-90CF-20C0280C0FD8}" srcOrd="2" destOrd="0" parTransId="{6F81D93B-6898-4508-9C3B-C0FB1A16274F}" sibTransId="{C651C2A6-A84C-430F-AEFA-AB2F155A1DCC}"/>
    <dgm:cxn modelId="{6C4A8EDC-5A57-4ADE-BDE4-C16C8A2086CD}" type="presOf" srcId="{2A1F44E1-C09D-4EE8-9E3C-223ED71BB48D}" destId="{5DB6DF25-D12B-4624-B486-946877E65E6C}" srcOrd="0" destOrd="0" presId="urn:microsoft.com/office/officeart/2005/8/layout/hList1"/>
    <dgm:cxn modelId="{2B7F78DE-FD56-4442-83D5-D9287292E664}" srcId="{2A1F44E1-C09D-4EE8-9E3C-223ED71BB48D}" destId="{7539979B-DEA5-4FF3-B7ED-B3BC166EECAB}" srcOrd="1" destOrd="0" parTransId="{BCF311FF-6A35-4497-A4F2-0874B2B84720}" sibTransId="{A18546C3-B168-4DC8-A1CD-7C1765543975}"/>
    <dgm:cxn modelId="{ECDB1635-4BE6-4D63-B2F0-26BBB90A3EAD}" type="presParOf" srcId="{5DB6DF25-D12B-4624-B486-946877E65E6C}" destId="{68B80163-4449-406A-B99E-614BBEB4C237}" srcOrd="0" destOrd="0" presId="urn:microsoft.com/office/officeart/2005/8/layout/hList1"/>
    <dgm:cxn modelId="{E455CF2E-9445-4980-9486-174245BE78E0}" type="presParOf" srcId="{68B80163-4449-406A-B99E-614BBEB4C237}" destId="{C89C8D11-B1F6-4523-8A43-54BAF5340981}" srcOrd="0" destOrd="0" presId="urn:microsoft.com/office/officeart/2005/8/layout/hList1"/>
    <dgm:cxn modelId="{2DA60BD6-2782-44F0-8B07-50F81519EA34}" type="presParOf" srcId="{68B80163-4449-406A-B99E-614BBEB4C237}" destId="{A7884125-FDE8-431C-8B92-83AE70F47D26}" srcOrd="1" destOrd="0" presId="urn:microsoft.com/office/officeart/2005/8/layout/hList1"/>
    <dgm:cxn modelId="{2741FA84-FBDF-4A9F-9AE3-4E2A6EB7BBB8}" type="presParOf" srcId="{5DB6DF25-D12B-4624-B486-946877E65E6C}" destId="{F154CA23-AC99-4EFE-802D-553B8374B591}" srcOrd="1" destOrd="0" presId="urn:microsoft.com/office/officeart/2005/8/layout/hList1"/>
    <dgm:cxn modelId="{C7851222-8B69-44B8-94B2-DC9CFEB4EBC8}" type="presParOf" srcId="{5DB6DF25-D12B-4624-B486-946877E65E6C}" destId="{3B590DF0-8E4A-4554-8DA9-B214F03E1BCA}" srcOrd="2" destOrd="0" presId="urn:microsoft.com/office/officeart/2005/8/layout/hList1"/>
    <dgm:cxn modelId="{4929518C-15F4-471E-9AA3-534C488DF760}" type="presParOf" srcId="{3B590DF0-8E4A-4554-8DA9-B214F03E1BCA}" destId="{F2B21DD1-F984-4236-9A9B-45DBE2BDF88D}" srcOrd="0" destOrd="0" presId="urn:microsoft.com/office/officeart/2005/8/layout/hList1"/>
    <dgm:cxn modelId="{DC2ACC12-2A65-4C33-8C1B-614BE55B819D}" type="presParOf" srcId="{3B590DF0-8E4A-4554-8DA9-B214F03E1BCA}" destId="{FD9CB5F8-FBF7-42D8-98E2-FAEF377E8127}" srcOrd="1" destOrd="0" presId="urn:microsoft.com/office/officeart/2005/8/layout/hList1"/>
    <dgm:cxn modelId="{1C3FD0BA-9C66-40B9-B3EB-98933B4294F1}" type="presParOf" srcId="{5DB6DF25-D12B-4624-B486-946877E65E6C}" destId="{E8641FEC-4C30-4C98-AEA4-A41767BDDAC3}" srcOrd="3" destOrd="0" presId="urn:microsoft.com/office/officeart/2005/8/layout/hList1"/>
    <dgm:cxn modelId="{CBBBEEDE-9898-4C9F-BBFC-822AF3A11C7D}" type="presParOf" srcId="{5DB6DF25-D12B-4624-B486-946877E65E6C}" destId="{CC35FBFA-BFF6-4591-AA19-E3D8E741EEBE}" srcOrd="4" destOrd="0" presId="urn:microsoft.com/office/officeart/2005/8/layout/hList1"/>
    <dgm:cxn modelId="{2C648805-9A2F-47A2-A411-C7BF10F3CD6F}" type="presParOf" srcId="{CC35FBFA-BFF6-4591-AA19-E3D8E741EEBE}" destId="{BE9D8197-1414-45CB-AE9C-FEF8DF121989}" srcOrd="0" destOrd="0" presId="urn:microsoft.com/office/officeart/2005/8/layout/hList1"/>
    <dgm:cxn modelId="{DEB49032-D386-42B8-ACB7-8F43CE3BDFAB}" type="presParOf" srcId="{CC35FBFA-BFF6-4591-AA19-E3D8E741EEBE}" destId="{AE89D90D-3DFB-4860-97EF-B41429823BF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CB4477-B769-4ED9-9AFD-79E30D0D6BA8}"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C890868F-CB31-4BE0-AFAD-5498FA23E583}">
      <dgm:prSet phldrT="[文本]"/>
      <dgm:spPr/>
      <dgm:t>
        <a:bodyPr/>
        <a:lstStyle/>
        <a:p>
          <a:r>
            <a:rPr lang="en-US" altLang="zh-CN" dirty="0"/>
            <a:t>UML</a:t>
          </a:r>
          <a:endParaRPr lang="zh-CN" altLang="en-US" dirty="0"/>
        </a:p>
      </dgm:t>
    </dgm:pt>
    <dgm:pt modelId="{5A3C40DA-CDEF-45A4-B8DB-B9321138568C}" type="parTrans" cxnId="{87046B68-2B01-443E-8E21-0362533FC776}">
      <dgm:prSet/>
      <dgm:spPr/>
      <dgm:t>
        <a:bodyPr/>
        <a:lstStyle/>
        <a:p>
          <a:endParaRPr lang="zh-CN" altLang="en-US"/>
        </a:p>
      </dgm:t>
    </dgm:pt>
    <dgm:pt modelId="{AB86E0E1-4346-404F-B3C7-CE5956DE3CBB}" type="sibTrans" cxnId="{87046B68-2B01-443E-8E21-0362533FC776}">
      <dgm:prSet/>
      <dgm:spPr/>
      <dgm:t>
        <a:bodyPr/>
        <a:lstStyle/>
        <a:p>
          <a:endParaRPr lang="zh-CN" altLang="en-US"/>
        </a:p>
      </dgm:t>
    </dgm:pt>
    <dgm:pt modelId="{F03F8E4D-7F80-4C75-AFDA-EBD9FEB6040E}">
      <dgm:prSet phldrT="[文本]"/>
      <dgm:spPr/>
      <dgm:t>
        <a:bodyPr/>
        <a:lstStyle/>
        <a:p>
          <a:r>
            <a:rPr lang="en-US" altLang="zh-CN" dirty="0"/>
            <a:t>OMT</a:t>
          </a:r>
          <a:endParaRPr lang="zh-CN" altLang="en-US" dirty="0"/>
        </a:p>
      </dgm:t>
    </dgm:pt>
    <dgm:pt modelId="{E14D16C5-6D26-43F6-8577-4D63D883A36A}" type="parTrans" cxnId="{CFEF3600-DC0A-414B-BEFF-C7CBB61AE004}">
      <dgm:prSet/>
      <dgm:spPr/>
      <dgm:t>
        <a:bodyPr/>
        <a:lstStyle/>
        <a:p>
          <a:endParaRPr lang="zh-CN" altLang="en-US"/>
        </a:p>
      </dgm:t>
    </dgm:pt>
    <dgm:pt modelId="{C32EC474-731A-4A4E-ACFE-473D88965C41}" type="sibTrans" cxnId="{CFEF3600-DC0A-414B-BEFF-C7CBB61AE004}">
      <dgm:prSet/>
      <dgm:spPr/>
      <dgm:t>
        <a:bodyPr/>
        <a:lstStyle/>
        <a:p>
          <a:endParaRPr lang="zh-CN" altLang="en-US"/>
        </a:p>
      </dgm:t>
    </dgm:pt>
    <dgm:pt modelId="{F4B3780E-D630-4598-9293-1F0F83FCD1E5}">
      <dgm:prSet phldrT="[文本]"/>
      <dgm:spPr/>
      <dgm:t>
        <a:bodyPr/>
        <a:lstStyle/>
        <a:p>
          <a:r>
            <a:rPr lang="en-US" altLang="zh-CN" dirty="0"/>
            <a:t>OOSE</a:t>
          </a:r>
          <a:endParaRPr lang="zh-CN" altLang="en-US" dirty="0"/>
        </a:p>
      </dgm:t>
    </dgm:pt>
    <dgm:pt modelId="{2F26C06F-7463-42BE-91E8-E2356D6E2B8C}" type="parTrans" cxnId="{45B3B406-8786-4AFA-8B2F-570172BB4DA3}">
      <dgm:prSet/>
      <dgm:spPr/>
      <dgm:t>
        <a:bodyPr/>
        <a:lstStyle/>
        <a:p>
          <a:endParaRPr lang="zh-CN" altLang="en-US"/>
        </a:p>
      </dgm:t>
    </dgm:pt>
    <dgm:pt modelId="{27E9EC9D-4BB7-47F9-8E8B-07AB726DAC07}" type="sibTrans" cxnId="{45B3B406-8786-4AFA-8B2F-570172BB4DA3}">
      <dgm:prSet/>
      <dgm:spPr/>
      <dgm:t>
        <a:bodyPr/>
        <a:lstStyle/>
        <a:p>
          <a:endParaRPr lang="zh-CN" altLang="en-US"/>
        </a:p>
      </dgm:t>
    </dgm:pt>
    <dgm:pt modelId="{D5C59999-5A12-41AA-AA5A-FBD0A720640F}">
      <dgm:prSet phldrT="[文本]"/>
      <dgm:spPr/>
      <dgm:t>
        <a:bodyPr/>
        <a:lstStyle/>
        <a:p>
          <a:r>
            <a:rPr lang="en-US" altLang="zh-CN" dirty="0" err="1"/>
            <a:t>Booch’s</a:t>
          </a:r>
          <a:endParaRPr lang="en-US" altLang="zh-CN" dirty="0"/>
        </a:p>
        <a:p>
          <a:r>
            <a:rPr lang="en-US" altLang="zh-CN" dirty="0"/>
            <a:t>Method</a:t>
          </a:r>
          <a:endParaRPr lang="zh-CN" altLang="en-US" dirty="0"/>
        </a:p>
      </dgm:t>
    </dgm:pt>
    <dgm:pt modelId="{2D4D00A5-714F-44AD-9E5D-A9CF4FA39804}" type="parTrans" cxnId="{EDCCA6DE-40C6-448D-9E22-AB4B1850C1A7}">
      <dgm:prSet/>
      <dgm:spPr/>
      <dgm:t>
        <a:bodyPr/>
        <a:lstStyle/>
        <a:p>
          <a:endParaRPr lang="zh-CN" altLang="en-US"/>
        </a:p>
      </dgm:t>
    </dgm:pt>
    <dgm:pt modelId="{F00C6ED1-C789-4B77-ADBE-9E87383F59B5}" type="sibTrans" cxnId="{EDCCA6DE-40C6-448D-9E22-AB4B1850C1A7}">
      <dgm:prSet/>
      <dgm:spPr/>
      <dgm:t>
        <a:bodyPr/>
        <a:lstStyle/>
        <a:p>
          <a:endParaRPr lang="zh-CN" altLang="en-US"/>
        </a:p>
      </dgm:t>
    </dgm:pt>
    <dgm:pt modelId="{750C81FB-26FC-4CA6-A115-870E2C54F72F}" type="pres">
      <dgm:prSet presAssocID="{64CB4477-B769-4ED9-9AFD-79E30D0D6BA8}" presName="cycle" presStyleCnt="0">
        <dgm:presLayoutVars>
          <dgm:chMax val="1"/>
          <dgm:dir/>
          <dgm:animLvl val="ctr"/>
          <dgm:resizeHandles val="exact"/>
        </dgm:presLayoutVars>
      </dgm:prSet>
      <dgm:spPr/>
    </dgm:pt>
    <dgm:pt modelId="{A808F9FB-0121-4596-B2CC-823C66D4A0B5}" type="pres">
      <dgm:prSet presAssocID="{C890868F-CB31-4BE0-AFAD-5498FA23E583}" presName="centerShape" presStyleLbl="node0" presStyleIdx="0" presStyleCnt="1"/>
      <dgm:spPr/>
    </dgm:pt>
    <dgm:pt modelId="{CDF49187-BEF9-45B3-AAA6-6AE19122BD49}" type="pres">
      <dgm:prSet presAssocID="{E14D16C5-6D26-43F6-8577-4D63D883A36A}" presName="parTrans" presStyleLbl="bgSibTrans2D1" presStyleIdx="0" presStyleCnt="3"/>
      <dgm:spPr/>
    </dgm:pt>
    <dgm:pt modelId="{E0B41A66-F015-478A-BB61-64C66E253D3F}" type="pres">
      <dgm:prSet presAssocID="{F03F8E4D-7F80-4C75-AFDA-EBD9FEB6040E}" presName="node" presStyleLbl="node1" presStyleIdx="0" presStyleCnt="3">
        <dgm:presLayoutVars>
          <dgm:bulletEnabled val="1"/>
        </dgm:presLayoutVars>
      </dgm:prSet>
      <dgm:spPr/>
    </dgm:pt>
    <dgm:pt modelId="{10C89D50-A48B-4BAD-835F-7CCE6D8EE737}" type="pres">
      <dgm:prSet presAssocID="{2F26C06F-7463-42BE-91E8-E2356D6E2B8C}" presName="parTrans" presStyleLbl="bgSibTrans2D1" presStyleIdx="1" presStyleCnt="3"/>
      <dgm:spPr/>
    </dgm:pt>
    <dgm:pt modelId="{0A4454D5-E673-4202-A6F9-91EB543E84C8}" type="pres">
      <dgm:prSet presAssocID="{F4B3780E-D630-4598-9293-1F0F83FCD1E5}" presName="node" presStyleLbl="node1" presStyleIdx="1" presStyleCnt="3">
        <dgm:presLayoutVars>
          <dgm:bulletEnabled val="1"/>
        </dgm:presLayoutVars>
      </dgm:prSet>
      <dgm:spPr/>
    </dgm:pt>
    <dgm:pt modelId="{236860CB-AD50-45EE-96FA-BC01B0017AE1}" type="pres">
      <dgm:prSet presAssocID="{2D4D00A5-714F-44AD-9E5D-A9CF4FA39804}" presName="parTrans" presStyleLbl="bgSibTrans2D1" presStyleIdx="2" presStyleCnt="3"/>
      <dgm:spPr/>
    </dgm:pt>
    <dgm:pt modelId="{AAA8327F-8D54-4842-8495-F1DF6C1F8FA3}" type="pres">
      <dgm:prSet presAssocID="{D5C59999-5A12-41AA-AA5A-FBD0A720640F}" presName="node" presStyleLbl="node1" presStyleIdx="2" presStyleCnt="3">
        <dgm:presLayoutVars>
          <dgm:bulletEnabled val="1"/>
        </dgm:presLayoutVars>
      </dgm:prSet>
      <dgm:spPr/>
    </dgm:pt>
  </dgm:ptLst>
  <dgm:cxnLst>
    <dgm:cxn modelId="{CFEF3600-DC0A-414B-BEFF-C7CBB61AE004}" srcId="{C890868F-CB31-4BE0-AFAD-5498FA23E583}" destId="{F03F8E4D-7F80-4C75-AFDA-EBD9FEB6040E}" srcOrd="0" destOrd="0" parTransId="{E14D16C5-6D26-43F6-8577-4D63D883A36A}" sibTransId="{C32EC474-731A-4A4E-ACFE-473D88965C41}"/>
    <dgm:cxn modelId="{45B3B406-8786-4AFA-8B2F-570172BB4DA3}" srcId="{C890868F-CB31-4BE0-AFAD-5498FA23E583}" destId="{F4B3780E-D630-4598-9293-1F0F83FCD1E5}" srcOrd="1" destOrd="0" parTransId="{2F26C06F-7463-42BE-91E8-E2356D6E2B8C}" sibTransId="{27E9EC9D-4BB7-47F9-8E8B-07AB726DAC07}"/>
    <dgm:cxn modelId="{8F575319-921B-43D5-8D7B-099C2289B9E7}" type="presOf" srcId="{D5C59999-5A12-41AA-AA5A-FBD0A720640F}" destId="{AAA8327F-8D54-4842-8495-F1DF6C1F8FA3}" srcOrd="0" destOrd="0" presId="urn:microsoft.com/office/officeart/2005/8/layout/radial4"/>
    <dgm:cxn modelId="{C392722A-58D1-4D66-B240-4A1EF487A724}" type="presOf" srcId="{F03F8E4D-7F80-4C75-AFDA-EBD9FEB6040E}" destId="{E0B41A66-F015-478A-BB61-64C66E253D3F}" srcOrd="0" destOrd="0" presId="urn:microsoft.com/office/officeart/2005/8/layout/radial4"/>
    <dgm:cxn modelId="{87046B68-2B01-443E-8E21-0362533FC776}" srcId="{64CB4477-B769-4ED9-9AFD-79E30D0D6BA8}" destId="{C890868F-CB31-4BE0-AFAD-5498FA23E583}" srcOrd="0" destOrd="0" parTransId="{5A3C40DA-CDEF-45A4-B8DB-B9321138568C}" sibTransId="{AB86E0E1-4346-404F-B3C7-CE5956DE3CBB}"/>
    <dgm:cxn modelId="{5CAF7E77-5D17-48B3-B0B9-4646B8DAAA9B}" type="presOf" srcId="{64CB4477-B769-4ED9-9AFD-79E30D0D6BA8}" destId="{750C81FB-26FC-4CA6-A115-870E2C54F72F}" srcOrd="0" destOrd="0" presId="urn:microsoft.com/office/officeart/2005/8/layout/radial4"/>
    <dgm:cxn modelId="{7E34B891-50A0-4AF2-B8A3-A10992B8454D}" type="presOf" srcId="{2D4D00A5-714F-44AD-9E5D-A9CF4FA39804}" destId="{236860CB-AD50-45EE-96FA-BC01B0017AE1}" srcOrd="0" destOrd="0" presId="urn:microsoft.com/office/officeart/2005/8/layout/radial4"/>
    <dgm:cxn modelId="{4A72C394-F7F7-42BC-860E-175349AF4407}" type="presOf" srcId="{E14D16C5-6D26-43F6-8577-4D63D883A36A}" destId="{CDF49187-BEF9-45B3-AAA6-6AE19122BD49}" srcOrd="0" destOrd="0" presId="urn:microsoft.com/office/officeart/2005/8/layout/radial4"/>
    <dgm:cxn modelId="{61C44CCE-A5D0-4E6E-A2EC-A50DEB16941C}" type="presOf" srcId="{F4B3780E-D630-4598-9293-1F0F83FCD1E5}" destId="{0A4454D5-E673-4202-A6F9-91EB543E84C8}" srcOrd="0" destOrd="0" presId="urn:microsoft.com/office/officeart/2005/8/layout/radial4"/>
    <dgm:cxn modelId="{06BDFFCE-6C45-4DE4-BBE3-DEA49E68ADB7}" type="presOf" srcId="{C890868F-CB31-4BE0-AFAD-5498FA23E583}" destId="{A808F9FB-0121-4596-B2CC-823C66D4A0B5}" srcOrd="0" destOrd="0" presId="urn:microsoft.com/office/officeart/2005/8/layout/radial4"/>
    <dgm:cxn modelId="{EDCCA6DE-40C6-448D-9E22-AB4B1850C1A7}" srcId="{C890868F-CB31-4BE0-AFAD-5498FA23E583}" destId="{D5C59999-5A12-41AA-AA5A-FBD0A720640F}" srcOrd="2" destOrd="0" parTransId="{2D4D00A5-714F-44AD-9E5D-A9CF4FA39804}" sibTransId="{F00C6ED1-C789-4B77-ADBE-9E87383F59B5}"/>
    <dgm:cxn modelId="{23E58AF2-0DEF-4857-A91B-1FD8193B0616}" type="presOf" srcId="{2F26C06F-7463-42BE-91E8-E2356D6E2B8C}" destId="{10C89D50-A48B-4BAD-835F-7CCE6D8EE737}" srcOrd="0" destOrd="0" presId="urn:microsoft.com/office/officeart/2005/8/layout/radial4"/>
    <dgm:cxn modelId="{C0922453-0220-442C-ACEA-EC4E2A5CDB03}" type="presParOf" srcId="{750C81FB-26FC-4CA6-A115-870E2C54F72F}" destId="{A808F9FB-0121-4596-B2CC-823C66D4A0B5}" srcOrd="0" destOrd="0" presId="urn:microsoft.com/office/officeart/2005/8/layout/radial4"/>
    <dgm:cxn modelId="{54759DD5-BE04-47CA-975F-39BAF3FE665B}" type="presParOf" srcId="{750C81FB-26FC-4CA6-A115-870E2C54F72F}" destId="{CDF49187-BEF9-45B3-AAA6-6AE19122BD49}" srcOrd="1" destOrd="0" presId="urn:microsoft.com/office/officeart/2005/8/layout/radial4"/>
    <dgm:cxn modelId="{41AB9CA8-D7C8-4F8D-87A8-A2ECB062B83E}" type="presParOf" srcId="{750C81FB-26FC-4CA6-A115-870E2C54F72F}" destId="{E0B41A66-F015-478A-BB61-64C66E253D3F}" srcOrd="2" destOrd="0" presId="urn:microsoft.com/office/officeart/2005/8/layout/radial4"/>
    <dgm:cxn modelId="{5DDF99F2-ED02-4A96-8BF4-CA37BAA04544}" type="presParOf" srcId="{750C81FB-26FC-4CA6-A115-870E2C54F72F}" destId="{10C89D50-A48B-4BAD-835F-7CCE6D8EE737}" srcOrd="3" destOrd="0" presId="urn:microsoft.com/office/officeart/2005/8/layout/radial4"/>
    <dgm:cxn modelId="{558D5456-6FEC-4E86-911F-845051C3373B}" type="presParOf" srcId="{750C81FB-26FC-4CA6-A115-870E2C54F72F}" destId="{0A4454D5-E673-4202-A6F9-91EB543E84C8}" srcOrd="4" destOrd="0" presId="urn:microsoft.com/office/officeart/2005/8/layout/radial4"/>
    <dgm:cxn modelId="{1316F42B-B2CC-4781-A33A-1F16103286EB}" type="presParOf" srcId="{750C81FB-26FC-4CA6-A115-870E2C54F72F}" destId="{236860CB-AD50-45EE-96FA-BC01B0017AE1}" srcOrd="5" destOrd="0" presId="urn:microsoft.com/office/officeart/2005/8/layout/radial4"/>
    <dgm:cxn modelId="{B05BDE78-1243-41F1-9384-77D1896841D1}" type="presParOf" srcId="{750C81FB-26FC-4CA6-A115-870E2C54F72F}" destId="{AAA8327F-8D54-4842-8495-F1DF6C1F8FA3}"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713ADA-DC7D-438C-B124-3FA17034A05B}"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AACFEDFC-E121-48EB-B753-38E68DEB5940}">
      <dgm:prSet/>
      <dgm:spPr/>
      <dgm:t>
        <a:bodyPr/>
        <a:lstStyle/>
        <a:p>
          <a:r>
            <a:rPr lang="zh-CN" dirty="0"/>
            <a:t>对于开发者</a:t>
          </a:r>
        </a:p>
      </dgm:t>
    </dgm:pt>
    <dgm:pt modelId="{EE347598-9E77-41A8-B325-27C4033CCF71}" type="parTrans" cxnId="{4F783466-43D8-4F4F-B145-7314D4D9A4B6}">
      <dgm:prSet/>
      <dgm:spPr/>
      <dgm:t>
        <a:bodyPr/>
        <a:lstStyle/>
        <a:p>
          <a:endParaRPr lang="zh-CN" altLang="en-US"/>
        </a:p>
      </dgm:t>
    </dgm:pt>
    <dgm:pt modelId="{3FB8D5E0-8EE3-4CA4-9D7D-FA1987C9FF56}" type="sibTrans" cxnId="{4F783466-43D8-4F4F-B145-7314D4D9A4B6}">
      <dgm:prSet/>
      <dgm:spPr/>
      <dgm:t>
        <a:bodyPr/>
        <a:lstStyle/>
        <a:p>
          <a:endParaRPr lang="zh-CN" altLang="en-US"/>
        </a:p>
      </dgm:t>
    </dgm:pt>
    <dgm:pt modelId="{BC7A12E1-79DA-4A01-B69E-316B97E92088}" type="pres">
      <dgm:prSet presAssocID="{C4713ADA-DC7D-438C-B124-3FA17034A05B}" presName="compositeShape" presStyleCnt="0">
        <dgm:presLayoutVars>
          <dgm:chMax val="7"/>
          <dgm:dir/>
          <dgm:resizeHandles val="exact"/>
        </dgm:presLayoutVars>
      </dgm:prSet>
      <dgm:spPr/>
    </dgm:pt>
    <dgm:pt modelId="{BFC90774-7017-437D-9581-31497C9C534B}" type="pres">
      <dgm:prSet presAssocID="{AACFEDFC-E121-48EB-B753-38E68DEB5940}" presName="circ1TxSh" presStyleLbl="vennNode1" presStyleIdx="0" presStyleCnt="1"/>
      <dgm:spPr/>
    </dgm:pt>
  </dgm:ptLst>
  <dgm:cxnLst>
    <dgm:cxn modelId="{011C655D-9A28-4038-BA7B-B2724DBFFE60}" type="presOf" srcId="{AACFEDFC-E121-48EB-B753-38E68DEB5940}" destId="{BFC90774-7017-437D-9581-31497C9C534B}" srcOrd="0" destOrd="0" presId="urn:microsoft.com/office/officeart/2005/8/layout/venn1"/>
    <dgm:cxn modelId="{FD32B95F-2B20-46E4-8E04-8D87B16492AE}" type="presOf" srcId="{C4713ADA-DC7D-438C-B124-3FA17034A05B}" destId="{BC7A12E1-79DA-4A01-B69E-316B97E92088}" srcOrd="0" destOrd="0" presId="urn:microsoft.com/office/officeart/2005/8/layout/venn1"/>
    <dgm:cxn modelId="{4F783466-43D8-4F4F-B145-7314D4D9A4B6}" srcId="{C4713ADA-DC7D-438C-B124-3FA17034A05B}" destId="{AACFEDFC-E121-48EB-B753-38E68DEB5940}" srcOrd="0" destOrd="0" parTransId="{EE347598-9E77-41A8-B325-27C4033CCF71}" sibTransId="{3FB8D5E0-8EE3-4CA4-9D7D-FA1987C9FF56}"/>
    <dgm:cxn modelId="{E3E011B7-FC01-4117-850C-80EDDBFC38B9}" type="presParOf" srcId="{BC7A12E1-79DA-4A01-B69E-316B97E92088}" destId="{BFC90774-7017-437D-9581-31497C9C534B}"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713ADA-DC7D-438C-B124-3FA17034A05B}"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AACFEDFC-E121-48EB-B753-38E68DEB5940}">
      <dgm:prSet/>
      <dgm:spPr/>
      <dgm:t>
        <a:bodyPr/>
        <a:lstStyle/>
        <a:p>
          <a:r>
            <a:rPr lang="zh-CN" dirty="0"/>
            <a:t>对于</a:t>
          </a:r>
          <a:r>
            <a:rPr lang="zh-CN" altLang="en-US" dirty="0"/>
            <a:t>客户</a:t>
          </a:r>
          <a:endParaRPr lang="zh-CN" dirty="0"/>
        </a:p>
      </dgm:t>
    </dgm:pt>
    <dgm:pt modelId="{EE347598-9E77-41A8-B325-27C4033CCF71}" type="parTrans" cxnId="{4F783466-43D8-4F4F-B145-7314D4D9A4B6}">
      <dgm:prSet/>
      <dgm:spPr/>
      <dgm:t>
        <a:bodyPr/>
        <a:lstStyle/>
        <a:p>
          <a:endParaRPr lang="zh-CN" altLang="en-US"/>
        </a:p>
      </dgm:t>
    </dgm:pt>
    <dgm:pt modelId="{3FB8D5E0-8EE3-4CA4-9D7D-FA1987C9FF56}" type="sibTrans" cxnId="{4F783466-43D8-4F4F-B145-7314D4D9A4B6}">
      <dgm:prSet/>
      <dgm:spPr/>
      <dgm:t>
        <a:bodyPr/>
        <a:lstStyle/>
        <a:p>
          <a:endParaRPr lang="zh-CN" altLang="en-US"/>
        </a:p>
      </dgm:t>
    </dgm:pt>
    <dgm:pt modelId="{BC7A12E1-79DA-4A01-B69E-316B97E92088}" type="pres">
      <dgm:prSet presAssocID="{C4713ADA-DC7D-438C-B124-3FA17034A05B}" presName="compositeShape" presStyleCnt="0">
        <dgm:presLayoutVars>
          <dgm:chMax val="7"/>
          <dgm:dir/>
          <dgm:resizeHandles val="exact"/>
        </dgm:presLayoutVars>
      </dgm:prSet>
      <dgm:spPr/>
    </dgm:pt>
    <dgm:pt modelId="{BFC90774-7017-437D-9581-31497C9C534B}" type="pres">
      <dgm:prSet presAssocID="{AACFEDFC-E121-48EB-B753-38E68DEB5940}" presName="circ1TxSh" presStyleLbl="vennNode1" presStyleIdx="0" presStyleCnt="1"/>
      <dgm:spPr/>
    </dgm:pt>
  </dgm:ptLst>
  <dgm:cxnLst>
    <dgm:cxn modelId="{011C655D-9A28-4038-BA7B-B2724DBFFE60}" type="presOf" srcId="{AACFEDFC-E121-48EB-B753-38E68DEB5940}" destId="{BFC90774-7017-437D-9581-31497C9C534B}" srcOrd="0" destOrd="0" presId="urn:microsoft.com/office/officeart/2005/8/layout/venn1"/>
    <dgm:cxn modelId="{FD32B95F-2B20-46E4-8E04-8D87B16492AE}" type="presOf" srcId="{C4713ADA-DC7D-438C-B124-3FA17034A05B}" destId="{BC7A12E1-79DA-4A01-B69E-316B97E92088}" srcOrd="0" destOrd="0" presId="urn:microsoft.com/office/officeart/2005/8/layout/venn1"/>
    <dgm:cxn modelId="{4F783466-43D8-4F4F-B145-7314D4D9A4B6}" srcId="{C4713ADA-DC7D-438C-B124-3FA17034A05B}" destId="{AACFEDFC-E121-48EB-B753-38E68DEB5940}" srcOrd="0" destOrd="0" parTransId="{EE347598-9E77-41A8-B325-27C4033CCF71}" sibTransId="{3FB8D5E0-8EE3-4CA4-9D7D-FA1987C9FF56}"/>
    <dgm:cxn modelId="{E3E011B7-FC01-4117-850C-80EDDBFC38B9}" type="presParOf" srcId="{BC7A12E1-79DA-4A01-B69E-316B97E92088}" destId="{BFC90774-7017-437D-9581-31497C9C534B}"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8DD5A7-D9C2-42CA-95CA-809FBCE1ED0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F2962E6E-58C7-475F-A70C-07A222EDEB05}">
      <dgm:prSet/>
      <dgm:spPr/>
      <dgm:t>
        <a:bodyPr/>
        <a:lstStyle/>
        <a:p>
          <a:r>
            <a:rPr lang="zh-CN" dirty="0"/>
            <a:t>装饰者模式</a:t>
          </a:r>
          <a:r>
            <a:rPr lang="en-US" altLang="zh-CN" baseline="30000" dirty="0">
              <a:hlinkClick xmlns:r="http://schemas.openxmlformats.org/officeDocument/2006/relationships" r:id="rId1"/>
            </a:rPr>
            <a:t>1</a:t>
          </a:r>
          <a:endParaRPr lang="zh-CN" baseline="30000" dirty="0"/>
        </a:p>
      </dgm:t>
    </dgm:pt>
    <dgm:pt modelId="{CD744E6F-9361-48A6-B616-9CAE8CAD903D}" type="parTrans" cxnId="{6876BD4D-1627-4C65-936E-50732BED29A1}">
      <dgm:prSet/>
      <dgm:spPr/>
      <dgm:t>
        <a:bodyPr/>
        <a:lstStyle/>
        <a:p>
          <a:endParaRPr lang="zh-CN" altLang="en-US"/>
        </a:p>
      </dgm:t>
    </dgm:pt>
    <dgm:pt modelId="{BBA6658F-CB61-4C10-B1DC-55D8F852627F}" type="sibTrans" cxnId="{6876BD4D-1627-4C65-936E-50732BED29A1}">
      <dgm:prSet/>
      <dgm:spPr/>
      <dgm:t>
        <a:bodyPr/>
        <a:lstStyle/>
        <a:p>
          <a:endParaRPr lang="zh-CN" altLang="en-US"/>
        </a:p>
      </dgm:t>
    </dgm:pt>
    <dgm:pt modelId="{BB1A6A69-B618-49B4-91F8-82B5A1456595}">
      <dgm:prSet/>
      <dgm:spPr/>
      <dgm:t>
        <a:bodyPr/>
        <a:lstStyle/>
        <a:p>
          <a:r>
            <a:rPr lang="zh-CN" dirty="0"/>
            <a:t>观察者模式</a:t>
          </a:r>
          <a:r>
            <a:rPr lang="en-US" altLang="zh-CN" baseline="30000" dirty="0">
              <a:hlinkClick xmlns:r="http://schemas.openxmlformats.org/officeDocument/2006/relationships" r:id="rId2"/>
            </a:rPr>
            <a:t>2</a:t>
          </a:r>
          <a:endParaRPr lang="zh-CN" baseline="30000" dirty="0"/>
        </a:p>
      </dgm:t>
    </dgm:pt>
    <dgm:pt modelId="{45378260-0106-4A79-A652-3C445CDDE271}" type="parTrans" cxnId="{05E8E6E5-9028-44EE-B7DA-4A1784D21BAE}">
      <dgm:prSet/>
      <dgm:spPr/>
      <dgm:t>
        <a:bodyPr/>
        <a:lstStyle/>
        <a:p>
          <a:endParaRPr lang="zh-CN" altLang="en-US"/>
        </a:p>
      </dgm:t>
    </dgm:pt>
    <dgm:pt modelId="{FAB42244-7199-4FAB-ACFD-2999E14A21ED}" type="sibTrans" cxnId="{05E8E6E5-9028-44EE-B7DA-4A1784D21BAE}">
      <dgm:prSet/>
      <dgm:spPr/>
      <dgm:t>
        <a:bodyPr/>
        <a:lstStyle/>
        <a:p>
          <a:endParaRPr lang="zh-CN" altLang="en-US"/>
        </a:p>
      </dgm:t>
    </dgm:pt>
    <dgm:pt modelId="{79680072-E55D-4E2E-85F1-D176D937D3A9}" type="pres">
      <dgm:prSet presAssocID="{FD8DD5A7-D9C2-42CA-95CA-809FBCE1ED05}" presName="Name0" presStyleCnt="0">
        <dgm:presLayoutVars>
          <dgm:chMax/>
          <dgm:chPref/>
          <dgm:dir/>
          <dgm:animLvl val="lvl"/>
        </dgm:presLayoutVars>
      </dgm:prSet>
      <dgm:spPr/>
    </dgm:pt>
    <dgm:pt modelId="{BB57D8CD-07CE-4DA7-8300-E4A78DECFD83}" type="pres">
      <dgm:prSet presAssocID="{F2962E6E-58C7-475F-A70C-07A222EDEB05}" presName="composite" presStyleCnt="0"/>
      <dgm:spPr/>
    </dgm:pt>
    <dgm:pt modelId="{72058C99-E5F3-4C1C-8786-5A5520F87F08}" type="pres">
      <dgm:prSet presAssocID="{F2962E6E-58C7-475F-A70C-07A222EDEB05}" presName="Parent1" presStyleLbl="node1" presStyleIdx="0" presStyleCnt="4">
        <dgm:presLayoutVars>
          <dgm:chMax val="1"/>
          <dgm:chPref val="1"/>
          <dgm:bulletEnabled val="1"/>
        </dgm:presLayoutVars>
      </dgm:prSet>
      <dgm:spPr/>
    </dgm:pt>
    <dgm:pt modelId="{BD6071CE-B02D-4971-ADDC-BF8085A481E3}" type="pres">
      <dgm:prSet presAssocID="{F2962E6E-58C7-475F-A70C-07A222EDEB05}" presName="Childtext1" presStyleLbl="revTx" presStyleIdx="0" presStyleCnt="2">
        <dgm:presLayoutVars>
          <dgm:chMax val="0"/>
          <dgm:chPref val="0"/>
          <dgm:bulletEnabled val="1"/>
        </dgm:presLayoutVars>
      </dgm:prSet>
      <dgm:spPr/>
    </dgm:pt>
    <dgm:pt modelId="{82D921F5-BD9A-4EE9-8E52-1D6278D3C102}" type="pres">
      <dgm:prSet presAssocID="{F2962E6E-58C7-475F-A70C-07A222EDEB05}" presName="BalanceSpacing" presStyleCnt="0"/>
      <dgm:spPr/>
    </dgm:pt>
    <dgm:pt modelId="{50C02B59-8870-4D0D-B561-E6293405495A}" type="pres">
      <dgm:prSet presAssocID="{F2962E6E-58C7-475F-A70C-07A222EDEB05}" presName="BalanceSpacing1" presStyleCnt="0"/>
      <dgm:spPr/>
    </dgm:pt>
    <dgm:pt modelId="{4D45D692-2909-4268-A0C3-265AA9394561}" type="pres">
      <dgm:prSet presAssocID="{BBA6658F-CB61-4C10-B1DC-55D8F852627F}" presName="Accent1Text" presStyleLbl="node1" presStyleIdx="1" presStyleCnt="4"/>
      <dgm:spPr/>
    </dgm:pt>
    <dgm:pt modelId="{C5B5EAF7-644D-4BAB-BAEA-977C4FDE29E6}" type="pres">
      <dgm:prSet presAssocID="{BBA6658F-CB61-4C10-B1DC-55D8F852627F}" presName="spaceBetweenRectangles" presStyleCnt="0"/>
      <dgm:spPr/>
    </dgm:pt>
    <dgm:pt modelId="{3957CB34-7831-4477-AB48-4E1C6905412A}" type="pres">
      <dgm:prSet presAssocID="{BB1A6A69-B618-49B4-91F8-82B5A1456595}" presName="composite" presStyleCnt="0"/>
      <dgm:spPr/>
    </dgm:pt>
    <dgm:pt modelId="{2F790BB8-5D80-4600-8140-B3094280E3AE}" type="pres">
      <dgm:prSet presAssocID="{BB1A6A69-B618-49B4-91F8-82B5A1456595}" presName="Parent1" presStyleLbl="node1" presStyleIdx="2" presStyleCnt="4">
        <dgm:presLayoutVars>
          <dgm:chMax val="1"/>
          <dgm:chPref val="1"/>
          <dgm:bulletEnabled val="1"/>
        </dgm:presLayoutVars>
      </dgm:prSet>
      <dgm:spPr/>
    </dgm:pt>
    <dgm:pt modelId="{B8558142-6917-409D-90C9-F8A8A6A10B4A}" type="pres">
      <dgm:prSet presAssocID="{BB1A6A69-B618-49B4-91F8-82B5A1456595}" presName="Childtext1" presStyleLbl="revTx" presStyleIdx="1" presStyleCnt="2">
        <dgm:presLayoutVars>
          <dgm:chMax val="0"/>
          <dgm:chPref val="0"/>
          <dgm:bulletEnabled val="1"/>
        </dgm:presLayoutVars>
      </dgm:prSet>
      <dgm:spPr/>
    </dgm:pt>
    <dgm:pt modelId="{23F633AE-6924-4EA1-916F-583C46A5715C}" type="pres">
      <dgm:prSet presAssocID="{BB1A6A69-B618-49B4-91F8-82B5A1456595}" presName="BalanceSpacing" presStyleCnt="0"/>
      <dgm:spPr/>
    </dgm:pt>
    <dgm:pt modelId="{B1C5DBD1-3E7B-49AE-AFD7-0E5CD81B03BB}" type="pres">
      <dgm:prSet presAssocID="{BB1A6A69-B618-49B4-91F8-82B5A1456595}" presName="BalanceSpacing1" presStyleCnt="0"/>
      <dgm:spPr/>
    </dgm:pt>
    <dgm:pt modelId="{CFB1EB5F-C609-44D5-8DA7-41FE3D0F73A9}" type="pres">
      <dgm:prSet presAssocID="{FAB42244-7199-4FAB-ACFD-2999E14A21ED}" presName="Accent1Text" presStyleLbl="node1" presStyleIdx="3" presStyleCnt="4"/>
      <dgm:spPr/>
    </dgm:pt>
  </dgm:ptLst>
  <dgm:cxnLst>
    <dgm:cxn modelId="{5E353424-B6F4-4166-88D4-51FA36709A94}" type="presOf" srcId="{FAB42244-7199-4FAB-ACFD-2999E14A21ED}" destId="{CFB1EB5F-C609-44D5-8DA7-41FE3D0F73A9}" srcOrd="0" destOrd="0" presId="urn:microsoft.com/office/officeart/2008/layout/AlternatingHexagons"/>
    <dgm:cxn modelId="{9AC2D66A-2D0D-4036-BA66-6097DC67532A}" type="presOf" srcId="{BBA6658F-CB61-4C10-B1DC-55D8F852627F}" destId="{4D45D692-2909-4268-A0C3-265AA9394561}" srcOrd="0" destOrd="0" presId="urn:microsoft.com/office/officeart/2008/layout/AlternatingHexagons"/>
    <dgm:cxn modelId="{6876BD4D-1627-4C65-936E-50732BED29A1}" srcId="{FD8DD5A7-D9C2-42CA-95CA-809FBCE1ED05}" destId="{F2962E6E-58C7-475F-A70C-07A222EDEB05}" srcOrd="0" destOrd="0" parTransId="{CD744E6F-9361-48A6-B616-9CAE8CAD903D}" sibTransId="{BBA6658F-CB61-4C10-B1DC-55D8F852627F}"/>
    <dgm:cxn modelId="{EA311F99-0345-4A08-A447-EF9FD915128D}" type="presOf" srcId="{F2962E6E-58C7-475F-A70C-07A222EDEB05}" destId="{72058C99-E5F3-4C1C-8786-5A5520F87F08}" srcOrd="0" destOrd="0" presId="urn:microsoft.com/office/officeart/2008/layout/AlternatingHexagons"/>
    <dgm:cxn modelId="{E7259BE0-D6F9-4041-BE8F-27ECB11DDB8A}" type="presOf" srcId="{FD8DD5A7-D9C2-42CA-95CA-809FBCE1ED05}" destId="{79680072-E55D-4E2E-85F1-D176D937D3A9}" srcOrd="0" destOrd="0" presId="urn:microsoft.com/office/officeart/2008/layout/AlternatingHexagons"/>
    <dgm:cxn modelId="{3A130BE3-EEC2-476D-92CA-EE3FB270E36E}" type="presOf" srcId="{BB1A6A69-B618-49B4-91F8-82B5A1456595}" destId="{2F790BB8-5D80-4600-8140-B3094280E3AE}" srcOrd="0" destOrd="0" presId="urn:microsoft.com/office/officeart/2008/layout/AlternatingHexagons"/>
    <dgm:cxn modelId="{05E8E6E5-9028-44EE-B7DA-4A1784D21BAE}" srcId="{FD8DD5A7-D9C2-42CA-95CA-809FBCE1ED05}" destId="{BB1A6A69-B618-49B4-91F8-82B5A1456595}" srcOrd="1" destOrd="0" parTransId="{45378260-0106-4A79-A652-3C445CDDE271}" sibTransId="{FAB42244-7199-4FAB-ACFD-2999E14A21ED}"/>
    <dgm:cxn modelId="{2B6E021D-C7DF-4FC8-A9BC-AB4DFCA96340}" type="presParOf" srcId="{79680072-E55D-4E2E-85F1-D176D937D3A9}" destId="{BB57D8CD-07CE-4DA7-8300-E4A78DECFD83}" srcOrd="0" destOrd="0" presId="urn:microsoft.com/office/officeart/2008/layout/AlternatingHexagons"/>
    <dgm:cxn modelId="{8CBC67D3-191C-425C-8650-6FC14675639C}" type="presParOf" srcId="{BB57D8CD-07CE-4DA7-8300-E4A78DECFD83}" destId="{72058C99-E5F3-4C1C-8786-5A5520F87F08}" srcOrd="0" destOrd="0" presId="urn:microsoft.com/office/officeart/2008/layout/AlternatingHexagons"/>
    <dgm:cxn modelId="{FC139066-9988-4170-91B4-A7BE01D7D010}" type="presParOf" srcId="{BB57D8CD-07CE-4DA7-8300-E4A78DECFD83}" destId="{BD6071CE-B02D-4971-ADDC-BF8085A481E3}" srcOrd="1" destOrd="0" presId="urn:microsoft.com/office/officeart/2008/layout/AlternatingHexagons"/>
    <dgm:cxn modelId="{99CACBB9-D28F-4150-911D-88F5DC6A3718}" type="presParOf" srcId="{BB57D8CD-07CE-4DA7-8300-E4A78DECFD83}" destId="{82D921F5-BD9A-4EE9-8E52-1D6278D3C102}" srcOrd="2" destOrd="0" presId="urn:microsoft.com/office/officeart/2008/layout/AlternatingHexagons"/>
    <dgm:cxn modelId="{7ED594F7-5FDB-49A2-A1E7-648615C0E7C2}" type="presParOf" srcId="{BB57D8CD-07CE-4DA7-8300-E4A78DECFD83}" destId="{50C02B59-8870-4D0D-B561-E6293405495A}" srcOrd="3" destOrd="0" presId="urn:microsoft.com/office/officeart/2008/layout/AlternatingHexagons"/>
    <dgm:cxn modelId="{84F3D01A-44C7-4FA6-BA90-B24F5F625153}" type="presParOf" srcId="{BB57D8CD-07CE-4DA7-8300-E4A78DECFD83}" destId="{4D45D692-2909-4268-A0C3-265AA9394561}" srcOrd="4" destOrd="0" presId="urn:microsoft.com/office/officeart/2008/layout/AlternatingHexagons"/>
    <dgm:cxn modelId="{A05CD033-AD2A-4D40-8B0E-F797E029664B}" type="presParOf" srcId="{79680072-E55D-4E2E-85F1-D176D937D3A9}" destId="{C5B5EAF7-644D-4BAB-BAEA-977C4FDE29E6}" srcOrd="1" destOrd="0" presId="urn:microsoft.com/office/officeart/2008/layout/AlternatingHexagons"/>
    <dgm:cxn modelId="{912BCEE7-290E-43DF-ACFC-335113C78D2E}" type="presParOf" srcId="{79680072-E55D-4E2E-85F1-D176D937D3A9}" destId="{3957CB34-7831-4477-AB48-4E1C6905412A}" srcOrd="2" destOrd="0" presId="urn:microsoft.com/office/officeart/2008/layout/AlternatingHexagons"/>
    <dgm:cxn modelId="{09AFB52D-ED8D-4D9E-AC8E-C19E233C4579}" type="presParOf" srcId="{3957CB34-7831-4477-AB48-4E1C6905412A}" destId="{2F790BB8-5D80-4600-8140-B3094280E3AE}" srcOrd="0" destOrd="0" presId="urn:microsoft.com/office/officeart/2008/layout/AlternatingHexagons"/>
    <dgm:cxn modelId="{CAB31DE9-B5C9-4122-8B8D-E2808E1802AC}" type="presParOf" srcId="{3957CB34-7831-4477-AB48-4E1C6905412A}" destId="{B8558142-6917-409D-90C9-F8A8A6A10B4A}" srcOrd="1" destOrd="0" presId="urn:microsoft.com/office/officeart/2008/layout/AlternatingHexagons"/>
    <dgm:cxn modelId="{94239595-6CA9-47B2-856F-13029EEE350C}" type="presParOf" srcId="{3957CB34-7831-4477-AB48-4E1C6905412A}" destId="{23F633AE-6924-4EA1-916F-583C46A5715C}" srcOrd="2" destOrd="0" presId="urn:microsoft.com/office/officeart/2008/layout/AlternatingHexagons"/>
    <dgm:cxn modelId="{ACC8B37F-86EC-41FB-83EE-7C585A34EDEC}" type="presParOf" srcId="{3957CB34-7831-4477-AB48-4E1C6905412A}" destId="{B1C5DBD1-3E7B-49AE-AFD7-0E5CD81B03BB}" srcOrd="3" destOrd="0" presId="urn:microsoft.com/office/officeart/2008/layout/AlternatingHexagons"/>
    <dgm:cxn modelId="{A86E99D1-530A-4859-A380-ABD9DB823329}" type="presParOf" srcId="{3957CB34-7831-4477-AB48-4E1C6905412A}" destId="{CFB1EB5F-C609-44D5-8DA7-41FE3D0F73A9}"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28F23D-457B-42D4-A317-452B301D8662}"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B0C98CED-B994-4BCD-BF54-B2FA89C6EE4C}">
      <dgm:prSet phldrT="[文本]"/>
      <dgm:spPr/>
      <dgm:t>
        <a:bodyPr/>
        <a:lstStyle/>
        <a:p>
          <a:r>
            <a:rPr lang="zh-CN" altLang="en-US" dirty="0"/>
            <a:t>属性</a:t>
          </a:r>
        </a:p>
      </dgm:t>
    </dgm:pt>
    <dgm:pt modelId="{E818AA8C-E6A8-4495-8C2C-E252D2DD2F4D}" type="parTrans" cxnId="{149F052D-78AD-4655-8B39-9B1F21BD1516}">
      <dgm:prSet/>
      <dgm:spPr/>
      <dgm:t>
        <a:bodyPr/>
        <a:lstStyle/>
        <a:p>
          <a:endParaRPr lang="zh-CN" altLang="en-US"/>
        </a:p>
      </dgm:t>
    </dgm:pt>
    <dgm:pt modelId="{074EAE0C-D9CB-4867-9121-2294773EBFAE}" type="sibTrans" cxnId="{149F052D-78AD-4655-8B39-9B1F21BD1516}">
      <dgm:prSet/>
      <dgm:spPr/>
      <dgm:t>
        <a:bodyPr/>
        <a:lstStyle/>
        <a:p>
          <a:endParaRPr lang="zh-CN" altLang="en-US"/>
        </a:p>
      </dgm:t>
    </dgm:pt>
    <dgm:pt modelId="{62857AA8-77B2-47C6-89B4-BFDDE9794CFF}">
      <dgm:prSet phldrT="[文本]"/>
      <dgm:spPr/>
      <dgm:t>
        <a:bodyPr/>
        <a:lstStyle/>
        <a:p>
          <a:r>
            <a:rPr lang="zh-CN" altLang="en-US" dirty="0"/>
            <a:t>方法</a:t>
          </a:r>
        </a:p>
      </dgm:t>
    </dgm:pt>
    <dgm:pt modelId="{5DC04CB5-E215-4F2D-8686-715DA6A6149C}" type="parTrans" cxnId="{557654E4-C6C9-4446-87AB-DDEBE5556E3F}">
      <dgm:prSet/>
      <dgm:spPr/>
      <dgm:t>
        <a:bodyPr/>
        <a:lstStyle/>
        <a:p>
          <a:endParaRPr lang="zh-CN" altLang="en-US"/>
        </a:p>
      </dgm:t>
    </dgm:pt>
    <dgm:pt modelId="{743390FB-5DDD-4E78-B0CD-11BE7147034C}" type="sibTrans" cxnId="{557654E4-C6C9-4446-87AB-DDEBE5556E3F}">
      <dgm:prSet/>
      <dgm:spPr/>
      <dgm:t>
        <a:bodyPr/>
        <a:lstStyle/>
        <a:p>
          <a:endParaRPr lang="zh-CN" altLang="en-US"/>
        </a:p>
      </dgm:t>
    </dgm:pt>
    <dgm:pt modelId="{29DF01A9-641A-46C0-A9BC-FA82CAEFC42D}">
      <dgm:prSet phldrT="[文本]"/>
      <dgm:spPr/>
      <dgm:t>
        <a:bodyPr/>
        <a:lstStyle/>
        <a:p>
          <a:r>
            <a:rPr lang="zh-CN" altLang="en-US" dirty="0"/>
            <a:t>对象</a:t>
          </a:r>
        </a:p>
      </dgm:t>
    </dgm:pt>
    <dgm:pt modelId="{C1EC0CBD-C1EF-44AE-8336-A87357775765}" type="parTrans" cxnId="{B87D3006-89FD-4772-84EA-6C4400A665E5}">
      <dgm:prSet/>
      <dgm:spPr/>
      <dgm:t>
        <a:bodyPr/>
        <a:lstStyle/>
        <a:p>
          <a:endParaRPr lang="zh-CN" altLang="en-US"/>
        </a:p>
      </dgm:t>
    </dgm:pt>
    <dgm:pt modelId="{56ED95B3-C6E5-4FF9-82A9-A52FDE441C9F}" type="sibTrans" cxnId="{B87D3006-89FD-4772-84EA-6C4400A665E5}">
      <dgm:prSet/>
      <dgm:spPr/>
      <dgm:t>
        <a:bodyPr/>
        <a:lstStyle/>
        <a:p>
          <a:endParaRPr lang="zh-CN" altLang="en-US"/>
        </a:p>
      </dgm:t>
    </dgm:pt>
    <dgm:pt modelId="{10BA1F0E-34FA-48FA-9D76-10FE2995E8F9}" type="pres">
      <dgm:prSet presAssocID="{1828F23D-457B-42D4-A317-452B301D8662}" presName="linearFlow" presStyleCnt="0">
        <dgm:presLayoutVars>
          <dgm:dir/>
          <dgm:resizeHandles val="exact"/>
        </dgm:presLayoutVars>
      </dgm:prSet>
      <dgm:spPr/>
    </dgm:pt>
    <dgm:pt modelId="{EC32F642-5C86-4E63-BDAD-095943A2A439}" type="pres">
      <dgm:prSet presAssocID="{B0C98CED-B994-4BCD-BF54-B2FA89C6EE4C}" presName="node" presStyleLbl="node1" presStyleIdx="0" presStyleCnt="3">
        <dgm:presLayoutVars>
          <dgm:bulletEnabled val="1"/>
        </dgm:presLayoutVars>
      </dgm:prSet>
      <dgm:spPr/>
    </dgm:pt>
    <dgm:pt modelId="{0D8699D9-EC69-4B4A-B983-7D36C5C6524B}" type="pres">
      <dgm:prSet presAssocID="{074EAE0C-D9CB-4867-9121-2294773EBFAE}" presName="spacerL" presStyleCnt="0"/>
      <dgm:spPr/>
    </dgm:pt>
    <dgm:pt modelId="{41E80A3B-3F6E-4E22-9FE9-1EC473A14991}" type="pres">
      <dgm:prSet presAssocID="{074EAE0C-D9CB-4867-9121-2294773EBFAE}" presName="sibTrans" presStyleLbl="sibTrans2D1" presStyleIdx="0" presStyleCnt="2"/>
      <dgm:spPr/>
    </dgm:pt>
    <dgm:pt modelId="{F0D7769B-562F-461A-A7F6-0E3614EFB040}" type="pres">
      <dgm:prSet presAssocID="{074EAE0C-D9CB-4867-9121-2294773EBFAE}" presName="spacerR" presStyleCnt="0"/>
      <dgm:spPr/>
    </dgm:pt>
    <dgm:pt modelId="{F717160E-86F2-48FC-9C6E-39414C066D23}" type="pres">
      <dgm:prSet presAssocID="{62857AA8-77B2-47C6-89B4-BFDDE9794CFF}" presName="node" presStyleLbl="node1" presStyleIdx="1" presStyleCnt="3">
        <dgm:presLayoutVars>
          <dgm:bulletEnabled val="1"/>
        </dgm:presLayoutVars>
      </dgm:prSet>
      <dgm:spPr/>
    </dgm:pt>
    <dgm:pt modelId="{E00CF421-51E2-459A-BCD8-A365FF21902E}" type="pres">
      <dgm:prSet presAssocID="{743390FB-5DDD-4E78-B0CD-11BE7147034C}" presName="spacerL" presStyleCnt="0"/>
      <dgm:spPr/>
    </dgm:pt>
    <dgm:pt modelId="{98EEC522-8DFB-4B31-A6BD-82ECDD1C4B41}" type="pres">
      <dgm:prSet presAssocID="{743390FB-5DDD-4E78-B0CD-11BE7147034C}" presName="sibTrans" presStyleLbl="sibTrans2D1" presStyleIdx="1" presStyleCnt="2"/>
      <dgm:spPr/>
    </dgm:pt>
    <dgm:pt modelId="{DBCFDD29-198F-4CAD-AEE1-4262EF310911}" type="pres">
      <dgm:prSet presAssocID="{743390FB-5DDD-4E78-B0CD-11BE7147034C}" presName="spacerR" presStyleCnt="0"/>
      <dgm:spPr/>
    </dgm:pt>
    <dgm:pt modelId="{3801CB13-84D4-451D-A821-B6C296E648A4}" type="pres">
      <dgm:prSet presAssocID="{29DF01A9-641A-46C0-A9BC-FA82CAEFC42D}" presName="node" presStyleLbl="node1" presStyleIdx="2" presStyleCnt="3">
        <dgm:presLayoutVars>
          <dgm:bulletEnabled val="1"/>
        </dgm:presLayoutVars>
      </dgm:prSet>
      <dgm:spPr/>
    </dgm:pt>
  </dgm:ptLst>
  <dgm:cxnLst>
    <dgm:cxn modelId="{B87D3006-89FD-4772-84EA-6C4400A665E5}" srcId="{1828F23D-457B-42D4-A317-452B301D8662}" destId="{29DF01A9-641A-46C0-A9BC-FA82CAEFC42D}" srcOrd="2" destOrd="0" parTransId="{C1EC0CBD-C1EF-44AE-8336-A87357775765}" sibTransId="{56ED95B3-C6E5-4FF9-82A9-A52FDE441C9F}"/>
    <dgm:cxn modelId="{149F052D-78AD-4655-8B39-9B1F21BD1516}" srcId="{1828F23D-457B-42D4-A317-452B301D8662}" destId="{B0C98CED-B994-4BCD-BF54-B2FA89C6EE4C}" srcOrd="0" destOrd="0" parTransId="{E818AA8C-E6A8-4495-8C2C-E252D2DD2F4D}" sibTransId="{074EAE0C-D9CB-4867-9121-2294773EBFAE}"/>
    <dgm:cxn modelId="{C2D8BA43-2DBA-4BC0-B04A-80F18299BBA9}" type="presOf" srcId="{743390FB-5DDD-4E78-B0CD-11BE7147034C}" destId="{98EEC522-8DFB-4B31-A6BD-82ECDD1C4B41}" srcOrd="0" destOrd="0" presId="urn:microsoft.com/office/officeart/2005/8/layout/equation1"/>
    <dgm:cxn modelId="{781D41AE-11DA-4D26-B57A-5273C9740C97}" type="presOf" srcId="{074EAE0C-D9CB-4867-9121-2294773EBFAE}" destId="{41E80A3B-3F6E-4E22-9FE9-1EC473A14991}" srcOrd="0" destOrd="0" presId="urn:microsoft.com/office/officeart/2005/8/layout/equation1"/>
    <dgm:cxn modelId="{24A9EAC2-6586-4DB1-B943-B466CA86EE3D}" type="presOf" srcId="{B0C98CED-B994-4BCD-BF54-B2FA89C6EE4C}" destId="{EC32F642-5C86-4E63-BDAD-095943A2A439}" srcOrd="0" destOrd="0" presId="urn:microsoft.com/office/officeart/2005/8/layout/equation1"/>
    <dgm:cxn modelId="{0A2994CE-689A-4E01-85FC-69F971816B53}" type="presOf" srcId="{29DF01A9-641A-46C0-A9BC-FA82CAEFC42D}" destId="{3801CB13-84D4-451D-A821-B6C296E648A4}" srcOrd="0" destOrd="0" presId="urn:microsoft.com/office/officeart/2005/8/layout/equation1"/>
    <dgm:cxn modelId="{189BD0DA-C2F0-4D9D-A672-F0E0000704E9}" type="presOf" srcId="{62857AA8-77B2-47C6-89B4-BFDDE9794CFF}" destId="{F717160E-86F2-48FC-9C6E-39414C066D23}" srcOrd="0" destOrd="0" presId="urn:microsoft.com/office/officeart/2005/8/layout/equation1"/>
    <dgm:cxn modelId="{557654E4-C6C9-4446-87AB-DDEBE5556E3F}" srcId="{1828F23D-457B-42D4-A317-452B301D8662}" destId="{62857AA8-77B2-47C6-89B4-BFDDE9794CFF}" srcOrd="1" destOrd="0" parTransId="{5DC04CB5-E215-4F2D-8686-715DA6A6149C}" sibTransId="{743390FB-5DDD-4E78-B0CD-11BE7147034C}"/>
    <dgm:cxn modelId="{E5101BE6-3076-48FA-9A29-98F6AAD7340E}" type="presOf" srcId="{1828F23D-457B-42D4-A317-452B301D8662}" destId="{10BA1F0E-34FA-48FA-9D76-10FE2995E8F9}" srcOrd="0" destOrd="0" presId="urn:microsoft.com/office/officeart/2005/8/layout/equation1"/>
    <dgm:cxn modelId="{666BF3DF-A768-4487-8163-A0EBED4EF810}" type="presParOf" srcId="{10BA1F0E-34FA-48FA-9D76-10FE2995E8F9}" destId="{EC32F642-5C86-4E63-BDAD-095943A2A439}" srcOrd="0" destOrd="0" presId="urn:microsoft.com/office/officeart/2005/8/layout/equation1"/>
    <dgm:cxn modelId="{79066D30-A533-4477-9C1C-30B8A4042B1B}" type="presParOf" srcId="{10BA1F0E-34FA-48FA-9D76-10FE2995E8F9}" destId="{0D8699D9-EC69-4B4A-B983-7D36C5C6524B}" srcOrd="1" destOrd="0" presId="urn:microsoft.com/office/officeart/2005/8/layout/equation1"/>
    <dgm:cxn modelId="{D47C9718-196F-499B-898A-257753047BB5}" type="presParOf" srcId="{10BA1F0E-34FA-48FA-9D76-10FE2995E8F9}" destId="{41E80A3B-3F6E-4E22-9FE9-1EC473A14991}" srcOrd="2" destOrd="0" presId="urn:microsoft.com/office/officeart/2005/8/layout/equation1"/>
    <dgm:cxn modelId="{F01EFC28-FFA6-4D8A-BE11-5BC7DFE58ECB}" type="presParOf" srcId="{10BA1F0E-34FA-48FA-9D76-10FE2995E8F9}" destId="{F0D7769B-562F-461A-A7F6-0E3614EFB040}" srcOrd="3" destOrd="0" presId="urn:microsoft.com/office/officeart/2005/8/layout/equation1"/>
    <dgm:cxn modelId="{BA18E318-CEE2-403C-BB61-07E93422FAEB}" type="presParOf" srcId="{10BA1F0E-34FA-48FA-9D76-10FE2995E8F9}" destId="{F717160E-86F2-48FC-9C6E-39414C066D23}" srcOrd="4" destOrd="0" presId="urn:microsoft.com/office/officeart/2005/8/layout/equation1"/>
    <dgm:cxn modelId="{1BBF62ED-EA84-4D51-A655-3D115D1F26E3}" type="presParOf" srcId="{10BA1F0E-34FA-48FA-9D76-10FE2995E8F9}" destId="{E00CF421-51E2-459A-BCD8-A365FF21902E}" srcOrd="5" destOrd="0" presId="urn:microsoft.com/office/officeart/2005/8/layout/equation1"/>
    <dgm:cxn modelId="{A3276263-2FA8-44D3-BE65-ABD62869CD70}" type="presParOf" srcId="{10BA1F0E-34FA-48FA-9D76-10FE2995E8F9}" destId="{98EEC522-8DFB-4B31-A6BD-82ECDD1C4B41}" srcOrd="6" destOrd="0" presId="urn:microsoft.com/office/officeart/2005/8/layout/equation1"/>
    <dgm:cxn modelId="{A5969F37-6B5E-4B8D-A828-8B49C8D9A41F}" type="presParOf" srcId="{10BA1F0E-34FA-48FA-9D76-10FE2995E8F9}" destId="{DBCFDD29-198F-4CAD-AEE1-4262EF310911}" srcOrd="7" destOrd="0" presId="urn:microsoft.com/office/officeart/2005/8/layout/equation1"/>
    <dgm:cxn modelId="{80A6DFDF-0D60-4F05-8526-CFF3C9CE1C5B}" type="presParOf" srcId="{10BA1F0E-34FA-48FA-9D76-10FE2995E8F9}" destId="{3801CB13-84D4-451D-A821-B6C296E648A4}"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A07C7D-C66D-4429-9B37-346EC51780F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8B6344DB-3501-44F5-A39B-569E85E8698A}">
      <dgm:prSet/>
      <dgm:spPr/>
      <dgm:t>
        <a:bodyPr/>
        <a:lstStyle/>
        <a:p>
          <a:r>
            <a:rPr lang="zh-CN"/>
            <a:t>初始点</a:t>
          </a:r>
        </a:p>
      </dgm:t>
    </dgm:pt>
    <dgm:pt modelId="{28C35F9B-284D-4C6C-A29D-3CC6A5971954}" type="parTrans" cxnId="{950036B1-53E1-4D39-82A3-76E6D1D7B082}">
      <dgm:prSet/>
      <dgm:spPr/>
      <dgm:t>
        <a:bodyPr/>
        <a:lstStyle/>
        <a:p>
          <a:endParaRPr lang="zh-CN" altLang="en-US"/>
        </a:p>
      </dgm:t>
    </dgm:pt>
    <dgm:pt modelId="{B2FAAA61-4ED8-42EB-8122-6C645BDD1921}" type="sibTrans" cxnId="{950036B1-53E1-4D39-82A3-76E6D1D7B082}">
      <dgm:prSet/>
      <dgm:spPr/>
      <dgm:t>
        <a:bodyPr/>
        <a:lstStyle/>
        <a:p>
          <a:endParaRPr lang="zh-CN" altLang="en-US"/>
        </a:p>
      </dgm:t>
    </dgm:pt>
    <dgm:pt modelId="{8472247D-ACB2-49F9-AA38-A8BCF327B571}">
      <dgm:prSet/>
      <dgm:spPr/>
      <dgm:t>
        <a:bodyPr/>
        <a:lstStyle/>
        <a:p>
          <a:r>
            <a:rPr lang="zh-CN" dirty="0"/>
            <a:t>用一个实心</a:t>
          </a:r>
          <a:r>
            <a:rPr lang="zh-CN" altLang="en-US" dirty="0"/>
            <a:t>圆</a:t>
          </a:r>
          <a:r>
            <a:rPr lang="zh-CN" dirty="0"/>
            <a:t>表示</a:t>
          </a:r>
        </a:p>
      </dgm:t>
    </dgm:pt>
    <dgm:pt modelId="{1A798DCE-D6AC-4713-BF83-005A425B41B4}" type="parTrans" cxnId="{DF699FA9-99D0-47EC-AD4D-8FF42E298716}">
      <dgm:prSet/>
      <dgm:spPr/>
      <dgm:t>
        <a:bodyPr/>
        <a:lstStyle/>
        <a:p>
          <a:endParaRPr lang="zh-CN" altLang="en-US"/>
        </a:p>
      </dgm:t>
    </dgm:pt>
    <dgm:pt modelId="{52C2F07C-5B68-4DBF-B9B1-17DB7549DA86}" type="sibTrans" cxnId="{DF699FA9-99D0-47EC-AD4D-8FF42E298716}">
      <dgm:prSet/>
      <dgm:spPr/>
      <dgm:t>
        <a:bodyPr/>
        <a:lstStyle/>
        <a:p>
          <a:endParaRPr lang="zh-CN" altLang="en-US"/>
        </a:p>
      </dgm:t>
    </dgm:pt>
    <dgm:pt modelId="{1F58311C-C59D-4AFA-A05D-727807907AD9}">
      <dgm:prSet/>
      <dgm:spPr/>
      <dgm:t>
        <a:bodyPr/>
        <a:lstStyle/>
        <a:p>
          <a:r>
            <a:rPr lang="zh-CN"/>
            <a:t>事务</a:t>
          </a:r>
        </a:p>
      </dgm:t>
    </dgm:pt>
    <dgm:pt modelId="{7331F602-CB1C-49EB-9D1C-752600998406}" type="parTrans" cxnId="{8993942A-B360-4003-9953-52EA215C4F90}">
      <dgm:prSet/>
      <dgm:spPr/>
      <dgm:t>
        <a:bodyPr/>
        <a:lstStyle/>
        <a:p>
          <a:endParaRPr lang="zh-CN" altLang="en-US"/>
        </a:p>
      </dgm:t>
    </dgm:pt>
    <dgm:pt modelId="{B74C2035-C6FE-4FCA-838F-4324B988BD13}" type="sibTrans" cxnId="{8993942A-B360-4003-9953-52EA215C4F90}">
      <dgm:prSet/>
      <dgm:spPr/>
      <dgm:t>
        <a:bodyPr/>
        <a:lstStyle/>
        <a:p>
          <a:endParaRPr lang="zh-CN" altLang="en-US"/>
        </a:p>
      </dgm:t>
    </dgm:pt>
    <dgm:pt modelId="{A2F5B81B-1E7E-4A6A-9805-87CBC8343BDF}">
      <dgm:prSet/>
      <dgm:spPr/>
      <dgm:t>
        <a:bodyPr/>
        <a:lstStyle/>
        <a:p>
          <a:r>
            <a:rPr lang="zh-CN"/>
            <a:t>用一个开放的箭头表示</a:t>
          </a:r>
        </a:p>
      </dgm:t>
    </dgm:pt>
    <dgm:pt modelId="{10273984-31FF-4DC2-8B56-FE5A169BB388}" type="parTrans" cxnId="{336124B1-CAE5-4F92-A679-1178E8981E58}">
      <dgm:prSet/>
      <dgm:spPr/>
      <dgm:t>
        <a:bodyPr/>
        <a:lstStyle/>
        <a:p>
          <a:endParaRPr lang="zh-CN" altLang="en-US"/>
        </a:p>
      </dgm:t>
    </dgm:pt>
    <dgm:pt modelId="{6B0A4888-BE73-4E03-8064-0157C33F6BAB}" type="sibTrans" cxnId="{336124B1-CAE5-4F92-A679-1178E8981E58}">
      <dgm:prSet/>
      <dgm:spPr/>
      <dgm:t>
        <a:bodyPr/>
        <a:lstStyle/>
        <a:p>
          <a:endParaRPr lang="zh-CN" altLang="en-US"/>
        </a:p>
      </dgm:t>
    </dgm:pt>
    <dgm:pt modelId="{1A468B95-B8E0-4D76-8F2E-42962AC94991}">
      <dgm:prSet/>
      <dgm:spPr/>
      <dgm:t>
        <a:bodyPr/>
        <a:lstStyle/>
        <a:p>
          <a:r>
            <a:rPr lang="zh-CN"/>
            <a:t>状态</a:t>
          </a:r>
        </a:p>
      </dgm:t>
    </dgm:pt>
    <dgm:pt modelId="{7AFFCF7C-9D4E-4232-B255-8B321D4AF685}" type="parTrans" cxnId="{1720523B-6250-49C3-BE7F-909D298CBDCF}">
      <dgm:prSet/>
      <dgm:spPr/>
      <dgm:t>
        <a:bodyPr/>
        <a:lstStyle/>
        <a:p>
          <a:endParaRPr lang="zh-CN" altLang="en-US"/>
        </a:p>
      </dgm:t>
    </dgm:pt>
    <dgm:pt modelId="{A4321857-9A1C-41AE-92DB-FF611B32ADCF}" type="sibTrans" cxnId="{1720523B-6250-49C3-BE7F-909D298CBDCF}">
      <dgm:prSet/>
      <dgm:spPr/>
      <dgm:t>
        <a:bodyPr/>
        <a:lstStyle/>
        <a:p>
          <a:endParaRPr lang="zh-CN" altLang="en-US"/>
        </a:p>
      </dgm:t>
    </dgm:pt>
    <dgm:pt modelId="{0C2F5A9F-7FA9-4641-AD5F-D1A6AF9FF38D}">
      <dgm:prSet/>
      <dgm:spPr/>
      <dgm:t>
        <a:bodyPr/>
        <a:lstStyle/>
        <a:p>
          <a:r>
            <a:rPr lang="zh-CN"/>
            <a:t>用一个圆角长方形表示</a:t>
          </a:r>
        </a:p>
      </dgm:t>
    </dgm:pt>
    <dgm:pt modelId="{26147B7C-DBE3-427E-9C3B-BBCEB9823962}" type="parTrans" cxnId="{F702740B-E0E9-41BF-8698-B0DF3B489FFF}">
      <dgm:prSet/>
      <dgm:spPr/>
      <dgm:t>
        <a:bodyPr/>
        <a:lstStyle/>
        <a:p>
          <a:endParaRPr lang="zh-CN" altLang="en-US"/>
        </a:p>
      </dgm:t>
    </dgm:pt>
    <dgm:pt modelId="{ED9CA2E9-7A9B-4149-9EC9-B7597AE06B7A}" type="sibTrans" cxnId="{F702740B-E0E9-41BF-8698-B0DF3B489FFF}">
      <dgm:prSet/>
      <dgm:spPr/>
      <dgm:t>
        <a:bodyPr/>
        <a:lstStyle/>
        <a:p>
          <a:endParaRPr lang="zh-CN" altLang="en-US"/>
        </a:p>
      </dgm:t>
    </dgm:pt>
    <dgm:pt modelId="{E6A1654C-9363-4D65-8CD6-E4F7531A39AE}">
      <dgm:prSet/>
      <dgm:spPr/>
      <dgm:t>
        <a:bodyPr/>
        <a:lstStyle/>
        <a:p>
          <a:r>
            <a:rPr lang="zh-CN"/>
            <a:t>决策点</a:t>
          </a:r>
        </a:p>
      </dgm:t>
    </dgm:pt>
    <dgm:pt modelId="{B483417B-8AE6-4BA4-BEE0-732CDDCFB991}" type="parTrans" cxnId="{71B8C8EE-C147-4584-8A6E-35FED50C1AA2}">
      <dgm:prSet/>
      <dgm:spPr/>
      <dgm:t>
        <a:bodyPr/>
        <a:lstStyle/>
        <a:p>
          <a:endParaRPr lang="zh-CN" altLang="en-US"/>
        </a:p>
      </dgm:t>
    </dgm:pt>
    <dgm:pt modelId="{86F44D11-6799-4C97-84A5-E787035CD95A}" type="sibTrans" cxnId="{71B8C8EE-C147-4584-8A6E-35FED50C1AA2}">
      <dgm:prSet/>
      <dgm:spPr/>
      <dgm:t>
        <a:bodyPr/>
        <a:lstStyle/>
        <a:p>
          <a:endParaRPr lang="zh-CN" altLang="en-US"/>
        </a:p>
      </dgm:t>
    </dgm:pt>
    <dgm:pt modelId="{4B6ECCA2-76FF-4E9E-9148-6136E2045697}">
      <dgm:prSet/>
      <dgm:spPr/>
      <dgm:t>
        <a:bodyPr/>
        <a:lstStyle/>
        <a:p>
          <a:r>
            <a:rPr lang="zh-CN"/>
            <a:t>用空心圆表示，在一旁注明条件</a:t>
          </a:r>
        </a:p>
      </dgm:t>
    </dgm:pt>
    <dgm:pt modelId="{A3422DE4-0961-476C-A413-D2CF32CDBE9A}" type="parTrans" cxnId="{E1F9F9BA-B2A5-444B-ADFA-73771D586DA8}">
      <dgm:prSet/>
      <dgm:spPr/>
      <dgm:t>
        <a:bodyPr/>
        <a:lstStyle/>
        <a:p>
          <a:endParaRPr lang="zh-CN" altLang="en-US"/>
        </a:p>
      </dgm:t>
    </dgm:pt>
    <dgm:pt modelId="{B17C7263-55AD-4A90-A6E4-427C00E029EC}" type="sibTrans" cxnId="{E1F9F9BA-B2A5-444B-ADFA-73771D586DA8}">
      <dgm:prSet/>
      <dgm:spPr/>
      <dgm:t>
        <a:bodyPr/>
        <a:lstStyle/>
        <a:p>
          <a:endParaRPr lang="zh-CN" altLang="en-US"/>
        </a:p>
      </dgm:t>
    </dgm:pt>
    <dgm:pt modelId="{B689E352-104A-4784-8B15-5212F5D4A95E}">
      <dgm:prSet/>
      <dgm:spPr/>
      <dgm:t>
        <a:bodyPr/>
        <a:lstStyle/>
        <a:p>
          <a:r>
            <a:rPr lang="zh-CN"/>
            <a:t>终止点</a:t>
          </a:r>
        </a:p>
      </dgm:t>
    </dgm:pt>
    <dgm:pt modelId="{F2ADFE1A-88BB-49B5-85DB-F258167FB4AB}" type="parTrans" cxnId="{A4271B39-DA0B-49E9-88DF-158FE83A4B9D}">
      <dgm:prSet/>
      <dgm:spPr/>
      <dgm:t>
        <a:bodyPr/>
        <a:lstStyle/>
        <a:p>
          <a:endParaRPr lang="zh-CN" altLang="en-US"/>
        </a:p>
      </dgm:t>
    </dgm:pt>
    <dgm:pt modelId="{871EE98E-822C-4CE9-A334-1DC0E911CA74}" type="sibTrans" cxnId="{A4271B39-DA0B-49E9-88DF-158FE83A4B9D}">
      <dgm:prSet/>
      <dgm:spPr/>
      <dgm:t>
        <a:bodyPr/>
        <a:lstStyle/>
        <a:p>
          <a:endParaRPr lang="zh-CN" altLang="en-US"/>
        </a:p>
      </dgm:t>
    </dgm:pt>
    <dgm:pt modelId="{D2E5BE5E-2A5B-48D1-B7E6-0DF858BD6CF4}">
      <dgm:prSet/>
      <dgm:spPr/>
      <dgm:t>
        <a:bodyPr/>
        <a:lstStyle/>
        <a:p>
          <a:r>
            <a:rPr lang="zh-CN"/>
            <a:t>用里面包含一个实心圆的空心圆圈表示</a:t>
          </a:r>
        </a:p>
      </dgm:t>
    </dgm:pt>
    <dgm:pt modelId="{F76D2EC7-2965-4FE2-88CB-40ADCF2E37DE}" type="parTrans" cxnId="{B8E6A54F-4AD3-4D8D-B793-91A79D16E334}">
      <dgm:prSet/>
      <dgm:spPr/>
      <dgm:t>
        <a:bodyPr/>
        <a:lstStyle/>
        <a:p>
          <a:endParaRPr lang="zh-CN" altLang="en-US"/>
        </a:p>
      </dgm:t>
    </dgm:pt>
    <dgm:pt modelId="{16C410EA-2EC1-4599-B171-EF0A1379556B}" type="sibTrans" cxnId="{B8E6A54F-4AD3-4D8D-B793-91A79D16E334}">
      <dgm:prSet/>
      <dgm:spPr/>
      <dgm:t>
        <a:bodyPr/>
        <a:lstStyle/>
        <a:p>
          <a:endParaRPr lang="zh-CN" altLang="en-US"/>
        </a:p>
      </dgm:t>
    </dgm:pt>
    <dgm:pt modelId="{8B43245F-87A1-44D1-AF47-97E0AD917ADC}" type="pres">
      <dgm:prSet presAssocID="{EBA07C7D-C66D-4429-9B37-346EC51780F7}" presName="hierChild1" presStyleCnt="0">
        <dgm:presLayoutVars>
          <dgm:orgChart val="1"/>
          <dgm:chPref val="1"/>
          <dgm:dir/>
          <dgm:animOne val="branch"/>
          <dgm:animLvl val="lvl"/>
          <dgm:resizeHandles/>
        </dgm:presLayoutVars>
      </dgm:prSet>
      <dgm:spPr/>
    </dgm:pt>
    <dgm:pt modelId="{0C3BA940-7886-4FC7-875B-3A71493DBD2F}" type="pres">
      <dgm:prSet presAssocID="{8B6344DB-3501-44F5-A39B-569E85E8698A}" presName="hierRoot1" presStyleCnt="0">
        <dgm:presLayoutVars>
          <dgm:hierBranch val="init"/>
        </dgm:presLayoutVars>
      </dgm:prSet>
      <dgm:spPr/>
    </dgm:pt>
    <dgm:pt modelId="{2F4B0ADA-C2B2-4168-9668-648D086245E5}" type="pres">
      <dgm:prSet presAssocID="{8B6344DB-3501-44F5-A39B-569E85E8698A}" presName="rootComposite1" presStyleCnt="0"/>
      <dgm:spPr/>
    </dgm:pt>
    <dgm:pt modelId="{0B25DBEE-619B-4C59-B258-00E0FA4F4266}" type="pres">
      <dgm:prSet presAssocID="{8B6344DB-3501-44F5-A39B-569E85E8698A}" presName="rootText1" presStyleLbl="node0" presStyleIdx="0" presStyleCnt="5">
        <dgm:presLayoutVars>
          <dgm:chPref val="3"/>
        </dgm:presLayoutVars>
      </dgm:prSet>
      <dgm:spPr/>
    </dgm:pt>
    <dgm:pt modelId="{B47569E8-E311-46DA-B875-DADE10C5AD40}" type="pres">
      <dgm:prSet presAssocID="{8B6344DB-3501-44F5-A39B-569E85E8698A}" presName="rootConnector1" presStyleLbl="node1" presStyleIdx="0" presStyleCnt="0"/>
      <dgm:spPr/>
    </dgm:pt>
    <dgm:pt modelId="{2AA226AB-CA7F-43F8-90DF-F5F5575E6CF0}" type="pres">
      <dgm:prSet presAssocID="{8B6344DB-3501-44F5-A39B-569E85E8698A}" presName="hierChild2" presStyleCnt="0"/>
      <dgm:spPr/>
    </dgm:pt>
    <dgm:pt modelId="{50C01F9E-2DB4-4E55-AFD8-C8AAE30B9D13}" type="pres">
      <dgm:prSet presAssocID="{1A798DCE-D6AC-4713-BF83-005A425B41B4}" presName="Name37" presStyleLbl="parChTrans1D2" presStyleIdx="0" presStyleCnt="5"/>
      <dgm:spPr/>
    </dgm:pt>
    <dgm:pt modelId="{F0FFB047-EF64-4FFE-9E7D-746CB2482D61}" type="pres">
      <dgm:prSet presAssocID="{8472247D-ACB2-49F9-AA38-A8BCF327B571}" presName="hierRoot2" presStyleCnt="0">
        <dgm:presLayoutVars>
          <dgm:hierBranch val="init"/>
        </dgm:presLayoutVars>
      </dgm:prSet>
      <dgm:spPr/>
    </dgm:pt>
    <dgm:pt modelId="{790F1AD8-78BA-4EEE-B6AA-D95BAF9F4036}" type="pres">
      <dgm:prSet presAssocID="{8472247D-ACB2-49F9-AA38-A8BCF327B571}" presName="rootComposite" presStyleCnt="0"/>
      <dgm:spPr/>
    </dgm:pt>
    <dgm:pt modelId="{D67FFADB-0615-4EE1-9A5C-A9AE5FB855C8}" type="pres">
      <dgm:prSet presAssocID="{8472247D-ACB2-49F9-AA38-A8BCF327B571}" presName="rootText" presStyleLbl="node2" presStyleIdx="0" presStyleCnt="5">
        <dgm:presLayoutVars>
          <dgm:chPref val="3"/>
        </dgm:presLayoutVars>
      </dgm:prSet>
      <dgm:spPr/>
    </dgm:pt>
    <dgm:pt modelId="{39C3BEA3-67C9-440A-93F4-9B3ECFE92695}" type="pres">
      <dgm:prSet presAssocID="{8472247D-ACB2-49F9-AA38-A8BCF327B571}" presName="rootConnector" presStyleLbl="node2" presStyleIdx="0" presStyleCnt="5"/>
      <dgm:spPr/>
    </dgm:pt>
    <dgm:pt modelId="{F4917E5E-A01C-4E01-A15E-4E01D30FC38E}" type="pres">
      <dgm:prSet presAssocID="{8472247D-ACB2-49F9-AA38-A8BCF327B571}" presName="hierChild4" presStyleCnt="0"/>
      <dgm:spPr/>
    </dgm:pt>
    <dgm:pt modelId="{8D1144E3-FB8F-4500-8A0C-848740F93AAB}" type="pres">
      <dgm:prSet presAssocID="{8472247D-ACB2-49F9-AA38-A8BCF327B571}" presName="hierChild5" presStyleCnt="0"/>
      <dgm:spPr/>
    </dgm:pt>
    <dgm:pt modelId="{7A7F0836-DB37-4292-BAF9-CE56DCF74B3F}" type="pres">
      <dgm:prSet presAssocID="{8B6344DB-3501-44F5-A39B-569E85E8698A}" presName="hierChild3" presStyleCnt="0"/>
      <dgm:spPr/>
    </dgm:pt>
    <dgm:pt modelId="{4C021692-20B5-4DB6-8737-3BD51FE59884}" type="pres">
      <dgm:prSet presAssocID="{1F58311C-C59D-4AFA-A05D-727807907AD9}" presName="hierRoot1" presStyleCnt="0">
        <dgm:presLayoutVars>
          <dgm:hierBranch val="init"/>
        </dgm:presLayoutVars>
      </dgm:prSet>
      <dgm:spPr/>
    </dgm:pt>
    <dgm:pt modelId="{790E13D3-4C29-4B1A-B33A-BCE7776D32DB}" type="pres">
      <dgm:prSet presAssocID="{1F58311C-C59D-4AFA-A05D-727807907AD9}" presName="rootComposite1" presStyleCnt="0"/>
      <dgm:spPr/>
    </dgm:pt>
    <dgm:pt modelId="{227E9934-DF91-44BA-A365-A88FFD6EAB2F}" type="pres">
      <dgm:prSet presAssocID="{1F58311C-C59D-4AFA-A05D-727807907AD9}" presName="rootText1" presStyleLbl="node0" presStyleIdx="1" presStyleCnt="5">
        <dgm:presLayoutVars>
          <dgm:chPref val="3"/>
        </dgm:presLayoutVars>
      </dgm:prSet>
      <dgm:spPr/>
    </dgm:pt>
    <dgm:pt modelId="{7BFEB8BE-CBA4-45A9-8D79-71CDB30FF420}" type="pres">
      <dgm:prSet presAssocID="{1F58311C-C59D-4AFA-A05D-727807907AD9}" presName="rootConnector1" presStyleLbl="node1" presStyleIdx="0" presStyleCnt="0"/>
      <dgm:spPr/>
    </dgm:pt>
    <dgm:pt modelId="{0CE48170-B4A9-4A39-8D26-7CAE612D19F5}" type="pres">
      <dgm:prSet presAssocID="{1F58311C-C59D-4AFA-A05D-727807907AD9}" presName="hierChild2" presStyleCnt="0"/>
      <dgm:spPr/>
    </dgm:pt>
    <dgm:pt modelId="{4D1C742E-D93E-4946-A8B8-FE2CD6880EAE}" type="pres">
      <dgm:prSet presAssocID="{10273984-31FF-4DC2-8B56-FE5A169BB388}" presName="Name37" presStyleLbl="parChTrans1D2" presStyleIdx="1" presStyleCnt="5"/>
      <dgm:spPr/>
    </dgm:pt>
    <dgm:pt modelId="{107C7596-5226-4C61-8115-9E3D836A9240}" type="pres">
      <dgm:prSet presAssocID="{A2F5B81B-1E7E-4A6A-9805-87CBC8343BDF}" presName="hierRoot2" presStyleCnt="0">
        <dgm:presLayoutVars>
          <dgm:hierBranch val="init"/>
        </dgm:presLayoutVars>
      </dgm:prSet>
      <dgm:spPr/>
    </dgm:pt>
    <dgm:pt modelId="{73FF6CA9-971C-4200-A590-A1F23938184A}" type="pres">
      <dgm:prSet presAssocID="{A2F5B81B-1E7E-4A6A-9805-87CBC8343BDF}" presName="rootComposite" presStyleCnt="0"/>
      <dgm:spPr/>
    </dgm:pt>
    <dgm:pt modelId="{DB68F07F-2E15-4A14-8227-077446BDFE62}" type="pres">
      <dgm:prSet presAssocID="{A2F5B81B-1E7E-4A6A-9805-87CBC8343BDF}" presName="rootText" presStyleLbl="node2" presStyleIdx="1" presStyleCnt="5">
        <dgm:presLayoutVars>
          <dgm:chPref val="3"/>
        </dgm:presLayoutVars>
      </dgm:prSet>
      <dgm:spPr/>
    </dgm:pt>
    <dgm:pt modelId="{69FF8288-775D-41D8-A6BA-18BE0DA9DD3A}" type="pres">
      <dgm:prSet presAssocID="{A2F5B81B-1E7E-4A6A-9805-87CBC8343BDF}" presName="rootConnector" presStyleLbl="node2" presStyleIdx="1" presStyleCnt="5"/>
      <dgm:spPr/>
    </dgm:pt>
    <dgm:pt modelId="{C8087CC5-D020-4249-9BF4-53CC31D6AE6E}" type="pres">
      <dgm:prSet presAssocID="{A2F5B81B-1E7E-4A6A-9805-87CBC8343BDF}" presName="hierChild4" presStyleCnt="0"/>
      <dgm:spPr/>
    </dgm:pt>
    <dgm:pt modelId="{42A81885-D893-47CC-A542-7DEE6408A00C}" type="pres">
      <dgm:prSet presAssocID="{A2F5B81B-1E7E-4A6A-9805-87CBC8343BDF}" presName="hierChild5" presStyleCnt="0"/>
      <dgm:spPr/>
    </dgm:pt>
    <dgm:pt modelId="{22FFB48F-6E8A-433B-BD0C-CE262DCA30CA}" type="pres">
      <dgm:prSet presAssocID="{1F58311C-C59D-4AFA-A05D-727807907AD9}" presName="hierChild3" presStyleCnt="0"/>
      <dgm:spPr/>
    </dgm:pt>
    <dgm:pt modelId="{6358EA2C-AFBA-4AEA-AC8B-B616CF42C7F0}" type="pres">
      <dgm:prSet presAssocID="{1A468B95-B8E0-4D76-8F2E-42962AC94991}" presName="hierRoot1" presStyleCnt="0">
        <dgm:presLayoutVars>
          <dgm:hierBranch val="init"/>
        </dgm:presLayoutVars>
      </dgm:prSet>
      <dgm:spPr/>
    </dgm:pt>
    <dgm:pt modelId="{A705DB6E-519B-4F41-8E1A-AED636444AEE}" type="pres">
      <dgm:prSet presAssocID="{1A468B95-B8E0-4D76-8F2E-42962AC94991}" presName="rootComposite1" presStyleCnt="0"/>
      <dgm:spPr/>
    </dgm:pt>
    <dgm:pt modelId="{9EAA38A0-1DCB-47E8-8265-26E95CF3CB99}" type="pres">
      <dgm:prSet presAssocID="{1A468B95-B8E0-4D76-8F2E-42962AC94991}" presName="rootText1" presStyleLbl="node0" presStyleIdx="2" presStyleCnt="5">
        <dgm:presLayoutVars>
          <dgm:chPref val="3"/>
        </dgm:presLayoutVars>
      </dgm:prSet>
      <dgm:spPr/>
    </dgm:pt>
    <dgm:pt modelId="{77C11459-3EDC-4289-81D5-249E8767B9F3}" type="pres">
      <dgm:prSet presAssocID="{1A468B95-B8E0-4D76-8F2E-42962AC94991}" presName="rootConnector1" presStyleLbl="node1" presStyleIdx="0" presStyleCnt="0"/>
      <dgm:spPr/>
    </dgm:pt>
    <dgm:pt modelId="{A0AFDF53-5DAC-4891-BE0C-A629756525D7}" type="pres">
      <dgm:prSet presAssocID="{1A468B95-B8E0-4D76-8F2E-42962AC94991}" presName="hierChild2" presStyleCnt="0"/>
      <dgm:spPr/>
    </dgm:pt>
    <dgm:pt modelId="{ACBF9FC5-7DDA-4EFF-A2D9-37F08D3D8FC1}" type="pres">
      <dgm:prSet presAssocID="{26147B7C-DBE3-427E-9C3B-BBCEB9823962}" presName="Name37" presStyleLbl="parChTrans1D2" presStyleIdx="2" presStyleCnt="5"/>
      <dgm:spPr/>
    </dgm:pt>
    <dgm:pt modelId="{DE41DDCF-BABB-42CA-A786-89BD91E0714E}" type="pres">
      <dgm:prSet presAssocID="{0C2F5A9F-7FA9-4641-AD5F-D1A6AF9FF38D}" presName="hierRoot2" presStyleCnt="0">
        <dgm:presLayoutVars>
          <dgm:hierBranch val="init"/>
        </dgm:presLayoutVars>
      </dgm:prSet>
      <dgm:spPr/>
    </dgm:pt>
    <dgm:pt modelId="{5E58F0D6-6820-423C-A88D-836E7E1359DA}" type="pres">
      <dgm:prSet presAssocID="{0C2F5A9F-7FA9-4641-AD5F-D1A6AF9FF38D}" presName="rootComposite" presStyleCnt="0"/>
      <dgm:spPr/>
    </dgm:pt>
    <dgm:pt modelId="{29567A79-3706-4F3B-B094-0301046BDFDF}" type="pres">
      <dgm:prSet presAssocID="{0C2F5A9F-7FA9-4641-AD5F-D1A6AF9FF38D}" presName="rootText" presStyleLbl="node2" presStyleIdx="2" presStyleCnt="5">
        <dgm:presLayoutVars>
          <dgm:chPref val="3"/>
        </dgm:presLayoutVars>
      </dgm:prSet>
      <dgm:spPr/>
    </dgm:pt>
    <dgm:pt modelId="{64E0576D-8B2B-42A8-8D1B-779A268A9003}" type="pres">
      <dgm:prSet presAssocID="{0C2F5A9F-7FA9-4641-AD5F-D1A6AF9FF38D}" presName="rootConnector" presStyleLbl="node2" presStyleIdx="2" presStyleCnt="5"/>
      <dgm:spPr/>
    </dgm:pt>
    <dgm:pt modelId="{D30B0539-494B-4507-86DB-30D8B7F84142}" type="pres">
      <dgm:prSet presAssocID="{0C2F5A9F-7FA9-4641-AD5F-D1A6AF9FF38D}" presName="hierChild4" presStyleCnt="0"/>
      <dgm:spPr/>
    </dgm:pt>
    <dgm:pt modelId="{B4E59B2A-2385-48D3-A55D-AF943DD99D57}" type="pres">
      <dgm:prSet presAssocID="{0C2F5A9F-7FA9-4641-AD5F-D1A6AF9FF38D}" presName="hierChild5" presStyleCnt="0"/>
      <dgm:spPr/>
    </dgm:pt>
    <dgm:pt modelId="{1B971A6D-4BF3-40F3-B91C-876B0838D3E4}" type="pres">
      <dgm:prSet presAssocID="{1A468B95-B8E0-4D76-8F2E-42962AC94991}" presName="hierChild3" presStyleCnt="0"/>
      <dgm:spPr/>
    </dgm:pt>
    <dgm:pt modelId="{067F0422-C444-4D5F-99F0-BD16703B7753}" type="pres">
      <dgm:prSet presAssocID="{E6A1654C-9363-4D65-8CD6-E4F7531A39AE}" presName="hierRoot1" presStyleCnt="0">
        <dgm:presLayoutVars>
          <dgm:hierBranch val="init"/>
        </dgm:presLayoutVars>
      </dgm:prSet>
      <dgm:spPr/>
    </dgm:pt>
    <dgm:pt modelId="{1EA48CB4-127E-4A14-BBF1-57CDB577F84A}" type="pres">
      <dgm:prSet presAssocID="{E6A1654C-9363-4D65-8CD6-E4F7531A39AE}" presName="rootComposite1" presStyleCnt="0"/>
      <dgm:spPr/>
    </dgm:pt>
    <dgm:pt modelId="{62929245-89BD-47DD-8F67-AB1BA97A0968}" type="pres">
      <dgm:prSet presAssocID="{E6A1654C-9363-4D65-8CD6-E4F7531A39AE}" presName="rootText1" presStyleLbl="node0" presStyleIdx="3" presStyleCnt="5">
        <dgm:presLayoutVars>
          <dgm:chPref val="3"/>
        </dgm:presLayoutVars>
      </dgm:prSet>
      <dgm:spPr/>
    </dgm:pt>
    <dgm:pt modelId="{1F059187-0E16-46D2-A9E6-61E6F6B58562}" type="pres">
      <dgm:prSet presAssocID="{E6A1654C-9363-4D65-8CD6-E4F7531A39AE}" presName="rootConnector1" presStyleLbl="node1" presStyleIdx="0" presStyleCnt="0"/>
      <dgm:spPr/>
    </dgm:pt>
    <dgm:pt modelId="{427AA4D4-9835-4697-86E1-03B0C024E9EC}" type="pres">
      <dgm:prSet presAssocID="{E6A1654C-9363-4D65-8CD6-E4F7531A39AE}" presName="hierChild2" presStyleCnt="0"/>
      <dgm:spPr/>
    </dgm:pt>
    <dgm:pt modelId="{8EAEAB72-A85C-4E79-AA57-7AC0560B192A}" type="pres">
      <dgm:prSet presAssocID="{A3422DE4-0961-476C-A413-D2CF32CDBE9A}" presName="Name37" presStyleLbl="parChTrans1D2" presStyleIdx="3" presStyleCnt="5"/>
      <dgm:spPr/>
    </dgm:pt>
    <dgm:pt modelId="{47081371-4DF9-4DD5-A137-0A80722A60C1}" type="pres">
      <dgm:prSet presAssocID="{4B6ECCA2-76FF-4E9E-9148-6136E2045697}" presName="hierRoot2" presStyleCnt="0">
        <dgm:presLayoutVars>
          <dgm:hierBranch val="init"/>
        </dgm:presLayoutVars>
      </dgm:prSet>
      <dgm:spPr/>
    </dgm:pt>
    <dgm:pt modelId="{68B399B1-0760-456D-84AD-36F29A3C89F4}" type="pres">
      <dgm:prSet presAssocID="{4B6ECCA2-76FF-4E9E-9148-6136E2045697}" presName="rootComposite" presStyleCnt="0"/>
      <dgm:spPr/>
    </dgm:pt>
    <dgm:pt modelId="{31B071F4-1EBE-4EBE-9185-D8B8133ECBA0}" type="pres">
      <dgm:prSet presAssocID="{4B6ECCA2-76FF-4E9E-9148-6136E2045697}" presName="rootText" presStyleLbl="node2" presStyleIdx="3" presStyleCnt="5">
        <dgm:presLayoutVars>
          <dgm:chPref val="3"/>
        </dgm:presLayoutVars>
      </dgm:prSet>
      <dgm:spPr/>
    </dgm:pt>
    <dgm:pt modelId="{71B170BA-BCC8-481A-9BD3-1F4C2801953F}" type="pres">
      <dgm:prSet presAssocID="{4B6ECCA2-76FF-4E9E-9148-6136E2045697}" presName="rootConnector" presStyleLbl="node2" presStyleIdx="3" presStyleCnt="5"/>
      <dgm:spPr/>
    </dgm:pt>
    <dgm:pt modelId="{45B85DC0-793D-4724-9890-E1E5E10526D6}" type="pres">
      <dgm:prSet presAssocID="{4B6ECCA2-76FF-4E9E-9148-6136E2045697}" presName="hierChild4" presStyleCnt="0"/>
      <dgm:spPr/>
    </dgm:pt>
    <dgm:pt modelId="{71412363-636D-48C7-9ACB-87820B934989}" type="pres">
      <dgm:prSet presAssocID="{4B6ECCA2-76FF-4E9E-9148-6136E2045697}" presName="hierChild5" presStyleCnt="0"/>
      <dgm:spPr/>
    </dgm:pt>
    <dgm:pt modelId="{C9D62037-1320-4CAB-B64F-A79BAF57DAF8}" type="pres">
      <dgm:prSet presAssocID="{E6A1654C-9363-4D65-8CD6-E4F7531A39AE}" presName="hierChild3" presStyleCnt="0"/>
      <dgm:spPr/>
    </dgm:pt>
    <dgm:pt modelId="{D1F80E2B-FD6D-4B89-AD7B-9F7241998985}" type="pres">
      <dgm:prSet presAssocID="{B689E352-104A-4784-8B15-5212F5D4A95E}" presName="hierRoot1" presStyleCnt="0">
        <dgm:presLayoutVars>
          <dgm:hierBranch val="init"/>
        </dgm:presLayoutVars>
      </dgm:prSet>
      <dgm:spPr/>
    </dgm:pt>
    <dgm:pt modelId="{CEDB07B8-3201-40DF-8E56-3EEA34B4C33C}" type="pres">
      <dgm:prSet presAssocID="{B689E352-104A-4784-8B15-5212F5D4A95E}" presName="rootComposite1" presStyleCnt="0"/>
      <dgm:spPr/>
    </dgm:pt>
    <dgm:pt modelId="{EF2B7D81-DC77-403E-B33A-3AC43ABCFD0E}" type="pres">
      <dgm:prSet presAssocID="{B689E352-104A-4784-8B15-5212F5D4A95E}" presName="rootText1" presStyleLbl="node0" presStyleIdx="4" presStyleCnt="5">
        <dgm:presLayoutVars>
          <dgm:chPref val="3"/>
        </dgm:presLayoutVars>
      </dgm:prSet>
      <dgm:spPr/>
    </dgm:pt>
    <dgm:pt modelId="{B82436A5-3A48-468D-B20D-923E77BF6F4C}" type="pres">
      <dgm:prSet presAssocID="{B689E352-104A-4784-8B15-5212F5D4A95E}" presName="rootConnector1" presStyleLbl="node1" presStyleIdx="0" presStyleCnt="0"/>
      <dgm:spPr/>
    </dgm:pt>
    <dgm:pt modelId="{97D3DD90-BE98-4E79-A2B6-E685D7841168}" type="pres">
      <dgm:prSet presAssocID="{B689E352-104A-4784-8B15-5212F5D4A95E}" presName="hierChild2" presStyleCnt="0"/>
      <dgm:spPr/>
    </dgm:pt>
    <dgm:pt modelId="{7196DF5C-E803-456E-BEE3-402B9E3BC603}" type="pres">
      <dgm:prSet presAssocID="{F76D2EC7-2965-4FE2-88CB-40ADCF2E37DE}" presName="Name37" presStyleLbl="parChTrans1D2" presStyleIdx="4" presStyleCnt="5"/>
      <dgm:spPr/>
    </dgm:pt>
    <dgm:pt modelId="{E2ED0F2C-51A1-47AA-8DF6-9BCD8D455E0D}" type="pres">
      <dgm:prSet presAssocID="{D2E5BE5E-2A5B-48D1-B7E6-0DF858BD6CF4}" presName="hierRoot2" presStyleCnt="0">
        <dgm:presLayoutVars>
          <dgm:hierBranch val="init"/>
        </dgm:presLayoutVars>
      </dgm:prSet>
      <dgm:spPr/>
    </dgm:pt>
    <dgm:pt modelId="{AEF6E41F-3F3A-4B2D-BC13-2704650386DC}" type="pres">
      <dgm:prSet presAssocID="{D2E5BE5E-2A5B-48D1-B7E6-0DF858BD6CF4}" presName="rootComposite" presStyleCnt="0"/>
      <dgm:spPr/>
    </dgm:pt>
    <dgm:pt modelId="{BB080393-4B25-4F36-96B9-34B6FC54EC56}" type="pres">
      <dgm:prSet presAssocID="{D2E5BE5E-2A5B-48D1-B7E6-0DF858BD6CF4}" presName="rootText" presStyleLbl="node2" presStyleIdx="4" presStyleCnt="5">
        <dgm:presLayoutVars>
          <dgm:chPref val="3"/>
        </dgm:presLayoutVars>
      </dgm:prSet>
      <dgm:spPr/>
    </dgm:pt>
    <dgm:pt modelId="{F52A6DAD-1337-4F2A-AFD7-B3E3DDB24CB2}" type="pres">
      <dgm:prSet presAssocID="{D2E5BE5E-2A5B-48D1-B7E6-0DF858BD6CF4}" presName="rootConnector" presStyleLbl="node2" presStyleIdx="4" presStyleCnt="5"/>
      <dgm:spPr/>
    </dgm:pt>
    <dgm:pt modelId="{4EC9860F-9301-41D7-8AD5-31A8CFB5136C}" type="pres">
      <dgm:prSet presAssocID="{D2E5BE5E-2A5B-48D1-B7E6-0DF858BD6CF4}" presName="hierChild4" presStyleCnt="0"/>
      <dgm:spPr/>
    </dgm:pt>
    <dgm:pt modelId="{DA8A4610-E916-4B26-828C-E433EE625DF6}" type="pres">
      <dgm:prSet presAssocID="{D2E5BE5E-2A5B-48D1-B7E6-0DF858BD6CF4}" presName="hierChild5" presStyleCnt="0"/>
      <dgm:spPr/>
    </dgm:pt>
    <dgm:pt modelId="{9E5D2955-9340-4F49-BC06-0C1F364913BA}" type="pres">
      <dgm:prSet presAssocID="{B689E352-104A-4784-8B15-5212F5D4A95E}" presName="hierChild3" presStyleCnt="0"/>
      <dgm:spPr/>
    </dgm:pt>
  </dgm:ptLst>
  <dgm:cxnLst>
    <dgm:cxn modelId="{F702740B-E0E9-41BF-8698-B0DF3B489FFF}" srcId="{1A468B95-B8E0-4D76-8F2E-42962AC94991}" destId="{0C2F5A9F-7FA9-4641-AD5F-D1A6AF9FF38D}" srcOrd="0" destOrd="0" parTransId="{26147B7C-DBE3-427E-9C3B-BBCEB9823962}" sibTransId="{ED9CA2E9-7A9B-4149-9EC9-B7597AE06B7A}"/>
    <dgm:cxn modelId="{787C7E0F-BCB8-47D7-9BD6-4ACB348B4371}" type="presOf" srcId="{10273984-31FF-4DC2-8B56-FE5A169BB388}" destId="{4D1C742E-D93E-4946-A8B8-FE2CD6880EAE}" srcOrd="0" destOrd="0" presId="urn:microsoft.com/office/officeart/2005/8/layout/orgChart1"/>
    <dgm:cxn modelId="{4225FD1B-6EC4-428A-B5C9-AEFEA0D696F5}" type="presOf" srcId="{D2E5BE5E-2A5B-48D1-B7E6-0DF858BD6CF4}" destId="{F52A6DAD-1337-4F2A-AFD7-B3E3DDB24CB2}" srcOrd="1" destOrd="0" presId="urn:microsoft.com/office/officeart/2005/8/layout/orgChart1"/>
    <dgm:cxn modelId="{5A75DF1E-6D8B-451A-BD80-130B33E615AF}" type="presOf" srcId="{8472247D-ACB2-49F9-AA38-A8BCF327B571}" destId="{39C3BEA3-67C9-440A-93F4-9B3ECFE92695}" srcOrd="1" destOrd="0" presId="urn:microsoft.com/office/officeart/2005/8/layout/orgChart1"/>
    <dgm:cxn modelId="{8993942A-B360-4003-9953-52EA215C4F90}" srcId="{EBA07C7D-C66D-4429-9B37-346EC51780F7}" destId="{1F58311C-C59D-4AFA-A05D-727807907AD9}" srcOrd="1" destOrd="0" parTransId="{7331F602-CB1C-49EB-9D1C-752600998406}" sibTransId="{B74C2035-C6FE-4FCA-838F-4324B988BD13}"/>
    <dgm:cxn modelId="{A4271B39-DA0B-49E9-88DF-158FE83A4B9D}" srcId="{EBA07C7D-C66D-4429-9B37-346EC51780F7}" destId="{B689E352-104A-4784-8B15-5212F5D4A95E}" srcOrd="4" destOrd="0" parTransId="{F2ADFE1A-88BB-49B5-85DB-F258167FB4AB}" sibTransId="{871EE98E-822C-4CE9-A334-1DC0E911CA74}"/>
    <dgm:cxn modelId="{1720523B-6250-49C3-BE7F-909D298CBDCF}" srcId="{EBA07C7D-C66D-4429-9B37-346EC51780F7}" destId="{1A468B95-B8E0-4D76-8F2E-42962AC94991}" srcOrd="2" destOrd="0" parTransId="{7AFFCF7C-9D4E-4232-B255-8B321D4AF685}" sibTransId="{A4321857-9A1C-41AE-92DB-FF611B32ADCF}"/>
    <dgm:cxn modelId="{33C1FA5C-61D7-4ACF-B05B-AA27F454524E}" type="presOf" srcId="{E6A1654C-9363-4D65-8CD6-E4F7531A39AE}" destId="{1F059187-0E16-46D2-A9E6-61E6F6B58562}" srcOrd="1" destOrd="0" presId="urn:microsoft.com/office/officeart/2005/8/layout/orgChart1"/>
    <dgm:cxn modelId="{3FC49760-393D-4B2D-BC27-98CC6F2107B5}" type="presOf" srcId="{0C2F5A9F-7FA9-4641-AD5F-D1A6AF9FF38D}" destId="{64E0576D-8B2B-42A8-8D1B-779A268A9003}" srcOrd="1" destOrd="0" presId="urn:microsoft.com/office/officeart/2005/8/layout/orgChart1"/>
    <dgm:cxn modelId="{1E414461-9C92-4FBF-93A1-2B163578EF12}" type="presOf" srcId="{1F58311C-C59D-4AFA-A05D-727807907AD9}" destId="{227E9934-DF91-44BA-A365-A88FFD6EAB2F}" srcOrd="0" destOrd="0" presId="urn:microsoft.com/office/officeart/2005/8/layout/orgChart1"/>
    <dgm:cxn modelId="{CA478361-D475-4519-AC11-B46DA48BEA5A}" type="presOf" srcId="{26147B7C-DBE3-427E-9C3B-BBCEB9823962}" destId="{ACBF9FC5-7DDA-4EFF-A2D9-37F08D3D8FC1}" srcOrd="0" destOrd="0" presId="urn:microsoft.com/office/officeart/2005/8/layout/orgChart1"/>
    <dgm:cxn modelId="{FA531047-69CE-4DC4-9708-79F8E96A2F1F}" type="presOf" srcId="{8B6344DB-3501-44F5-A39B-569E85E8698A}" destId="{B47569E8-E311-46DA-B875-DADE10C5AD40}" srcOrd="1" destOrd="0" presId="urn:microsoft.com/office/officeart/2005/8/layout/orgChart1"/>
    <dgm:cxn modelId="{20D93A4E-F001-4D08-8F85-D017D827EFC7}" type="presOf" srcId="{1F58311C-C59D-4AFA-A05D-727807907AD9}" destId="{7BFEB8BE-CBA4-45A9-8D79-71CDB30FF420}" srcOrd="1" destOrd="0" presId="urn:microsoft.com/office/officeart/2005/8/layout/orgChart1"/>
    <dgm:cxn modelId="{2BA8044F-75C8-4C93-A739-E0CE7B528E6F}" type="presOf" srcId="{1A468B95-B8E0-4D76-8F2E-42962AC94991}" destId="{77C11459-3EDC-4289-81D5-249E8767B9F3}" srcOrd="1" destOrd="0" presId="urn:microsoft.com/office/officeart/2005/8/layout/orgChart1"/>
    <dgm:cxn modelId="{FC81144F-856E-46A0-92F3-0698D33AD45A}" type="presOf" srcId="{4B6ECCA2-76FF-4E9E-9148-6136E2045697}" destId="{31B071F4-1EBE-4EBE-9185-D8B8133ECBA0}" srcOrd="0" destOrd="0" presId="urn:microsoft.com/office/officeart/2005/8/layout/orgChart1"/>
    <dgm:cxn modelId="{B8E6A54F-4AD3-4D8D-B793-91A79D16E334}" srcId="{B689E352-104A-4784-8B15-5212F5D4A95E}" destId="{D2E5BE5E-2A5B-48D1-B7E6-0DF858BD6CF4}" srcOrd="0" destOrd="0" parTransId="{F76D2EC7-2965-4FE2-88CB-40ADCF2E37DE}" sibTransId="{16C410EA-2EC1-4599-B171-EF0A1379556B}"/>
    <dgm:cxn modelId="{171C7E52-13C5-4F55-83A9-D90A4FA6D6C8}" type="presOf" srcId="{EBA07C7D-C66D-4429-9B37-346EC51780F7}" destId="{8B43245F-87A1-44D1-AF47-97E0AD917ADC}" srcOrd="0" destOrd="0" presId="urn:microsoft.com/office/officeart/2005/8/layout/orgChart1"/>
    <dgm:cxn modelId="{E793B681-C5A4-4FAA-A76F-5F7AD67EF25F}" type="presOf" srcId="{8B6344DB-3501-44F5-A39B-569E85E8698A}" destId="{0B25DBEE-619B-4C59-B258-00E0FA4F4266}" srcOrd="0" destOrd="0" presId="urn:microsoft.com/office/officeart/2005/8/layout/orgChart1"/>
    <dgm:cxn modelId="{01AB6C85-45E2-43BB-A4C9-BC2296074C3D}" type="presOf" srcId="{F76D2EC7-2965-4FE2-88CB-40ADCF2E37DE}" destId="{7196DF5C-E803-456E-BEE3-402B9E3BC603}" srcOrd="0" destOrd="0" presId="urn:microsoft.com/office/officeart/2005/8/layout/orgChart1"/>
    <dgm:cxn modelId="{5CB7108C-BBF4-418F-9E79-F7260636A584}" type="presOf" srcId="{A3422DE4-0961-476C-A413-D2CF32CDBE9A}" destId="{8EAEAB72-A85C-4E79-AA57-7AC0560B192A}" srcOrd="0" destOrd="0" presId="urn:microsoft.com/office/officeart/2005/8/layout/orgChart1"/>
    <dgm:cxn modelId="{4FDD9499-103D-4DE1-BDC6-4E6C373CDB6F}" type="presOf" srcId="{0C2F5A9F-7FA9-4641-AD5F-D1A6AF9FF38D}" destId="{29567A79-3706-4F3B-B094-0301046BDFDF}" srcOrd="0" destOrd="0" presId="urn:microsoft.com/office/officeart/2005/8/layout/orgChart1"/>
    <dgm:cxn modelId="{71462C9B-5FA5-436B-903E-3BCFEF89DABE}" type="presOf" srcId="{A2F5B81B-1E7E-4A6A-9805-87CBC8343BDF}" destId="{DB68F07F-2E15-4A14-8227-077446BDFE62}" srcOrd="0" destOrd="0" presId="urn:microsoft.com/office/officeart/2005/8/layout/orgChart1"/>
    <dgm:cxn modelId="{ACB813A4-9CB1-437A-AC36-6A72D017C362}" type="presOf" srcId="{1A798DCE-D6AC-4713-BF83-005A425B41B4}" destId="{50C01F9E-2DB4-4E55-AFD8-C8AAE30B9D13}" srcOrd="0" destOrd="0" presId="urn:microsoft.com/office/officeart/2005/8/layout/orgChart1"/>
    <dgm:cxn modelId="{A256B3A5-87EC-4841-8B62-2CF51EBFFD85}" type="presOf" srcId="{E6A1654C-9363-4D65-8CD6-E4F7531A39AE}" destId="{62929245-89BD-47DD-8F67-AB1BA97A0968}" srcOrd="0" destOrd="0" presId="urn:microsoft.com/office/officeart/2005/8/layout/orgChart1"/>
    <dgm:cxn modelId="{DF699FA9-99D0-47EC-AD4D-8FF42E298716}" srcId="{8B6344DB-3501-44F5-A39B-569E85E8698A}" destId="{8472247D-ACB2-49F9-AA38-A8BCF327B571}" srcOrd="0" destOrd="0" parTransId="{1A798DCE-D6AC-4713-BF83-005A425B41B4}" sibTransId="{52C2F07C-5B68-4DBF-B9B1-17DB7549DA86}"/>
    <dgm:cxn modelId="{EED31FB0-3B23-4F04-8922-86420776ED24}" type="presOf" srcId="{4B6ECCA2-76FF-4E9E-9148-6136E2045697}" destId="{71B170BA-BCC8-481A-9BD3-1F4C2801953F}" srcOrd="1" destOrd="0" presId="urn:microsoft.com/office/officeart/2005/8/layout/orgChart1"/>
    <dgm:cxn modelId="{336124B1-CAE5-4F92-A679-1178E8981E58}" srcId="{1F58311C-C59D-4AFA-A05D-727807907AD9}" destId="{A2F5B81B-1E7E-4A6A-9805-87CBC8343BDF}" srcOrd="0" destOrd="0" parTransId="{10273984-31FF-4DC2-8B56-FE5A169BB388}" sibTransId="{6B0A4888-BE73-4E03-8064-0157C33F6BAB}"/>
    <dgm:cxn modelId="{950036B1-53E1-4D39-82A3-76E6D1D7B082}" srcId="{EBA07C7D-C66D-4429-9B37-346EC51780F7}" destId="{8B6344DB-3501-44F5-A39B-569E85E8698A}" srcOrd="0" destOrd="0" parTransId="{28C35F9B-284D-4C6C-A29D-3CC6A5971954}" sibTransId="{B2FAAA61-4ED8-42EB-8122-6C645BDD1921}"/>
    <dgm:cxn modelId="{E1F9F9BA-B2A5-444B-ADFA-73771D586DA8}" srcId="{E6A1654C-9363-4D65-8CD6-E4F7531A39AE}" destId="{4B6ECCA2-76FF-4E9E-9148-6136E2045697}" srcOrd="0" destOrd="0" parTransId="{A3422DE4-0961-476C-A413-D2CF32CDBE9A}" sibTransId="{B17C7263-55AD-4A90-A6E4-427C00E029EC}"/>
    <dgm:cxn modelId="{9F41CED3-1C13-4D3B-AB74-4D71942A1EAF}" type="presOf" srcId="{B689E352-104A-4784-8B15-5212F5D4A95E}" destId="{B82436A5-3A48-468D-B20D-923E77BF6F4C}" srcOrd="1" destOrd="0" presId="urn:microsoft.com/office/officeart/2005/8/layout/orgChart1"/>
    <dgm:cxn modelId="{874625D4-A81B-4270-A9D1-B0BA81CEB2E8}" type="presOf" srcId="{B689E352-104A-4784-8B15-5212F5D4A95E}" destId="{EF2B7D81-DC77-403E-B33A-3AC43ABCFD0E}" srcOrd="0" destOrd="0" presId="urn:microsoft.com/office/officeart/2005/8/layout/orgChart1"/>
    <dgm:cxn modelId="{769076DB-5DB0-47FB-9BEE-4846E63E0D9F}" type="presOf" srcId="{D2E5BE5E-2A5B-48D1-B7E6-0DF858BD6CF4}" destId="{BB080393-4B25-4F36-96B9-34B6FC54EC56}" srcOrd="0" destOrd="0" presId="urn:microsoft.com/office/officeart/2005/8/layout/orgChart1"/>
    <dgm:cxn modelId="{FAA6DBEA-A2DA-4053-9EB7-F15F30B1D003}" type="presOf" srcId="{8472247D-ACB2-49F9-AA38-A8BCF327B571}" destId="{D67FFADB-0615-4EE1-9A5C-A9AE5FB855C8}" srcOrd="0" destOrd="0" presId="urn:microsoft.com/office/officeart/2005/8/layout/orgChart1"/>
    <dgm:cxn modelId="{4C8B3BEC-0158-427A-93A3-C0FAF3BAE061}" type="presOf" srcId="{1A468B95-B8E0-4D76-8F2E-42962AC94991}" destId="{9EAA38A0-1DCB-47E8-8265-26E95CF3CB99}" srcOrd="0" destOrd="0" presId="urn:microsoft.com/office/officeart/2005/8/layout/orgChart1"/>
    <dgm:cxn modelId="{0B4E6CED-544D-4E48-A471-BF0A2672A13F}" type="presOf" srcId="{A2F5B81B-1E7E-4A6A-9805-87CBC8343BDF}" destId="{69FF8288-775D-41D8-A6BA-18BE0DA9DD3A}" srcOrd="1" destOrd="0" presId="urn:microsoft.com/office/officeart/2005/8/layout/orgChart1"/>
    <dgm:cxn modelId="{71B8C8EE-C147-4584-8A6E-35FED50C1AA2}" srcId="{EBA07C7D-C66D-4429-9B37-346EC51780F7}" destId="{E6A1654C-9363-4D65-8CD6-E4F7531A39AE}" srcOrd="3" destOrd="0" parTransId="{B483417B-8AE6-4BA4-BEE0-732CDDCFB991}" sibTransId="{86F44D11-6799-4C97-84A5-E787035CD95A}"/>
    <dgm:cxn modelId="{B5AAC53B-CA94-440A-BAA6-29F58AB26C9E}" type="presParOf" srcId="{8B43245F-87A1-44D1-AF47-97E0AD917ADC}" destId="{0C3BA940-7886-4FC7-875B-3A71493DBD2F}" srcOrd="0" destOrd="0" presId="urn:microsoft.com/office/officeart/2005/8/layout/orgChart1"/>
    <dgm:cxn modelId="{9E1D55CC-292E-42E3-9717-B3A623EF3645}" type="presParOf" srcId="{0C3BA940-7886-4FC7-875B-3A71493DBD2F}" destId="{2F4B0ADA-C2B2-4168-9668-648D086245E5}" srcOrd="0" destOrd="0" presId="urn:microsoft.com/office/officeart/2005/8/layout/orgChart1"/>
    <dgm:cxn modelId="{48AA87DF-69F4-4AA9-8DA5-7EB1A1F90BBD}" type="presParOf" srcId="{2F4B0ADA-C2B2-4168-9668-648D086245E5}" destId="{0B25DBEE-619B-4C59-B258-00E0FA4F4266}" srcOrd="0" destOrd="0" presId="urn:microsoft.com/office/officeart/2005/8/layout/orgChart1"/>
    <dgm:cxn modelId="{4F8CCD8D-5FEF-4C81-B6E1-D46592EB2526}" type="presParOf" srcId="{2F4B0ADA-C2B2-4168-9668-648D086245E5}" destId="{B47569E8-E311-46DA-B875-DADE10C5AD40}" srcOrd="1" destOrd="0" presId="urn:microsoft.com/office/officeart/2005/8/layout/orgChart1"/>
    <dgm:cxn modelId="{6024504F-D392-450B-BFF0-AA4FF58A2695}" type="presParOf" srcId="{0C3BA940-7886-4FC7-875B-3A71493DBD2F}" destId="{2AA226AB-CA7F-43F8-90DF-F5F5575E6CF0}" srcOrd="1" destOrd="0" presId="urn:microsoft.com/office/officeart/2005/8/layout/orgChart1"/>
    <dgm:cxn modelId="{E13A2EC5-2BDC-43AD-A2B8-DFED8938D3EE}" type="presParOf" srcId="{2AA226AB-CA7F-43F8-90DF-F5F5575E6CF0}" destId="{50C01F9E-2DB4-4E55-AFD8-C8AAE30B9D13}" srcOrd="0" destOrd="0" presId="urn:microsoft.com/office/officeart/2005/8/layout/orgChart1"/>
    <dgm:cxn modelId="{BB9791C8-85C8-4C70-899B-262155638EE1}" type="presParOf" srcId="{2AA226AB-CA7F-43F8-90DF-F5F5575E6CF0}" destId="{F0FFB047-EF64-4FFE-9E7D-746CB2482D61}" srcOrd="1" destOrd="0" presId="urn:microsoft.com/office/officeart/2005/8/layout/orgChart1"/>
    <dgm:cxn modelId="{190A4C34-2F88-4268-AC47-5DE41DE7C523}" type="presParOf" srcId="{F0FFB047-EF64-4FFE-9E7D-746CB2482D61}" destId="{790F1AD8-78BA-4EEE-B6AA-D95BAF9F4036}" srcOrd="0" destOrd="0" presId="urn:microsoft.com/office/officeart/2005/8/layout/orgChart1"/>
    <dgm:cxn modelId="{CAD72FA6-D11C-4869-8E76-3E6CCAFD3A5A}" type="presParOf" srcId="{790F1AD8-78BA-4EEE-B6AA-D95BAF9F4036}" destId="{D67FFADB-0615-4EE1-9A5C-A9AE5FB855C8}" srcOrd="0" destOrd="0" presId="urn:microsoft.com/office/officeart/2005/8/layout/orgChart1"/>
    <dgm:cxn modelId="{5B49C11B-8F02-44A3-A706-BE941FB06E2C}" type="presParOf" srcId="{790F1AD8-78BA-4EEE-B6AA-D95BAF9F4036}" destId="{39C3BEA3-67C9-440A-93F4-9B3ECFE92695}" srcOrd="1" destOrd="0" presId="urn:microsoft.com/office/officeart/2005/8/layout/orgChart1"/>
    <dgm:cxn modelId="{F328E41E-9135-4DD4-97BF-22FE757C9F16}" type="presParOf" srcId="{F0FFB047-EF64-4FFE-9E7D-746CB2482D61}" destId="{F4917E5E-A01C-4E01-A15E-4E01D30FC38E}" srcOrd="1" destOrd="0" presId="urn:microsoft.com/office/officeart/2005/8/layout/orgChart1"/>
    <dgm:cxn modelId="{A4067D7F-B5F3-4B4B-A8C1-C9B00336705A}" type="presParOf" srcId="{F0FFB047-EF64-4FFE-9E7D-746CB2482D61}" destId="{8D1144E3-FB8F-4500-8A0C-848740F93AAB}" srcOrd="2" destOrd="0" presId="urn:microsoft.com/office/officeart/2005/8/layout/orgChart1"/>
    <dgm:cxn modelId="{F49F33F8-4E95-4190-B77D-F6BB20775963}" type="presParOf" srcId="{0C3BA940-7886-4FC7-875B-3A71493DBD2F}" destId="{7A7F0836-DB37-4292-BAF9-CE56DCF74B3F}" srcOrd="2" destOrd="0" presId="urn:microsoft.com/office/officeart/2005/8/layout/orgChart1"/>
    <dgm:cxn modelId="{3CB0D20E-4A31-4AF4-A652-7CC01695B0EB}" type="presParOf" srcId="{8B43245F-87A1-44D1-AF47-97E0AD917ADC}" destId="{4C021692-20B5-4DB6-8737-3BD51FE59884}" srcOrd="1" destOrd="0" presId="urn:microsoft.com/office/officeart/2005/8/layout/orgChart1"/>
    <dgm:cxn modelId="{EC78A643-D39E-407A-A40D-937FAFF8B316}" type="presParOf" srcId="{4C021692-20B5-4DB6-8737-3BD51FE59884}" destId="{790E13D3-4C29-4B1A-B33A-BCE7776D32DB}" srcOrd="0" destOrd="0" presId="urn:microsoft.com/office/officeart/2005/8/layout/orgChart1"/>
    <dgm:cxn modelId="{E2B0ACCD-CD1F-45A5-B4F4-C04EDEA2DC05}" type="presParOf" srcId="{790E13D3-4C29-4B1A-B33A-BCE7776D32DB}" destId="{227E9934-DF91-44BA-A365-A88FFD6EAB2F}" srcOrd="0" destOrd="0" presId="urn:microsoft.com/office/officeart/2005/8/layout/orgChart1"/>
    <dgm:cxn modelId="{2600BEE9-2A02-41C4-88EB-77B2908661EF}" type="presParOf" srcId="{790E13D3-4C29-4B1A-B33A-BCE7776D32DB}" destId="{7BFEB8BE-CBA4-45A9-8D79-71CDB30FF420}" srcOrd="1" destOrd="0" presId="urn:microsoft.com/office/officeart/2005/8/layout/orgChart1"/>
    <dgm:cxn modelId="{1718146B-807A-462B-8009-10FD98561333}" type="presParOf" srcId="{4C021692-20B5-4DB6-8737-3BD51FE59884}" destId="{0CE48170-B4A9-4A39-8D26-7CAE612D19F5}" srcOrd="1" destOrd="0" presId="urn:microsoft.com/office/officeart/2005/8/layout/orgChart1"/>
    <dgm:cxn modelId="{A94EBA59-495E-44AA-A7F5-651A89960212}" type="presParOf" srcId="{0CE48170-B4A9-4A39-8D26-7CAE612D19F5}" destId="{4D1C742E-D93E-4946-A8B8-FE2CD6880EAE}" srcOrd="0" destOrd="0" presId="urn:microsoft.com/office/officeart/2005/8/layout/orgChart1"/>
    <dgm:cxn modelId="{A3A5B677-2EE5-4966-BE74-B6CC4017BBB4}" type="presParOf" srcId="{0CE48170-B4A9-4A39-8D26-7CAE612D19F5}" destId="{107C7596-5226-4C61-8115-9E3D836A9240}" srcOrd="1" destOrd="0" presId="urn:microsoft.com/office/officeart/2005/8/layout/orgChart1"/>
    <dgm:cxn modelId="{A938BB2C-98ED-4341-B1D6-800982E71166}" type="presParOf" srcId="{107C7596-5226-4C61-8115-9E3D836A9240}" destId="{73FF6CA9-971C-4200-A590-A1F23938184A}" srcOrd="0" destOrd="0" presId="urn:microsoft.com/office/officeart/2005/8/layout/orgChart1"/>
    <dgm:cxn modelId="{11D929B4-8BFA-4C9D-9335-5BF9290D5E59}" type="presParOf" srcId="{73FF6CA9-971C-4200-A590-A1F23938184A}" destId="{DB68F07F-2E15-4A14-8227-077446BDFE62}" srcOrd="0" destOrd="0" presId="urn:microsoft.com/office/officeart/2005/8/layout/orgChart1"/>
    <dgm:cxn modelId="{E479DD94-BF3F-4F35-9024-CD2AD10F4B7F}" type="presParOf" srcId="{73FF6CA9-971C-4200-A590-A1F23938184A}" destId="{69FF8288-775D-41D8-A6BA-18BE0DA9DD3A}" srcOrd="1" destOrd="0" presId="urn:microsoft.com/office/officeart/2005/8/layout/orgChart1"/>
    <dgm:cxn modelId="{A778150C-60B0-4F9E-B673-D13218CFF963}" type="presParOf" srcId="{107C7596-5226-4C61-8115-9E3D836A9240}" destId="{C8087CC5-D020-4249-9BF4-53CC31D6AE6E}" srcOrd="1" destOrd="0" presId="urn:microsoft.com/office/officeart/2005/8/layout/orgChart1"/>
    <dgm:cxn modelId="{34EC1AA2-2D6F-46EC-8EFE-B76B22D381D1}" type="presParOf" srcId="{107C7596-5226-4C61-8115-9E3D836A9240}" destId="{42A81885-D893-47CC-A542-7DEE6408A00C}" srcOrd="2" destOrd="0" presId="urn:microsoft.com/office/officeart/2005/8/layout/orgChart1"/>
    <dgm:cxn modelId="{67306976-8C13-475E-81E5-560608FF3810}" type="presParOf" srcId="{4C021692-20B5-4DB6-8737-3BD51FE59884}" destId="{22FFB48F-6E8A-433B-BD0C-CE262DCA30CA}" srcOrd="2" destOrd="0" presId="urn:microsoft.com/office/officeart/2005/8/layout/orgChart1"/>
    <dgm:cxn modelId="{4D3E2940-B1E2-4E4A-8FA8-CFAC58B8B661}" type="presParOf" srcId="{8B43245F-87A1-44D1-AF47-97E0AD917ADC}" destId="{6358EA2C-AFBA-4AEA-AC8B-B616CF42C7F0}" srcOrd="2" destOrd="0" presId="urn:microsoft.com/office/officeart/2005/8/layout/orgChart1"/>
    <dgm:cxn modelId="{89AFB082-7149-41C9-BA7C-3E10DF4EB569}" type="presParOf" srcId="{6358EA2C-AFBA-4AEA-AC8B-B616CF42C7F0}" destId="{A705DB6E-519B-4F41-8E1A-AED636444AEE}" srcOrd="0" destOrd="0" presId="urn:microsoft.com/office/officeart/2005/8/layout/orgChart1"/>
    <dgm:cxn modelId="{248140C6-96AB-4D74-B5E7-4EFA9384BE77}" type="presParOf" srcId="{A705DB6E-519B-4F41-8E1A-AED636444AEE}" destId="{9EAA38A0-1DCB-47E8-8265-26E95CF3CB99}" srcOrd="0" destOrd="0" presId="urn:microsoft.com/office/officeart/2005/8/layout/orgChart1"/>
    <dgm:cxn modelId="{D439BCF8-9091-4957-8831-06CFA8E26B38}" type="presParOf" srcId="{A705DB6E-519B-4F41-8E1A-AED636444AEE}" destId="{77C11459-3EDC-4289-81D5-249E8767B9F3}" srcOrd="1" destOrd="0" presId="urn:microsoft.com/office/officeart/2005/8/layout/orgChart1"/>
    <dgm:cxn modelId="{70E028B7-D786-4C3B-AEB0-6A6E93F01C19}" type="presParOf" srcId="{6358EA2C-AFBA-4AEA-AC8B-B616CF42C7F0}" destId="{A0AFDF53-5DAC-4891-BE0C-A629756525D7}" srcOrd="1" destOrd="0" presId="urn:microsoft.com/office/officeart/2005/8/layout/orgChart1"/>
    <dgm:cxn modelId="{E3AE6BD3-C801-419A-85A3-AC2E03D0B3D8}" type="presParOf" srcId="{A0AFDF53-5DAC-4891-BE0C-A629756525D7}" destId="{ACBF9FC5-7DDA-4EFF-A2D9-37F08D3D8FC1}" srcOrd="0" destOrd="0" presId="urn:microsoft.com/office/officeart/2005/8/layout/orgChart1"/>
    <dgm:cxn modelId="{F7AEA624-C73C-42D1-B485-BDB2854AD9CE}" type="presParOf" srcId="{A0AFDF53-5DAC-4891-BE0C-A629756525D7}" destId="{DE41DDCF-BABB-42CA-A786-89BD91E0714E}" srcOrd="1" destOrd="0" presId="urn:microsoft.com/office/officeart/2005/8/layout/orgChart1"/>
    <dgm:cxn modelId="{08776EF3-DAE1-43BD-8AB4-FB6DB71C74FC}" type="presParOf" srcId="{DE41DDCF-BABB-42CA-A786-89BD91E0714E}" destId="{5E58F0D6-6820-423C-A88D-836E7E1359DA}" srcOrd="0" destOrd="0" presId="urn:microsoft.com/office/officeart/2005/8/layout/orgChart1"/>
    <dgm:cxn modelId="{26A49A2D-E612-4C13-8064-DDF3226191F5}" type="presParOf" srcId="{5E58F0D6-6820-423C-A88D-836E7E1359DA}" destId="{29567A79-3706-4F3B-B094-0301046BDFDF}" srcOrd="0" destOrd="0" presId="urn:microsoft.com/office/officeart/2005/8/layout/orgChart1"/>
    <dgm:cxn modelId="{A6B5777E-46B9-4852-BD71-3B44040D46E0}" type="presParOf" srcId="{5E58F0D6-6820-423C-A88D-836E7E1359DA}" destId="{64E0576D-8B2B-42A8-8D1B-779A268A9003}" srcOrd="1" destOrd="0" presId="urn:microsoft.com/office/officeart/2005/8/layout/orgChart1"/>
    <dgm:cxn modelId="{0AFCEABA-1E8A-454D-B081-7CAAFC1E2323}" type="presParOf" srcId="{DE41DDCF-BABB-42CA-A786-89BD91E0714E}" destId="{D30B0539-494B-4507-86DB-30D8B7F84142}" srcOrd="1" destOrd="0" presId="urn:microsoft.com/office/officeart/2005/8/layout/orgChart1"/>
    <dgm:cxn modelId="{106AD49B-B2AA-4803-B9C2-B1560CDAA4D8}" type="presParOf" srcId="{DE41DDCF-BABB-42CA-A786-89BD91E0714E}" destId="{B4E59B2A-2385-48D3-A55D-AF943DD99D57}" srcOrd="2" destOrd="0" presId="urn:microsoft.com/office/officeart/2005/8/layout/orgChart1"/>
    <dgm:cxn modelId="{75E984B6-7C16-440C-98C3-6279F80B28FC}" type="presParOf" srcId="{6358EA2C-AFBA-4AEA-AC8B-B616CF42C7F0}" destId="{1B971A6D-4BF3-40F3-B91C-876B0838D3E4}" srcOrd="2" destOrd="0" presId="urn:microsoft.com/office/officeart/2005/8/layout/orgChart1"/>
    <dgm:cxn modelId="{A405876B-30E6-4F10-83ED-0319B983FF5B}" type="presParOf" srcId="{8B43245F-87A1-44D1-AF47-97E0AD917ADC}" destId="{067F0422-C444-4D5F-99F0-BD16703B7753}" srcOrd="3" destOrd="0" presId="urn:microsoft.com/office/officeart/2005/8/layout/orgChart1"/>
    <dgm:cxn modelId="{B7AEC8DF-4E9D-41E0-84E1-00F980C48E3E}" type="presParOf" srcId="{067F0422-C444-4D5F-99F0-BD16703B7753}" destId="{1EA48CB4-127E-4A14-BBF1-57CDB577F84A}" srcOrd="0" destOrd="0" presId="urn:microsoft.com/office/officeart/2005/8/layout/orgChart1"/>
    <dgm:cxn modelId="{42BEF36C-686C-46B7-B714-18E14BCAAEBB}" type="presParOf" srcId="{1EA48CB4-127E-4A14-BBF1-57CDB577F84A}" destId="{62929245-89BD-47DD-8F67-AB1BA97A0968}" srcOrd="0" destOrd="0" presId="urn:microsoft.com/office/officeart/2005/8/layout/orgChart1"/>
    <dgm:cxn modelId="{1C8FA2C4-8161-4287-BB04-2C223320A0CB}" type="presParOf" srcId="{1EA48CB4-127E-4A14-BBF1-57CDB577F84A}" destId="{1F059187-0E16-46D2-A9E6-61E6F6B58562}" srcOrd="1" destOrd="0" presId="urn:microsoft.com/office/officeart/2005/8/layout/orgChart1"/>
    <dgm:cxn modelId="{0F25E429-06AC-43A5-84DC-0D4ED815F851}" type="presParOf" srcId="{067F0422-C444-4D5F-99F0-BD16703B7753}" destId="{427AA4D4-9835-4697-86E1-03B0C024E9EC}" srcOrd="1" destOrd="0" presId="urn:microsoft.com/office/officeart/2005/8/layout/orgChart1"/>
    <dgm:cxn modelId="{1B93DB90-0CED-42A2-9008-DE36B9C38BE0}" type="presParOf" srcId="{427AA4D4-9835-4697-86E1-03B0C024E9EC}" destId="{8EAEAB72-A85C-4E79-AA57-7AC0560B192A}" srcOrd="0" destOrd="0" presId="urn:microsoft.com/office/officeart/2005/8/layout/orgChart1"/>
    <dgm:cxn modelId="{CF9791E4-3029-41E0-8751-A9A2216059D4}" type="presParOf" srcId="{427AA4D4-9835-4697-86E1-03B0C024E9EC}" destId="{47081371-4DF9-4DD5-A137-0A80722A60C1}" srcOrd="1" destOrd="0" presId="urn:microsoft.com/office/officeart/2005/8/layout/orgChart1"/>
    <dgm:cxn modelId="{5277322F-67BE-4EA2-A31A-CB01AD6D21C9}" type="presParOf" srcId="{47081371-4DF9-4DD5-A137-0A80722A60C1}" destId="{68B399B1-0760-456D-84AD-36F29A3C89F4}" srcOrd="0" destOrd="0" presId="urn:microsoft.com/office/officeart/2005/8/layout/orgChart1"/>
    <dgm:cxn modelId="{46EE0DC6-A47A-4EA7-B41F-480C3C87AF18}" type="presParOf" srcId="{68B399B1-0760-456D-84AD-36F29A3C89F4}" destId="{31B071F4-1EBE-4EBE-9185-D8B8133ECBA0}" srcOrd="0" destOrd="0" presId="urn:microsoft.com/office/officeart/2005/8/layout/orgChart1"/>
    <dgm:cxn modelId="{AEEE37B9-8C5A-415D-AF4F-F66E945B160A}" type="presParOf" srcId="{68B399B1-0760-456D-84AD-36F29A3C89F4}" destId="{71B170BA-BCC8-481A-9BD3-1F4C2801953F}" srcOrd="1" destOrd="0" presId="urn:microsoft.com/office/officeart/2005/8/layout/orgChart1"/>
    <dgm:cxn modelId="{8A7839F8-8C5E-4584-9FDF-65622E23B5A8}" type="presParOf" srcId="{47081371-4DF9-4DD5-A137-0A80722A60C1}" destId="{45B85DC0-793D-4724-9890-E1E5E10526D6}" srcOrd="1" destOrd="0" presId="urn:microsoft.com/office/officeart/2005/8/layout/orgChart1"/>
    <dgm:cxn modelId="{A8A5779C-3E5A-48AA-B558-8C5AC3F45461}" type="presParOf" srcId="{47081371-4DF9-4DD5-A137-0A80722A60C1}" destId="{71412363-636D-48C7-9ACB-87820B934989}" srcOrd="2" destOrd="0" presId="urn:microsoft.com/office/officeart/2005/8/layout/orgChart1"/>
    <dgm:cxn modelId="{465A1F8E-2A6D-4EC1-B700-D2A511B25303}" type="presParOf" srcId="{067F0422-C444-4D5F-99F0-BD16703B7753}" destId="{C9D62037-1320-4CAB-B64F-A79BAF57DAF8}" srcOrd="2" destOrd="0" presId="urn:microsoft.com/office/officeart/2005/8/layout/orgChart1"/>
    <dgm:cxn modelId="{8C6C677A-275E-4DD1-8E57-DB634A1EC8E1}" type="presParOf" srcId="{8B43245F-87A1-44D1-AF47-97E0AD917ADC}" destId="{D1F80E2B-FD6D-4B89-AD7B-9F7241998985}" srcOrd="4" destOrd="0" presId="urn:microsoft.com/office/officeart/2005/8/layout/orgChart1"/>
    <dgm:cxn modelId="{5A7AA0AB-6022-4709-AD0F-81C3B769B787}" type="presParOf" srcId="{D1F80E2B-FD6D-4B89-AD7B-9F7241998985}" destId="{CEDB07B8-3201-40DF-8E56-3EEA34B4C33C}" srcOrd="0" destOrd="0" presId="urn:microsoft.com/office/officeart/2005/8/layout/orgChart1"/>
    <dgm:cxn modelId="{E3717B0C-ADB2-4690-BF63-076CCA310C50}" type="presParOf" srcId="{CEDB07B8-3201-40DF-8E56-3EEA34B4C33C}" destId="{EF2B7D81-DC77-403E-B33A-3AC43ABCFD0E}" srcOrd="0" destOrd="0" presId="urn:microsoft.com/office/officeart/2005/8/layout/orgChart1"/>
    <dgm:cxn modelId="{9EB88474-B4AE-422A-B820-6ADBEA4AB119}" type="presParOf" srcId="{CEDB07B8-3201-40DF-8E56-3EEA34B4C33C}" destId="{B82436A5-3A48-468D-B20D-923E77BF6F4C}" srcOrd="1" destOrd="0" presId="urn:microsoft.com/office/officeart/2005/8/layout/orgChart1"/>
    <dgm:cxn modelId="{FC95C9D0-CE13-46E4-A161-C4FBD12A235C}" type="presParOf" srcId="{D1F80E2B-FD6D-4B89-AD7B-9F7241998985}" destId="{97D3DD90-BE98-4E79-A2B6-E685D7841168}" srcOrd="1" destOrd="0" presId="urn:microsoft.com/office/officeart/2005/8/layout/orgChart1"/>
    <dgm:cxn modelId="{8C1CE733-93CA-4D2D-8DA6-8F07B5FE3B4B}" type="presParOf" srcId="{97D3DD90-BE98-4E79-A2B6-E685D7841168}" destId="{7196DF5C-E803-456E-BEE3-402B9E3BC603}" srcOrd="0" destOrd="0" presId="urn:microsoft.com/office/officeart/2005/8/layout/orgChart1"/>
    <dgm:cxn modelId="{62ED0854-ECB6-4CA1-A615-2B37B43FEA28}" type="presParOf" srcId="{97D3DD90-BE98-4E79-A2B6-E685D7841168}" destId="{E2ED0F2C-51A1-47AA-8DF6-9BCD8D455E0D}" srcOrd="1" destOrd="0" presId="urn:microsoft.com/office/officeart/2005/8/layout/orgChart1"/>
    <dgm:cxn modelId="{5A974FC4-6EDE-4AA5-9A9B-B32AE1056430}" type="presParOf" srcId="{E2ED0F2C-51A1-47AA-8DF6-9BCD8D455E0D}" destId="{AEF6E41F-3F3A-4B2D-BC13-2704650386DC}" srcOrd="0" destOrd="0" presId="urn:microsoft.com/office/officeart/2005/8/layout/orgChart1"/>
    <dgm:cxn modelId="{0E75F78A-3BA4-4254-96C2-9EA8D7B13E89}" type="presParOf" srcId="{AEF6E41F-3F3A-4B2D-BC13-2704650386DC}" destId="{BB080393-4B25-4F36-96B9-34B6FC54EC56}" srcOrd="0" destOrd="0" presId="urn:microsoft.com/office/officeart/2005/8/layout/orgChart1"/>
    <dgm:cxn modelId="{08F22BC2-5FD3-46E8-9EE1-E9A0F39B0C04}" type="presParOf" srcId="{AEF6E41F-3F3A-4B2D-BC13-2704650386DC}" destId="{F52A6DAD-1337-4F2A-AFD7-B3E3DDB24CB2}" srcOrd="1" destOrd="0" presId="urn:microsoft.com/office/officeart/2005/8/layout/orgChart1"/>
    <dgm:cxn modelId="{DC479FE6-03C3-46D4-972F-8AD5164590C5}" type="presParOf" srcId="{E2ED0F2C-51A1-47AA-8DF6-9BCD8D455E0D}" destId="{4EC9860F-9301-41D7-8AD5-31A8CFB5136C}" srcOrd="1" destOrd="0" presId="urn:microsoft.com/office/officeart/2005/8/layout/orgChart1"/>
    <dgm:cxn modelId="{6B298F19-4F79-4995-8529-F9CCE1D257A9}" type="presParOf" srcId="{E2ED0F2C-51A1-47AA-8DF6-9BCD8D455E0D}" destId="{DA8A4610-E916-4B26-828C-E433EE625DF6}" srcOrd="2" destOrd="0" presId="urn:microsoft.com/office/officeart/2005/8/layout/orgChart1"/>
    <dgm:cxn modelId="{5C5411CF-8A10-44AD-A090-17E71C8A3E26}" type="presParOf" srcId="{D1F80E2B-FD6D-4B89-AD7B-9F7241998985}" destId="{9E5D2955-9340-4F49-BC06-0C1F364913B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C8D11-B1F6-4523-8A43-54BAF5340981}">
      <dsp:nvSpPr>
        <dsp:cNvPr id="0" name=""/>
        <dsp:cNvSpPr/>
      </dsp:nvSpPr>
      <dsp:spPr>
        <a:xfrm>
          <a:off x="2985" y="46555"/>
          <a:ext cx="2911192" cy="108935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James Rumbaugh</a:t>
          </a:r>
          <a:endParaRPr lang="zh-CN" altLang="en-US" sz="3000" kern="1200" dirty="0"/>
        </a:p>
      </dsp:txBody>
      <dsp:txXfrm>
        <a:off x="2985" y="46555"/>
        <a:ext cx="2911192" cy="1089357"/>
      </dsp:txXfrm>
    </dsp:sp>
    <dsp:sp modelId="{A7884125-FDE8-431C-8B92-83AE70F47D26}">
      <dsp:nvSpPr>
        <dsp:cNvPr id="0" name=""/>
        <dsp:cNvSpPr/>
      </dsp:nvSpPr>
      <dsp:spPr>
        <a:xfrm>
          <a:off x="2985" y="1135912"/>
          <a:ext cx="2911192" cy="211021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altLang="zh-CN" sz="3000" kern="1200" dirty="0"/>
            <a:t>Object Modeling Method</a:t>
          </a:r>
          <a:endParaRPr lang="zh-CN" altLang="en-US" sz="3000" kern="1200" dirty="0"/>
        </a:p>
      </dsp:txBody>
      <dsp:txXfrm>
        <a:off x="2985" y="1135912"/>
        <a:ext cx="2911192" cy="2110218"/>
      </dsp:txXfrm>
    </dsp:sp>
    <dsp:sp modelId="{F2B21DD1-F984-4236-9A9B-45DBE2BDF88D}">
      <dsp:nvSpPr>
        <dsp:cNvPr id="0" name=""/>
        <dsp:cNvSpPr/>
      </dsp:nvSpPr>
      <dsp:spPr>
        <a:xfrm>
          <a:off x="3321745" y="46555"/>
          <a:ext cx="2911192" cy="108935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Ivar Jacobson</a:t>
          </a:r>
          <a:endParaRPr lang="zh-CN" altLang="en-US" sz="3000" kern="1200" dirty="0"/>
        </a:p>
      </dsp:txBody>
      <dsp:txXfrm>
        <a:off x="3321745" y="46555"/>
        <a:ext cx="2911192" cy="1089357"/>
      </dsp:txXfrm>
    </dsp:sp>
    <dsp:sp modelId="{FD9CB5F8-FBF7-42D8-98E2-FAEF377E8127}">
      <dsp:nvSpPr>
        <dsp:cNvPr id="0" name=""/>
        <dsp:cNvSpPr/>
      </dsp:nvSpPr>
      <dsp:spPr>
        <a:xfrm>
          <a:off x="3321745" y="1135912"/>
          <a:ext cx="2911192" cy="211021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altLang="zh-CN" sz="3000" kern="1200" dirty="0"/>
            <a:t>Object Oriented Software Engineering </a:t>
          </a:r>
          <a:endParaRPr lang="zh-CN" altLang="en-US" sz="3000" kern="1200" dirty="0"/>
        </a:p>
      </dsp:txBody>
      <dsp:txXfrm>
        <a:off x="3321745" y="1135912"/>
        <a:ext cx="2911192" cy="2110218"/>
      </dsp:txXfrm>
    </dsp:sp>
    <dsp:sp modelId="{BE9D8197-1414-45CB-AE9C-FEF8DF121989}">
      <dsp:nvSpPr>
        <dsp:cNvPr id="0" name=""/>
        <dsp:cNvSpPr/>
      </dsp:nvSpPr>
      <dsp:spPr>
        <a:xfrm>
          <a:off x="6640504" y="46555"/>
          <a:ext cx="2911192" cy="1089357"/>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Grady </a:t>
          </a:r>
          <a:r>
            <a:rPr lang="en-US" altLang="zh-CN" sz="3000" kern="1200" dirty="0" err="1"/>
            <a:t>Booch</a:t>
          </a:r>
          <a:endParaRPr lang="zh-CN" altLang="en-US" sz="3000" kern="1200" dirty="0"/>
        </a:p>
      </dsp:txBody>
      <dsp:txXfrm>
        <a:off x="6640504" y="46555"/>
        <a:ext cx="2911192" cy="1089357"/>
      </dsp:txXfrm>
    </dsp:sp>
    <dsp:sp modelId="{AE89D90D-3DFB-4860-97EF-B41429823BF3}">
      <dsp:nvSpPr>
        <dsp:cNvPr id="0" name=""/>
        <dsp:cNvSpPr/>
      </dsp:nvSpPr>
      <dsp:spPr>
        <a:xfrm>
          <a:off x="6640504" y="1135912"/>
          <a:ext cx="2911192" cy="211021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altLang="zh-CN" sz="3000" kern="1200" dirty="0" err="1"/>
            <a:t>Booch’s</a:t>
          </a:r>
          <a:r>
            <a:rPr lang="en-US" altLang="zh-CN" sz="3000" kern="1200" dirty="0"/>
            <a:t> Method</a:t>
          </a:r>
          <a:endParaRPr lang="zh-CN" altLang="en-US" sz="3000" kern="1200" dirty="0"/>
        </a:p>
      </dsp:txBody>
      <dsp:txXfrm>
        <a:off x="6640504" y="1135912"/>
        <a:ext cx="2911192" cy="2110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8F9FB-0121-4596-B2CC-823C66D4A0B5}">
      <dsp:nvSpPr>
        <dsp:cNvPr id="0" name=""/>
        <dsp:cNvSpPr/>
      </dsp:nvSpPr>
      <dsp:spPr>
        <a:xfrm>
          <a:off x="4447601" y="1977720"/>
          <a:ext cx="1658497" cy="165849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t>UML</a:t>
          </a:r>
          <a:endParaRPr lang="zh-CN" altLang="en-US" sz="4300" kern="1200" dirty="0"/>
        </a:p>
      </dsp:txBody>
      <dsp:txXfrm>
        <a:off x="4690482" y="2220601"/>
        <a:ext cx="1172735" cy="1172735"/>
      </dsp:txXfrm>
    </dsp:sp>
    <dsp:sp modelId="{CDF49187-BEF9-45B3-AAA6-6AE19122BD49}">
      <dsp:nvSpPr>
        <dsp:cNvPr id="0" name=""/>
        <dsp:cNvSpPr/>
      </dsp:nvSpPr>
      <dsp:spPr>
        <a:xfrm rot="12900000">
          <a:off x="3379299" y="1687521"/>
          <a:ext cx="1272674" cy="47267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B41A66-F015-478A-BB61-64C66E253D3F}">
      <dsp:nvSpPr>
        <dsp:cNvPr id="0" name=""/>
        <dsp:cNvSpPr/>
      </dsp:nvSpPr>
      <dsp:spPr>
        <a:xfrm>
          <a:off x="2706593" y="928640"/>
          <a:ext cx="1575572" cy="126045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OMT</a:t>
          </a:r>
          <a:endParaRPr lang="zh-CN" altLang="en-US" sz="2800" kern="1200" dirty="0"/>
        </a:p>
      </dsp:txBody>
      <dsp:txXfrm>
        <a:off x="2743511" y="965558"/>
        <a:ext cx="1501736" cy="1186622"/>
      </dsp:txXfrm>
    </dsp:sp>
    <dsp:sp modelId="{10C89D50-A48B-4BAD-835F-7CCE6D8EE737}">
      <dsp:nvSpPr>
        <dsp:cNvPr id="0" name=""/>
        <dsp:cNvSpPr/>
      </dsp:nvSpPr>
      <dsp:spPr>
        <a:xfrm rot="16200000">
          <a:off x="4640512" y="1030975"/>
          <a:ext cx="1272674" cy="47267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4454D5-E673-4202-A6F9-91EB543E84C8}">
      <dsp:nvSpPr>
        <dsp:cNvPr id="0" name=""/>
        <dsp:cNvSpPr/>
      </dsp:nvSpPr>
      <dsp:spPr>
        <a:xfrm>
          <a:off x="4489063" y="745"/>
          <a:ext cx="1575572" cy="126045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OOSE</a:t>
          </a:r>
          <a:endParaRPr lang="zh-CN" altLang="en-US" sz="2800" kern="1200" dirty="0"/>
        </a:p>
      </dsp:txBody>
      <dsp:txXfrm>
        <a:off x="4525981" y="37663"/>
        <a:ext cx="1501736" cy="1186622"/>
      </dsp:txXfrm>
    </dsp:sp>
    <dsp:sp modelId="{236860CB-AD50-45EE-96FA-BC01B0017AE1}">
      <dsp:nvSpPr>
        <dsp:cNvPr id="0" name=""/>
        <dsp:cNvSpPr/>
      </dsp:nvSpPr>
      <dsp:spPr>
        <a:xfrm rot="19500000">
          <a:off x="5901725" y="1687521"/>
          <a:ext cx="1272674" cy="47267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A8327F-8D54-4842-8495-F1DF6C1F8FA3}">
      <dsp:nvSpPr>
        <dsp:cNvPr id="0" name=""/>
        <dsp:cNvSpPr/>
      </dsp:nvSpPr>
      <dsp:spPr>
        <a:xfrm>
          <a:off x="6271533" y="928640"/>
          <a:ext cx="1575572" cy="126045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err="1"/>
            <a:t>Booch’s</a:t>
          </a:r>
          <a:endParaRPr lang="en-US" altLang="zh-CN" sz="2800" kern="1200" dirty="0"/>
        </a:p>
        <a:p>
          <a:pPr marL="0" lvl="0" indent="0" algn="ctr" defTabSz="1244600">
            <a:lnSpc>
              <a:spcPct val="90000"/>
            </a:lnSpc>
            <a:spcBef>
              <a:spcPct val="0"/>
            </a:spcBef>
            <a:spcAft>
              <a:spcPct val="35000"/>
            </a:spcAft>
            <a:buNone/>
          </a:pPr>
          <a:r>
            <a:rPr lang="en-US" altLang="zh-CN" sz="2800" kern="1200" dirty="0"/>
            <a:t>Method</a:t>
          </a:r>
          <a:endParaRPr lang="zh-CN" altLang="en-US" sz="2800" kern="1200" dirty="0"/>
        </a:p>
      </dsp:txBody>
      <dsp:txXfrm>
        <a:off x="6308451" y="965558"/>
        <a:ext cx="1501736" cy="1186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90774-7017-437D-9581-31497C9C534B}">
      <dsp:nvSpPr>
        <dsp:cNvPr id="0" name=""/>
        <dsp:cNvSpPr/>
      </dsp:nvSpPr>
      <dsp:spPr>
        <a:xfrm>
          <a:off x="707361" y="0"/>
          <a:ext cx="3327393" cy="3327393"/>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711450">
            <a:lnSpc>
              <a:spcPct val="90000"/>
            </a:lnSpc>
            <a:spcBef>
              <a:spcPct val="0"/>
            </a:spcBef>
            <a:spcAft>
              <a:spcPct val="35000"/>
            </a:spcAft>
            <a:buNone/>
          </a:pPr>
          <a:r>
            <a:rPr lang="zh-CN" altLang="en-US" sz="6100" kern="1200" dirty="0"/>
            <a:t>对于开发者</a:t>
          </a:r>
        </a:p>
      </dsp:txBody>
      <dsp:txXfrm>
        <a:off x="1194646" y="487285"/>
        <a:ext cx="2352823" cy="23528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90774-7017-437D-9581-31497C9C534B}">
      <dsp:nvSpPr>
        <dsp:cNvPr id="0" name=""/>
        <dsp:cNvSpPr/>
      </dsp:nvSpPr>
      <dsp:spPr>
        <a:xfrm>
          <a:off x="707361" y="0"/>
          <a:ext cx="3327393" cy="3327393"/>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对于客户</a:t>
          </a:r>
        </a:p>
      </dsp:txBody>
      <dsp:txXfrm>
        <a:off x="1194646" y="487285"/>
        <a:ext cx="2352823" cy="23528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58C99-E5F3-4C1C-8786-5A5520F87F08}">
      <dsp:nvSpPr>
        <dsp:cNvPr id="0" name=""/>
        <dsp:cNvSpPr/>
      </dsp:nvSpPr>
      <dsp:spPr>
        <a:xfrm rot="5400000">
          <a:off x="2644516" y="1214839"/>
          <a:ext cx="1736842" cy="1511052"/>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dirty="0"/>
            <a:t>装饰者模式</a:t>
          </a:r>
          <a:r>
            <a:rPr lang="en-US" altLang="zh-CN" sz="2200" kern="1200" baseline="30000" dirty="0">
              <a:hlinkClick xmlns:r="http://schemas.openxmlformats.org/officeDocument/2006/relationships" r:id="rId1"/>
            </a:rPr>
            <a:t>1</a:t>
          </a:r>
          <a:endParaRPr lang="zh-CN" sz="2200" kern="1200" baseline="30000" dirty="0"/>
        </a:p>
      </dsp:txBody>
      <dsp:txXfrm rot="-5400000">
        <a:off x="2992883" y="1372602"/>
        <a:ext cx="1040108" cy="1195526"/>
      </dsp:txXfrm>
    </dsp:sp>
    <dsp:sp modelId="{BD6071CE-B02D-4971-ADDC-BF8085A481E3}">
      <dsp:nvSpPr>
        <dsp:cNvPr id="0" name=""/>
        <dsp:cNvSpPr/>
      </dsp:nvSpPr>
      <dsp:spPr>
        <a:xfrm>
          <a:off x="4314316" y="1449312"/>
          <a:ext cx="1938316" cy="1042105"/>
        </a:xfrm>
        <a:prstGeom prst="rect">
          <a:avLst/>
        </a:prstGeom>
        <a:noFill/>
        <a:ln>
          <a:noFill/>
        </a:ln>
        <a:effectLst/>
      </dsp:spPr>
      <dsp:style>
        <a:lnRef idx="0">
          <a:scrgbClr r="0" g="0" b="0"/>
        </a:lnRef>
        <a:fillRef idx="0">
          <a:scrgbClr r="0" g="0" b="0"/>
        </a:fillRef>
        <a:effectRef idx="0">
          <a:scrgbClr r="0" g="0" b="0"/>
        </a:effectRef>
        <a:fontRef idx="minor"/>
      </dsp:style>
    </dsp:sp>
    <dsp:sp modelId="{4D45D692-2909-4268-A0C3-265AA9394561}">
      <dsp:nvSpPr>
        <dsp:cNvPr id="0" name=""/>
        <dsp:cNvSpPr/>
      </dsp:nvSpPr>
      <dsp:spPr>
        <a:xfrm rot="5400000">
          <a:off x="1012579" y="1214839"/>
          <a:ext cx="1736842" cy="1511052"/>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1360946" y="1372602"/>
        <a:ext cx="1040108" cy="1195526"/>
      </dsp:txXfrm>
    </dsp:sp>
    <dsp:sp modelId="{2F790BB8-5D80-4600-8140-B3094280E3AE}">
      <dsp:nvSpPr>
        <dsp:cNvPr id="0" name=""/>
        <dsp:cNvSpPr/>
      </dsp:nvSpPr>
      <dsp:spPr>
        <a:xfrm rot="5400000">
          <a:off x="1825421" y="2689070"/>
          <a:ext cx="1736842" cy="1511052"/>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dirty="0"/>
            <a:t>观察者模式</a:t>
          </a:r>
          <a:r>
            <a:rPr lang="en-US" altLang="zh-CN" sz="2200" kern="1200" baseline="30000" dirty="0">
              <a:hlinkClick xmlns:r="http://schemas.openxmlformats.org/officeDocument/2006/relationships" r:id="rId2"/>
            </a:rPr>
            <a:t>2</a:t>
          </a:r>
          <a:endParaRPr lang="zh-CN" sz="2200" kern="1200" baseline="30000" dirty="0"/>
        </a:p>
      </dsp:txBody>
      <dsp:txXfrm rot="-5400000">
        <a:off x="2173788" y="2846833"/>
        <a:ext cx="1040108" cy="1195526"/>
      </dsp:txXfrm>
    </dsp:sp>
    <dsp:sp modelId="{B8558142-6917-409D-90C9-F8A8A6A10B4A}">
      <dsp:nvSpPr>
        <dsp:cNvPr id="0" name=""/>
        <dsp:cNvSpPr/>
      </dsp:nvSpPr>
      <dsp:spPr>
        <a:xfrm>
          <a:off x="0" y="2923544"/>
          <a:ext cx="1875789" cy="1042105"/>
        </a:xfrm>
        <a:prstGeom prst="rect">
          <a:avLst/>
        </a:prstGeom>
        <a:noFill/>
        <a:ln>
          <a:noFill/>
        </a:ln>
        <a:effectLst/>
      </dsp:spPr>
      <dsp:style>
        <a:lnRef idx="0">
          <a:scrgbClr r="0" g="0" b="0"/>
        </a:lnRef>
        <a:fillRef idx="0">
          <a:scrgbClr r="0" g="0" b="0"/>
        </a:fillRef>
        <a:effectRef idx="0">
          <a:scrgbClr r="0" g="0" b="0"/>
        </a:effectRef>
        <a:fontRef idx="minor"/>
      </dsp:style>
    </dsp:sp>
    <dsp:sp modelId="{CFB1EB5F-C609-44D5-8DA7-41FE3D0F73A9}">
      <dsp:nvSpPr>
        <dsp:cNvPr id="0" name=""/>
        <dsp:cNvSpPr/>
      </dsp:nvSpPr>
      <dsp:spPr>
        <a:xfrm rot="5400000">
          <a:off x="3457358" y="2689070"/>
          <a:ext cx="1736842" cy="1511052"/>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3805725" y="2846833"/>
        <a:ext cx="1040108" cy="1195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2F642-5C86-4E63-BDAD-095943A2A439}">
      <dsp:nvSpPr>
        <dsp:cNvPr id="0" name=""/>
        <dsp:cNvSpPr/>
      </dsp:nvSpPr>
      <dsp:spPr>
        <a:xfrm>
          <a:off x="1394" y="500428"/>
          <a:ext cx="1848885" cy="184888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zh-CN" altLang="en-US" sz="4600" kern="1200" dirty="0"/>
            <a:t>属性</a:t>
          </a:r>
        </a:p>
      </dsp:txBody>
      <dsp:txXfrm>
        <a:off x="272157" y="771191"/>
        <a:ext cx="1307359" cy="1307359"/>
      </dsp:txXfrm>
    </dsp:sp>
    <dsp:sp modelId="{41E80A3B-3F6E-4E22-9FE9-1EC473A14991}">
      <dsp:nvSpPr>
        <dsp:cNvPr id="0" name=""/>
        <dsp:cNvSpPr/>
      </dsp:nvSpPr>
      <dsp:spPr>
        <a:xfrm>
          <a:off x="2000409" y="888694"/>
          <a:ext cx="1072353" cy="107235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142549" y="1298762"/>
        <a:ext cx="788073" cy="252217"/>
      </dsp:txXfrm>
    </dsp:sp>
    <dsp:sp modelId="{F717160E-86F2-48FC-9C6E-39414C066D23}">
      <dsp:nvSpPr>
        <dsp:cNvPr id="0" name=""/>
        <dsp:cNvSpPr/>
      </dsp:nvSpPr>
      <dsp:spPr>
        <a:xfrm>
          <a:off x="3222892" y="500428"/>
          <a:ext cx="1848885" cy="184888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zh-CN" altLang="en-US" sz="4600" kern="1200" dirty="0"/>
            <a:t>方法</a:t>
          </a:r>
        </a:p>
      </dsp:txBody>
      <dsp:txXfrm>
        <a:off x="3493655" y="771191"/>
        <a:ext cx="1307359" cy="1307359"/>
      </dsp:txXfrm>
    </dsp:sp>
    <dsp:sp modelId="{98EEC522-8DFB-4B31-A6BD-82ECDD1C4B41}">
      <dsp:nvSpPr>
        <dsp:cNvPr id="0" name=""/>
        <dsp:cNvSpPr/>
      </dsp:nvSpPr>
      <dsp:spPr>
        <a:xfrm>
          <a:off x="5221907" y="888694"/>
          <a:ext cx="1072353" cy="1072353"/>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zh-CN" altLang="en-US" sz="3700" kern="1200"/>
        </a:p>
      </dsp:txBody>
      <dsp:txXfrm>
        <a:off x="5364047" y="1109599"/>
        <a:ext cx="788073" cy="630543"/>
      </dsp:txXfrm>
    </dsp:sp>
    <dsp:sp modelId="{3801CB13-84D4-451D-A821-B6C296E648A4}">
      <dsp:nvSpPr>
        <dsp:cNvPr id="0" name=""/>
        <dsp:cNvSpPr/>
      </dsp:nvSpPr>
      <dsp:spPr>
        <a:xfrm>
          <a:off x="6444389" y="500428"/>
          <a:ext cx="1848885" cy="184888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zh-CN" altLang="en-US" sz="4600" kern="1200" dirty="0"/>
            <a:t>对象</a:t>
          </a:r>
        </a:p>
      </dsp:txBody>
      <dsp:txXfrm>
        <a:off x="6715152" y="771191"/>
        <a:ext cx="1307359" cy="13073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6DF5C-E803-456E-BEE3-402B9E3BC603}">
      <dsp:nvSpPr>
        <dsp:cNvPr id="0" name=""/>
        <dsp:cNvSpPr/>
      </dsp:nvSpPr>
      <dsp:spPr>
        <a:xfrm>
          <a:off x="9604461" y="1628522"/>
          <a:ext cx="91440" cy="379466"/>
        </a:xfrm>
        <a:custGeom>
          <a:avLst/>
          <a:gdLst/>
          <a:ahLst/>
          <a:cxnLst/>
          <a:rect l="0" t="0" r="0" b="0"/>
          <a:pathLst>
            <a:path>
              <a:moveTo>
                <a:pt x="45720" y="0"/>
              </a:moveTo>
              <a:lnTo>
                <a:pt x="45720" y="37946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AEAB72-A85C-4E79-AA57-7AC0560B192A}">
      <dsp:nvSpPr>
        <dsp:cNvPr id="0" name=""/>
        <dsp:cNvSpPr/>
      </dsp:nvSpPr>
      <dsp:spPr>
        <a:xfrm>
          <a:off x="7418014" y="1628522"/>
          <a:ext cx="91440" cy="379466"/>
        </a:xfrm>
        <a:custGeom>
          <a:avLst/>
          <a:gdLst/>
          <a:ahLst/>
          <a:cxnLst/>
          <a:rect l="0" t="0" r="0" b="0"/>
          <a:pathLst>
            <a:path>
              <a:moveTo>
                <a:pt x="45720" y="0"/>
              </a:moveTo>
              <a:lnTo>
                <a:pt x="45720" y="37946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BF9FC5-7DDA-4EFF-A2D9-37F08D3D8FC1}">
      <dsp:nvSpPr>
        <dsp:cNvPr id="0" name=""/>
        <dsp:cNvSpPr/>
      </dsp:nvSpPr>
      <dsp:spPr>
        <a:xfrm>
          <a:off x="5231566" y="1628522"/>
          <a:ext cx="91440" cy="379466"/>
        </a:xfrm>
        <a:custGeom>
          <a:avLst/>
          <a:gdLst/>
          <a:ahLst/>
          <a:cxnLst/>
          <a:rect l="0" t="0" r="0" b="0"/>
          <a:pathLst>
            <a:path>
              <a:moveTo>
                <a:pt x="45720" y="0"/>
              </a:moveTo>
              <a:lnTo>
                <a:pt x="45720" y="37946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C742E-D93E-4946-A8B8-FE2CD6880EAE}">
      <dsp:nvSpPr>
        <dsp:cNvPr id="0" name=""/>
        <dsp:cNvSpPr/>
      </dsp:nvSpPr>
      <dsp:spPr>
        <a:xfrm>
          <a:off x="3045119" y="1628522"/>
          <a:ext cx="91440" cy="379466"/>
        </a:xfrm>
        <a:custGeom>
          <a:avLst/>
          <a:gdLst/>
          <a:ahLst/>
          <a:cxnLst/>
          <a:rect l="0" t="0" r="0" b="0"/>
          <a:pathLst>
            <a:path>
              <a:moveTo>
                <a:pt x="45720" y="0"/>
              </a:moveTo>
              <a:lnTo>
                <a:pt x="45720" y="37946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C01F9E-2DB4-4E55-AFD8-C8AAE30B9D13}">
      <dsp:nvSpPr>
        <dsp:cNvPr id="0" name=""/>
        <dsp:cNvSpPr/>
      </dsp:nvSpPr>
      <dsp:spPr>
        <a:xfrm>
          <a:off x="858672" y="1628522"/>
          <a:ext cx="91440" cy="379466"/>
        </a:xfrm>
        <a:custGeom>
          <a:avLst/>
          <a:gdLst/>
          <a:ahLst/>
          <a:cxnLst/>
          <a:rect l="0" t="0" r="0" b="0"/>
          <a:pathLst>
            <a:path>
              <a:moveTo>
                <a:pt x="45720" y="0"/>
              </a:moveTo>
              <a:lnTo>
                <a:pt x="45720" y="37946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5DBEE-619B-4C59-B258-00E0FA4F4266}">
      <dsp:nvSpPr>
        <dsp:cNvPr id="0" name=""/>
        <dsp:cNvSpPr/>
      </dsp:nvSpPr>
      <dsp:spPr>
        <a:xfrm>
          <a:off x="901" y="725031"/>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t>初始点</a:t>
          </a:r>
        </a:p>
      </dsp:txBody>
      <dsp:txXfrm>
        <a:off x="901" y="725031"/>
        <a:ext cx="1806981" cy="903490"/>
      </dsp:txXfrm>
    </dsp:sp>
    <dsp:sp modelId="{D67FFADB-0615-4EE1-9A5C-A9AE5FB855C8}">
      <dsp:nvSpPr>
        <dsp:cNvPr id="0" name=""/>
        <dsp:cNvSpPr/>
      </dsp:nvSpPr>
      <dsp:spPr>
        <a:xfrm>
          <a:off x="901" y="2007988"/>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用一个实心圆表示</a:t>
          </a:r>
        </a:p>
      </dsp:txBody>
      <dsp:txXfrm>
        <a:off x="901" y="2007988"/>
        <a:ext cx="1806981" cy="903490"/>
      </dsp:txXfrm>
    </dsp:sp>
    <dsp:sp modelId="{227E9934-DF91-44BA-A365-A88FFD6EAB2F}">
      <dsp:nvSpPr>
        <dsp:cNvPr id="0" name=""/>
        <dsp:cNvSpPr/>
      </dsp:nvSpPr>
      <dsp:spPr>
        <a:xfrm>
          <a:off x="2187349" y="725031"/>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t>事务</a:t>
          </a:r>
        </a:p>
      </dsp:txBody>
      <dsp:txXfrm>
        <a:off x="2187349" y="725031"/>
        <a:ext cx="1806981" cy="903490"/>
      </dsp:txXfrm>
    </dsp:sp>
    <dsp:sp modelId="{DB68F07F-2E15-4A14-8227-077446BDFE62}">
      <dsp:nvSpPr>
        <dsp:cNvPr id="0" name=""/>
        <dsp:cNvSpPr/>
      </dsp:nvSpPr>
      <dsp:spPr>
        <a:xfrm>
          <a:off x="2187349" y="2007988"/>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t>用一个开放的箭头表示</a:t>
          </a:r>
        </a:p>
      </dsp:txBody>
      <dsp:txXfrm>
        <a:off x="2187349" y="2007988"/>
        <a:ext cx="1806981" cy="903490"/>
      </dsp:txXfrm>
    </dsp:sp>
    <dsp:sp modelId="{9EAA38A0-1DCB-47E8-8265-26E95CF3CB99}">
      <dsp:nvSpPr>
        <dsp:cNvPr id="0" name=""/>
        <dsp:cNvSpPr/>
      </dsp:nvSpPr>
      <dsp:spPr>
        <a:xfrm>
          <a:off x="4373796" y="725031"/>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t>状态</a:t>
          </a:r>
        </a:p>
      </dsp:txBody>
      <dsp:txXfrm>
        <a:off x="4373796" y="725031"/>
        <a:ext cx="1806981" cy="903490"/>
      </dsp:txXfrm>
    </dsp:sp>
    <dsp:sp modelId="{29567A79-3706-4F3B-B094-0301046BDFDF}">
      <dsp:nvSpPr>
        <dsp:cNvPr id="0" name=""/>
        <dsp:cNvSpPr/>
      </dsp:nvSpPr>
      <dsp:spPr>
        <a:xfrm>
          <a:off x="4373796" y="2007988"/>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t>用一个圆角长方形表示</a:t>
          </a:r>
        </a:p>
      </dsp:txBody>
      <dsp:txXfrm>
        <a:off x="4373796" y="2007988"/>
        <a:ext cx="1806981" cy="903490"/>
      </dsp:txXfrm>
    </dsp:sp>
    <dsp:sp modelId="{62929245-89BD-47DD-8F67-AB1BA97A0968}">
      <dsp:nvSpPr>
        <dsp:cNvPr id="0" name=""/>
        <dsp:cNvSpPr/>
      </dsp:nvSpPr>
      <dsp:spPr>
        <a:xfrm>
          <a:off x="6560243" y="725031"/>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t>决策点</a:t>
          </a:r>
        </a:p>
      </dsp:txBody>
      <dsp:txXfrm>
        <a:off x="6560243" y="725031"/>
        <a:ext cx="1806981" cy="903490"/>
      </dsp:txXfrm>
    </dsp:sp>
    <dsp:sp modelId="{31B071F4-1EBE-4EBE-9185-D8B8133ECBA0}">
      <dsp:nvSpPr>
        <dsp:cNvPr id="0" name=""/>
        <dsp:cNvSpPr/>
      </dsp:nvSpPr>
      <dsp:spPr>
        <a:xfrm>
          <a:off x="6560243" y="2007988"/>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t>用空心圆表示，在一旁注明条件</a:t>
          </a:r>
        </a:p>
      </dsp:txBody>
      <dsp:txXfrm>
        <a:off x="6560243" y="2007988"/>
        <a:ext cx="1806981" cy="903490"/>
      </dsp:txXfrm>
    </dsp:sp>
    <dsp:sp modelId="{EF2B7D81-DC77-403E-B33A-3AC43ABCFD0E}">
      <dsp:nvSpPr>
        <dsp:cNvPr id="0" name=""/>
        <dsp:cNvSpPr/>
      </dsp:nvSpPr>
      <dsp:spPr>
        <a:xfrm>
          <a:off x="8746690" y="725031"/>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t>终止点</a:t>
          </a:r>
        </a:p>
      </dsp:txBody>
      <dsp:txXfrm>
        <a:off x="8746690" y="725031"/>
        <a:ext cx="1806981" cy="903490"/>
      </dsp:txXfrm>
    </dsp:sp>
    <dsp:sp modelId="{BB080393-4B25-4F36-96B9-34B6FC54EC56}">
      <dsp:nvSpPr>
        <dsp:cNvPr id="0" name=""/>
        <dsp:cNvSpPr/>
      </dsp:nvSpPr>
      <dsp:spPr>
        <a:xfrm>
          <a:off x="8746690" y="2007988"/>
          <a:ext cx="1806981" cy="90349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t>用里面包含一个实心圆的空心圆圈表示</a:t>
          </a:r>
        </a:p>
      </dsp:txBody>
      <dsp:txXfrm>
        <a:off x="8746690" y="2007988"/>
        <a:ext cx="1806981" cy="9034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2017/10/8 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a:t>
            </a:fld>
            <a:endParaRPr lang="zh-CN" altLang="en-US"/>
          </a:p>
        </p:txBody>
      </p:sp>
    </p:spTree>
    <p:extLst>
      <p:ext uri="{BB962C8B-B14F-4D97-AF65-F5344CB8AC3E}">
        <p14:creationId xmlns:p14="http://schemas.microsoft.com/office/powerpoint/2010/main" val="424223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11</a:t>
            </a:fld>
            <a:endParaRPr lang="zh-CN" altLang="en-US"/>
          </a:p>
        </p:txBody>
      </p:sp>
    </p:spTree>
    <p:extLst>
      <p:ext uri="{BB962C8B-B14F-4D97-AF65-F5344CB8AC3E}">
        <p14:creationId xmlns:p14="http://schemas.microsoft.com/office/powerpoint/2010/main" val="1631903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12</a:t>
            </a:fld>
            <a:endParaRPr lang="zh-CN" altLang="en-US"/>
          </a:p>
        </p:txBody>
      </p:sp>
    </p:spTree>
    <p:extLst>
      <p:ext uri="{BB962C8B-B14F-4D97-AF65-F5344CB8AC3E}">
        <p14:creationId xmlns:p14="http://schemas.microsoft.com/office/powerpoint/2010/main" val="3774217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13</a:t>
            </a:fld>
            <a:endParaRPr lang="zh-CN" altLang="en-US"/>
          </a:p>
        </p:txBody>
      </p:sp>
    </p:spTree>
    <p:extLst>
      <p:ext uri="{BB962C8B-B14F-4D97-AF65-F5344CB8AC3E}">
        <p14:creationId xmlns:p14="http://schemas.microsoft.com/office/powerpoint/2010/main" val="1413730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14</a:t>
            </a:fld>
            <a:endParaRPr lang="zh-CN" altLang="en-US"/>
          </a:p>
        </p:txBody>
      </p:sp>
    </p:spTree>
    <p:extLst>
      <p:ext uri="{BB962C8B-B14F-4D97-AF65-F5344CB8AC3E}">
        <p14:creationId xmlns:p14="http://schemas.microsoft.com/office/powerpoint/2010/main" val="2292070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15</a:t>
            </a:fld>
            <a:endParaRPr lang="zh-CN" altLang="en-US"/>
          </a:p>
        </p:txBody>
      </p:sp>
    </p:spTree>
    <p:extLst>
      <p:ext uri="{BB962C8B-B14F-4D97-AF65-F5344CB8AC3E}">
        <p14:creationId xmlns:p14="http://schemas.microsoft.com/office/powerpoint/2010/main" val="3919548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先举一个单个对象的例子，</a:t>
            </a:r>
            <a:r>
              <a:rPr lang="en-US" altLang="zh-CN" dirty="0"/>
              <a:t>#</a:t>
            </a:r>
            <a:r>
              <a:rPr lang="zh-CN" altLang="en-US" dirty="0"/>
              <a:t>介绍一下属性</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18</a:t>
            </a:fld>
            <a:endParaRPr lang="zh-CN" altLang="en-US"/>
          </a:p>
        </p:txBody>
      </p:sp>
    </p:spTree>
    <p:extLst>
      <p:ext uri="{BB962C8B-B14F-4D97-AF65-F5344CB8AC3E}">
        <p14:creationId xmlns:p14="http://schemas.microsoft.com/office/powerpoint/2010/main" val="2465622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类图说明了不同的对象是如何互相关联的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通常来说对象和对象之间有两种关系：</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继承</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包含</a:t>
            </a:r>
            <a:r>
              <a:rPr lang="en-US" altLang="zh-CN" sz="1200" b="0" i="0" kern="1200" dirty="0">
                <a:solidFill>
                  <a:schemeClr val="tx1"/>
                </a:solidFill>
                <a:effectLst/>
                <a:latin typeface="+mn-lt"/>
                <a:ea typeface="+mn-ea"/>
                <a:cs typeface="+mn-cs"/>
              </a:rPr>
              <a:t>The class diagram shows how the different entities (people, things, and data) relate to each other</a:t>
            </a:r>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19</a:t>
            </a:fld>
            <a:endParaRPr lang="zh-CN" altLang="en-US"/>
          </a:p>
        </p:txBody>
      </p:sp>
    </p:spTree>
    <p:extLst>
      <p:ext uri="{BB962C8B-B14F-4D97-AF65-F5344CB8AC3E}">
        <p14:creationId xmlns:p14="http://schemas.microsoft.com/office/powerpoint/2010/main" val="4176662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多个对象的例子</a:t>
            </a:r>
            <a:endParaRPr lang="en-US" altLang="zh-CN" dirty="0"/>
          </a:p>
          <a:p>
            <a:r>
              <a:rPr lang="zh-CN" altLang="en-US" dirty="0"/>
              <a:t>先介绍一下每个对象，然后说用法：箭头，一对一，继承。</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20</a:t>
            </a:fld>
            <a:endParaRPr lang="zh-CN" altLang="en-US"/>
          </a:p>
        </p:txBody>
      </p:sp>
    </p:spTree>
    <p:extLst>
      <p:ext uri="{BB962C8B-B14F-4D97-AF65-F5344CB8AC3E}">
        <p14:creationId xmlns:p14="http://schemas.microsoft.com/office/powerpoint/2010/main" val="2861962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多个对象的例子</a:t>
            </a:r>
            <a:endParaRPr lang="en-US" altLang="zh-CN" dirty="0"/>
          </a:p>
          <a:p>
            <a:r>
              <a:rPr lang="zh-CN" altLang="en-US" dirty="0"/>
              <a:t>先介绍一下每个对象，然后说用法：箭头，一对一，继承。</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22</a:t>
            </a:fld>
            <a:endParaRPr lang="zh-CN" altLang="en-US"/>
          </a:p>
        </p:txBody>
      </p:sp>
    </p:spTree>
    <p:extLst>
      <p:ext uri="{BB962C8B-B14F-4D97-AF65-F5344CB8AC3E}">
        <p14:creationId xmlns:p14="http://schemas.microsoft.com/office/powerpoint/2010/main" val="2074837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多个对象的例子</a:t>
            </a:r>
            <a:endParaRPr lang="en-US" altLang="zh-CN" dirty="0"/>
          </a:p>
          <a:p>
            <a:r>
              <a:rPr lang="zh-CN" altLang="en-US" dirty="0"/>
              <a:t>先介绍一下每个对象，然后说用法：箭头，一对一，继承。</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24</a:t>
            </a:fld>
            <a:endParaRPr lang="zh-CN" altLang="en-US"/>
          </a:p>
        </p:txBody>
      </p:sp>
    </p:spTree>
    <p:extLst>
      <p:ext uri="{BB962C8B-B14F-4D97-AF65-F5344CB8AC3E}">
        <p14:creationId xmlns:p14="http://schemas.microsoft.com/office/powerpoint/2010/main" val="424537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直接翻译就是统一建模语言</a:t>
            </a:r>
            <a:r>
              <a:rPr lang="en-US" altLang="zh-CN" sz="1200" dirty="0">
                <a:latin typeface="+mn-ea"/>
              </a:rPr>
              <a:t>——</a:t>
            </a:r>
            <a:r>
              <a:rPr lang="zh-CN" altLang="en-US" sz="1200" dirty="0">
                <a:latin typeface="+mn-ea"/>
              </a:rPr>
              <a:t>一种用文本、图形和符号的集合来描述现实生活中各类事物、活动及其之间关系的语言。</a:t>
            </a:r>
            <a:endParaRPr lang="en-US" altLang="zh-CN" sz="1200" dirty="0">
              <a:latin typeface="+mn-ea"/>
            </a:endParaRPr>
          </a:p>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2</a:t>
            </a:fld>
            <a:endParaRPr lang="zh-CN" altLang="en-US"/>
          </a:p>
        </p:txBody>
      </p:sp>
    </p:spTree>
    <p:extLst>
      <p:ext uri="{BB962C8B-B14F-4D97-AF65-F5344CB8AC3E}">
        <p14:creationId xmlns:p14="http://schemas.microsoft.com/office/powerpoint/2010/main" val="461759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多个对象的例子</a:t>
            </a:r>
            <a:endParaRPr lang="en-US" altLang="zh-CN" dirty="0"/>
          </a:p>
          <a:p>
            <a:r>
              <a:rPr lang="zh-CN" altLang="en-US" dirty="0"/>
              <a:t>先介绍一下每个对象，然后说用法：箭头，一对一，继承。</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25</a:t>
            </a:fld>
            <a:endParaRPr lang="zh-CN" altLang="en-US"/>
          </a:p>
        </p:txBody>
      </p:sp>
    </p:spTree>
    <p:extLst>
      <p:ext uri="{BB962C8B-B14F-4D97-AF65-F5344CB8AC3E}">
        <p14:creationId xmlns:p14="http://schemas.microsoft.com/office/powerpoint/2010/main" val="2448513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介绍这个类的具体情况</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26</a:t>
            </a:fld>
            <a:endParaRPr lang="zh-CN" altLang="en-US"/>
          </a:p>
        </p:txBody>
      </p:sp>
    </p:spTree>
    <p:extLst>
      <p:ext uri="{BB962C8B-B14F-4D97-AF65-F5344CB8AC3E}">
        <p14:creationId xmlns:p14="http://schemas.microsoft.com/office/powerpoint/2010/main" val="3451484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32</a:t>
            </a:fld>
            <a:endParaRPr lang="zh-CN" altLang="en-US"/>
          </a:p>
        </p:txBody>
      </p:sp>
    </p:spTree>
    <p:extLst>
      <p:ext uri="{BB962C8B-B14F-4D97-AF65-F5344CB8AC3E}">
        <p14:creationId xmlns:p14="http://schemas.microsoft.com/office/powerpoint/2010/main" val="1061451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33</a:t>
            </a:fld>
            <a:endParaRPr lang="zh-CN" altLang="en-US"/>
          </a:p>
        </p:txBody>
      </p:sp>
    </p:spTree>
    <p:extLst>
      <p:ext uri="{BB962C8B-B14F-4D97-AF65-F5344CB8AC3E}">
        <p14:creationId xmlns:p14="http://schemas.microsoft.com/office/powerpoint/2010/main" val="3686059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34</a:t>
            </a:fld>
            <a:endParaRPr lang="zh-CN" altLang="en-US"/>
          </a:p>
        </p:txBody>
      </p:sp>
    </p:spTree>
    <p:extLst>
      <p:ext uri="{BB962C8B-B14F-4D97-AF65-F5344CB8AC3E}">
        <p14:creationId xmlns:p14="http://schemas.microsoft.com/office/powerpoint/2010/main" val="3735464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35</a:t>
            </a:fld>
            <a:endParaRPr lang="zh-CN" altLang="en-US"/>
          </a:p>
        </p:txBody>
      </p:sp>
    </p:spTree>
    <p:extLst>
      <p:ext uri="{BB962C8B-B14F-4D97-AF65-F5344CB8AC3E}">
        <p14:creationId xmlns:p14="http://schemas.microsoft.com/office/powerpoint/2010/main" val="2350436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38</a:t>
            </a:fld>
            <a:endParaRPr lang="zh-CN" altLang="en-US"/>
          </a:p>
        </p:txBody>
      </p:sp>
    </p:spTree>
    <p:extLst>
      <p:ext uri="{BB962C8B-B14F-4D97-AF65-F5344CB8AC3E}">
        <p14:creationId xmlns:p14="http://schemas.microsoft.com/office/powerpoint/2010/main" val="63557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不止</a:t>
            </a:r>
            <a:r>
              <a:rPr lang="en-US" altLang="zh-CN" dirty="0"/>
              <a:t>7</a:t>
            </a:r>
            <a:r>
              <a:rPr lang="zh-CN" altLang="en-US" dirty="0"/>
              <a:t>个状态</a:t>
            </a:r>
            <a:endParaRPr lang="en-US" altLang="zh-CN" dirty="0"/>
          </a:p>
          <a:p>
            <a:r>
              <a:rPr lang="zh-CN" altLang="en-US" dirty="0"/>
              <a:t>（</a:t>
            </a:r>
            <a:r>
              <a:rPr lang="en-US" altLang="zh-CN" dirty="0"/>
              <a:t>Full Credit Report</a:t>
            </a:r>
            <a:r>
              <a:rPr lang="zh-CN" altLang="en-US" dirty="0"/>
              <a:t>）</a:t>
            </a:r>
            <a:endParaRPr lang="en-US" altLang="zh-CN" dirty="0"/>
          </a:p>
          <a:p>
            <a:r>
              <a:rPr lang="zh-CN" altLang="en-US" dirty="0"/>
              <a:t>这个系统干了啥</a:t>
            </a:r>
            <a:endParaRPr lang="en-US" altLang="zh-CN" dirty="0"/>
          </a:p>
          <a:p>
            <a:endParaRPr lang="en-US" altLang="zh-CN" dirty="0"/>
          </a:p>
          <a:p>
            <a:r>
              <a:rPr lang="en-US" altLang="zh-CN" sz="1200" b="0" i="0" kern="1200" dirty="0">
                <a:solidFill>
                  <a:schemeClr val="tx1"/>
                </a:solidFill>
                <a:effectLst/>
                <a:latin typeface="+mn-lt"/>
                <a:ea typeface="+mn-ea"/>
                <a:cs typeface="+mn-cs"/>
              </a:rPr>
              <a:t>The example </a:t>
            </a:r>
            <a:r>
              <a:rPr lang="en-US" altLang="zh-CN" sz="1200" b="0" i="0" kern="1200" dirty="0" err="1">
                <a:solidFill>
                  <a:schemeClr val="tx1"/>
                </a:solidFill>
                <a:effectLst/>
                <a:latin typeface="+mn-lt"/>
                <a:ea typeface="+mn-ea"/>
                <a:cs typeface="+mn-cs"/>
              </a:rPr>
              <a:t>statechart</a:t>
            </a:r>
            <a:r>
              <a:rPr lang="en-US" altLang="zh-CN" sz="1200" b="0" i="0" kern="1200" dirty="0">
                <a:solidFill>
                  <a:schemeClr val="tx1"/>
                </a:solidFill>
                <a:effectLst/>
                <a:latin typeface="+mn-lt"/>
                <a:ea typeface="+mn-ea"/>
                <a:cs typeface="+mn-cs"/>
              </a:rPr>
              <a:t> diagram in Figure 5 shows some of the potential information they can communicate. For instance, you can tell that loan processing begins in the Loan Application state. When the pre-approval process is done, depending on the outcome, you move to either the Loan Pre-approved state or the Loan Rejected state. This decision, which is made during the transition process, is shown with a decision point — the empty circle in the transition line. By looking at the example, a person can tell that a loan cannot go from the Loan Pre-Approved state to the Loan in Maintenance state without going through the Loan Closing state. Also, by looking at our example diagram, a person can tell that all loans will end in either the Loan Rejected state or the Loan in Maintenance state.</a:t>
            </a:r>
            <a:endParaRPr lang="en-US" altLang="zh-CN"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39</a:t>
            </a:fld>
            <a:endParaRPr lang="zh-CN" altLang="en-US"/>
          </a:p>
        </p:txBody>
      </p:sp>
    </p:spTree>
    <p:extLst>
      <p:ext uri="{BB962C8B-B14F-4D97-AF65-F5344CB8AC3E}">
        <p14:creationId xmlns:p14="http://schemas.microsoft.com/office/powerpoint/2010/main" val="3223357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不止</a:t>
            </a:r>
            <a:r>
              <a:rPr lang="en-US" altLang="zh-CN" dirty="0"/>
              <a:t>7</a:t>
            </a:r>
            <a:r>
              <a:rPr lang="zh-CN" altLang="en-US" dirty="0"/>
              <a:t>个状态</a:t>
            </a:r>
            <a:endParaRPr lang="en-US" altLang="zh-CN" dirty="0"/>
          </a:p>
          <a:p>
            <a:r>
              <a:rPr lang="zh-CN" altLang="en-US"/>
              <a:t>（</a:t>
            </a:r>
            <a:r>
              <a:rPr lang="en-US" altLang="zh-CN" dirty="0"/>
              <a:t>Full Credit </a:t>
            </a:r>
            <a:r>
              <a:rPr lang="en-US" altLang="zh-CN"/>
              <a:t>Report</a:t>
            </a:r>
            <a:r>
              <a:rPr lang="zh-CN" altLang="en-US"/>
              <a:t>）</a:t>
            </a:r>
            <a:endParaRPr lang="en-US" altLang="zh-CN" dirty="0"/>
          </a:p>
          <a:p>
            <a:r>
              <a:rPr lang="zh-CN" altLang="en-US" dirty="0"/>
              <a:t>这时候系统可能会转去其他状态，但是这并不影响我们分析</a:t>
            </a:r>
            <a:r>
              <a:rPr lang="zh-CN" altLang="en-US"/>
              <a:t>用户借贷</a:t>
            </a:r>
            <a:endParaRPr lang="en-US" altLang="zh-CN"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41</a:t>
            </a:fld>
            <a:endParaRPr lang="zh-CN" altLang="en-US"/>
          </a:p>
        </p:txBody>
      </p:sp>
    </p:spTree>
    <p:extLst>
      <p:ext uri="{BB962C8B-B14F-4D97-AF65-F5344CB8AC3E}">
        <p14:creationId xmlns:p14="http://schemas.microsoft.com/office/powerpoint/2010/main" val="1839193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不止</a:t>
            </a:r>
            <a:r>
              <a:rPr lang="en-US" altLang="zh-CN" dirty="0"/>
              <a:t>7</a:t>
            </a:r>
            <a:r>
              <a:rPr lang="zh-CN" altLang="en-US" dirty="0"/>
              <a:t>个状态</a:t>
            </a:r>
            <a:endParaRPr lang="en-US" altLang="zh-CN" dirty="0"/>
          </a:p>
          <a:p>
            <a:r>
              <a:rPr lang="zh-CN" altLang="en-US" dirty="0"/>
              <a:t>（</a:t>
            </a:r>
            <a:r>
              <a:rPr lang="en-US" altLang="zh-CN" dirty="0"/>
              <a:t>Full Credit Report</a:t>
            </a:r>
            <a:r>
              <a:rPr lang="zh-CN" altLang="en-US" dirty="0"/>
              <a:t>）</a:t>
            </a:r>
            <a:endParaRPr lang="en-US" altLang="zh-CN" dirty="0"/>
          </a:p>
          <a:p>
            <a:r>
              <a:rPr lang="zh-CN" altLang="en-US" dirty="0"/>
              <a:t>这个系统干了啥</a:t>
            </a:r>
            <a:endParaRPr lang="en-US" altLang="zh-CN" dirty="0"/>
          </a:p>
          <a:p>
            <a:endParaRPr lang="en-US" altLang="zh-CN" dirty="0"/>
          </a:p>
          <a:p>
            <a:r>
              <a:rPr lang="zh-CN" altLang="en-US" dirty="0"/>
              <a:t>这个例子可以告诉我们一些隐藏信息。不如说，你可以说贷款的过程开始于贷款申请（</a:t>
            </a:r>
            <a:r>
              <a:rPr lang="en-US" altLang="zh-CN" dirty="0"/>
              <a:t>Loan Application</a:t>
            </a:r>
            <a:r>
              <a:rPr lang="zh-CN" altLang="en-US" dirty="0"/>
              <a:t>）状态。当预申请状态完成，根据申请结果，如果申请成功，那么他将处于预批准状态，否则借贷过程被拒绝，系统进入贷款被拒绝状态，整个过程结束。我们可以看到，贷款者不能不经过贷款预批准状态就进入贷款结束状态；他最终将处于贷款被拒绝或者维持贷款的状态。</a:t>
            </a:r>
            <a:endParaRPr lang="en-US" altLang="zh-CN"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43</a:t>
            </a:fld>
            <a:endParaRPr lang="zh-CN" altLang="en-US"/>
          </a:p>
        </p:txBody>
      </p:sp>
    </p:spTree>
    <p:extLst>
      <p:ext uri="{BB962C8B-B14F-4D97-AF65-F5344CB8AC3E}">
        <p14:creationId xmlns:p14="http://schemas.microsoft.com/office/powerpoint/2010/main" val="29908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a:t>
            </a:fld>
            <a:endParaRPr lang="zh-CN" altLang="en-US"/>
          </a:p>
        </p:txBody>
      </p:sp>
    </p:spTree>
    <p:extLst>
      <p:ext uri="{BB962C8B-B14F-4D97-AF65-F5344CB8AC3E}">
        <p14:creationId xmlns:p14="http://schemas.microsoft.com/office/powerpoint/2010/main" val="3855068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贷款的过程开始于贷款申请（</a:t>
            </a:r>
            <a:r>
              <a:rPr lang="en-US" altLang="zh-CN" dirty="0"/>
              <a:t>Loan Application</a:t>
            </a:r>
            <a:r>
              <a:rPr lang="zh-CN" altLang="en-US" dirty="0"/>
              <a:t>）状态。</a:t>
            </a:r>
            <a:endParaRPr lang="en-US" altLang="zh-CN" dirty="0"/>
          </a:p>
          <a:p>
            <a:r>
              <a:rPr lang="zh-CN" altLang="en-US" dirty="0"/>
              <a:t>当预申请状态完成，根据申请结果，如果申请成功，那么他将处于预批准状态，否则借贷过程被拒绝，系统进入贷款被拒绝状态，整个过程结束。</a:t>
            </a:r>
            <a:endParaRPr lang="en-US" altLang="zh-CN" dirty="0"/>
          </a:p>
          <a:p>
            <a:r>
              <a:rPr lang="zh-CN" altLang="en-US" dirty="0"/>
              <a:t>贷款者不能不经过贷款预批准状态就进入贷款结束状态；他最终将处于贷款被拒绝或者维持贷款的状态。</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44</a:t>
            </a:fld>
            <a:endParaRPr lang="zh-CN" altLang="en-US"/>
          </a:p>
        </p:txBody>
      </p:sp>
    </p:spTree>
    <p:extLst>
      <p:ext uri="{BB962C8B-B14F-4D97-AF65-F5344CB8AC3E}">
        <p14:creationId xmlns:p14="http://schemas.microsoft.com/office/powerpoint/2010/main" val="3776839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show the procedural flow of control between two or more class objects while processing an activity</a:t>
            </a:r>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46</a:t>
            </a:fld>
            <a:endParaRPr lang="zh-CN" altLang="en-US"/>
          </a:p>
        </p:txBody>
      </p:sp>
    </p:spTree>
    <p:extLst>
      <p:ext uri="{BB962C8B-B14F-4D97-AF65-F5344CB8AC3E}">
        <p14:creationId xmlns:p14="http://schemas.microsoft.com/office/powerpoint/2010/main" val="3489845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活动图的记号和状态转换图的记号相似。活动图也是开始于一个开始点，它用开放箭头指向初始活动。活动和事务一样，用圆角长方形表示，里面填写活动的名字。活动可以和另一个活动相连，以表示活动发生的先后次序，也可以和一个决策点相连，表示选择。最后的一项活动将终结于终止记号。你可以把活动分组，放到不同的列中，以表示这个活动由不同的对象来执行，就像图示一样，在每列上方标注对象的名字，但实际上这是可选的。</a:t>
            </a:r>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49</a:t>
            </a:fld>
            <a:endParaRPr lang="zh-CN" altLang="en-US"/>
          </a:p>
        </p:txBody>
      </p:sp>
    </p:spTree>
    <p:extLst>
      <p:ext uri="{BB962C8B-B14F-4D97-AF65-F5344CB8AC3E}">
        <p14:creationId xmlns:p14="http://schemas.microsoft.com/office/powerpoint/2010/main" val="160036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我认为活动图比序列图、状态转换图，更加强调了整个系统的流程；当然，它也不能准确表示系统的状态，也没有指出明确的接口调用。但是他可表达打更加强大的逻辑控制流。使用序列图，因为它是基于事件顺序的，所以如果要表达几个活动同时进行，或者一个活动反复执行，会不直观，而使用活动图就可以解决这个问题。在状态转换图中，一个状态可能会被反复执行，但是在状态转换图中并不能很好的表示，在活动图中也就没什么问题了。</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51</a:t>
            </a:fld>
            <a:endParaRPr lang="zh-CN" altLang="en-US"/>
          </a:p>
        </p:txBody>
      </p:sp>
    </p:spTree>
    <p:extLst>
      <p:ext uri="{BB962C8B-B14F-4D97-AF65-F5344CB8AC3E}">
        <p14:creationId xmlns:p14="http://schemas.microsoft.com/office/powerpoint/2010/main" val="1085427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我认为活动图比序列图、状态转换图，更加强调了整个系统的流程；当然，它也不能准确表示系统的状态，也没有指出明确的接口调用。但是他可表达打更加强大的逻辑控制流。使用序列图，因为它是基于事件顺序的，所以如果要表达几个活动同时进行，或者一个活动反复执行，会不直观，而使用活动图就可以解决这个问题。在状态转换图中，一个状态可能会被反复执行，但是在状态转换图中并不能很好的表示，在活动图中也就没什么问题了。</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53</a:t>
            </a:fld>
            <a:endParaRPr lang="zh-CN" altLang="en-US"/>
          </a:p>
        </p:txBody>
      </p:sp>
    </p:spTree>
    <p:extLst>
      <p:ext uri="{BB962C8B-B14F-4D97-AF65-F5344CB8AC3E}">
        <p14:creationId xmlns:p14="http://schemas.microsoft.com/office/powerpoint/2010/main" val="579107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我认为活动图比序列图、状态转换图，更加强调了整个系统的流程；当然，它也不能准确表示系统的状态，也没有指出明确的接口调用。但是他可表达打更加强大的逻辑控制流。使用序列图，因为它是基于事件顺序的，所以如果要表达几个活动同时进行，或者一个活动反复执行，会不直观，而使用活动图就可以解决这个问题。在状态转换图中，一个状态可能会被反复执行，但是在状态转换图中并不能很好的表示，在活动图中也就没什么问题了。</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54</a:t>
            </a:fld>
            <a:endParaRPr lang="zh-CN" altLang="en-US"/>
          </a:p>
        </p:txBody>
      </p:sp>
    </p:spTree>
    <p:extLst>
      <p:ext uri="{BB962C8B-B14F-4D97-AF65-F5344CB8AC3E}">
        <p14:creationId xmlns:p14="http://schemas.microsoft.com/office/powerpoint/2010/main" val="39565730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我认为活动图比序列图、状态转换图，更加强调了整个系统的流程；当然，它也不能准确表示系统的状态，也没有指出明确的接口调用。但是他可表达打更加强大的逻辑控制流。使用序列图，因为它是基于事件顺序的，所以如果要表达几个活动同时进行，或者一个活动反复执行，会不直观，而使用活动图就可以解决这个问题。在状态转换图中，一个状态可能会被反复执行，但是在状态转换图中并不能很好的表示，在活动图中也就没什么问题了。</a:t>
            </a:r>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55</a:t>
            </a:fld>
            <a:endParaRPr lang="zh-CN" altLang="en-US"/>
          </a:p>
        </p:txBody>
      </p:sp>
    </p:spTree>
    <p:extLst>
      <p:ext uri="{BB962C8B-B14F-4D97-AF65-F5344CB8AC3E}">
        <p14:creationId xmlns:p14="http://schemas.microsoft.com/office/powerpoint/2010/main" val="849781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58</a:t>
            </a:fld>
            <a:endParaRPr lang="zh-CN" altLang="en-US"/>
          </a:p>
        </p:txBody>
      </p:sp>
    </p:spTree>
    <p:extLst>
      <p:ext uri="{BB962C8B-B14F-4D97-AF65-F5344CB8AC3E}">
        <p14:creationId xmlns:p14="http://schemas.microsoft.com/office/powerpoint/2010/main" val="401564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为什么叫</a:t>
            </a:r>
            <a:r>
              <a:rPr lang="en-US" altLang="zh-CN" sz="1200" dirty="0">
                <a:latin typeface="+mn-ea"/>
              </a:rPr>
              <a:t>Unified</a:t>
            </a:r>
            <a:r>
              <a:rPr lang="zh-CN" altLang="en-US" sz="1200" dirty="0">
                <a:latin typeface="+mn-ea"/>
              </a:rPr>
              <a:t>呢，</a:t>
            </a:r>
            <a:r>
              <a:rPr lang="zh-CN" altLang="zh-CN" sz="1200" dirty="0">
                <a:latin typeface="+mn-ea"/>
              </a:rPr>
              <a:t>J</a:t>
            </a:r>
            <a:r>
              <a:rPr lang="en-US" altLang="zh-CN" sz="1200" dirty="0" err="1">
                <a:latin typeface="+mn-ea"/>
              </a:rPr>
              <a:t>ames</a:t>
            </a:r>
            <a:r>
              <a:rPr lang="zh-CN" altLang="zh-CN" sz="1200" dirty="0">
                <a:latin typeface="+mn-ea"/>
              </a:rPr>
              <a:t> Rumbaugh，Ivar Jacobson和Grady Booch，他们最初有自己的方法（OMT，OOSE和Booch）。</a:t>
            </a:r>
            <a:r>
              <a:rPr lang="zh-CN" altLang="en-US" sz="1200" dirty="0">
                <a:latin typeface="+mn-ea"/>
              </a:rPr>
              <a:t>最后他们合作，</a:t>
            </a:r>
            <a:r>
              <a:rPr lang="zh-CN" altLang="zh-CN" sz="1200" dirty="0">
                <a:latin typeface="+mn-ea"/>
              </a:rPr>
              <a:t>实现了开放的标准</a:t>
            </a:r>
            <a:r>
              <a:rPr lang="zh-CN" altLang="en-US" sz="1200" dirty="0">
                <a:latin typeface="+mn-ea"/>
              </a:rPr>
              <a:t>，</a:t>
            </a:r>
            <a:r>
              <a:rPr lang="en-US" altLang="zh-CN" sz="1200" dirty="0">
                <a:latin typeface="+mn-ea"/>
              </a:rPr>
              <a:t>UML</a:t>
            </a:r>
            <a:r>
              <a:rPr lang="zh-CN" altLang="en-US" sz="1200" dirty="0">
                <a:latin typeface="+mn-ea"/>
              </a:rPr>
              <a:t>。</a:t>
            </a:r>
            <a:endParaRPr lang="en-US" altLang="zh-CN"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a:t>
            </a:fld>
            <a:endParaRPr lang="zh-CN" altLang="en-US"/>
          </a:p>
        </p:txBody>
      </p:sp>
    </p:spTree>
    <p:extLst>
      <p:ext uri="{BB962C8B-B14F-4D97-AF65-F5344CB8AC3E}">
        <p14:creationId xmlns:p14="http://schemas.microsoft.com/office/powerpoint/2010/main" val="40872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a:t>
            </a:fld>
            <a:endParaRPr lang="zh-CN" altLang="en-US"/>
          </a:p>
        </p:txBody>
      </p:sp>
    </p:spTree>
    <p:extLst>
      <p:ext uri="{BB962C8B-B14F-4D97-AF65-F5344CB8AC3E}">
        <p14:creationId xmlns:p14="http://schemas.microsoft.com/office/powerpoint/2010/main" val="40852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有很多人认为，</a:t>
            </a:r>
            <a:r>
              <a:rPr lang="en-US" altLang="zh-CN" sz="1200" dirty="0"/>
              <a:t>UML</a:t>
            </a:r>
            <a:r>
              <a:rPr lang="zh-CN" altLang="en-US" sz="1200" dirty="0"/>
              <a:t>的主要用途就是软件设计！也有人认为，如果你不是开发人员，是难以理解</a:t>
            </a:r>
            <a:r>
              <a:rPr lang="en-US" altLang="zh-CN" sz="1200" dirty="0"/>
              <a:t>UML</a:t>
            </a:r>
            <a:r>
              <a:rPr lang="zh-CN" altLang="en-US" sz="1200" dirty="0"/>
              <a:t>的。</a:t>
            </a: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使用对象，程序员？不，客户也是！</a:t>
            </a: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然而我第一次在实际工作中应用</a:t>
            </a:r>
            <a:r>
              <a:rPr lang="en-US" altLang="zh-CN" sz="1200" dirty="0"/>
              <a:t>UML</a:t>
            </a:r>
            <a:r>
              <a:rPr lang="zh-CN" altLang="en-US" sz="1200" dirty="0"/>
              <a:t>的却不是软件设计，而是软件需求分析！当时我们和客户面对面沟通调研需求的时候，直接用类图、顺序图、活动图、用例图等</a:t>
            </a:r>
            <a:r>
              <a:rPr lang="en-US" altLang="zh-CN" sz="1200" dirty="0"/>
              <a:t>UML</a:t>
            </a:r>
            <a:r>
              <a:rPr lang="zh-CN" altLang="en-US" sz="1200" dirty="0"/>
              <a:t>。我们并没有因此和客户无法沟通，反而是沟通得更加顺畅。客户在我们的引导下，很快就会读懂这些</a:t>
            </a:r>
            <a:r>
              <a:rPr lang="en-US" altLang="zh-CN" sz="1200" dirty="0"/>
              <a:t>UML</a:t>
            </a:r>
            <a:r>
              <a:rPr lang="zh-CN" altLang="en-US" sz="1200" dirty="0"/>
              <a:t>图，因为</a:t>
            </a:r>
            <a:r>
              <a:rPr lang="en-US" altLang="zh-CN" sz="1200" dirty="0"/>
              <a:t>UML</a:t>
            </a:r>
            <a:r>
              <a:rPr lang="zh-CN" altLang="en-US" sz="1200" dirty="0"/>
              <a:t>图，让我们和客户的沟通效率和效果更好！</a:t>
            </a:r>
            <a:r>
              <a:rPr lang="en-US" altLang="zh-CN" sz="1200" dirty="0"/>
              <a:t>   </a:t>
            </a:r>
            <a:r>
              <a:rPr lang="en-US" altLang="zh-CN" sz="1050" dirty="0"/>
              <a:t>—— </a:t>
            </a:r>
            <a:r>
              <a:rPr lang="zh-CN" altLang="en-US" sz="1050" dirty="0"/>
              <a:t>摘自博客网页</a:t>
            </a:r>
            <a:endParaRPr lang="zh-CN" alt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6</a:t>
            </a:fld>
            <a:endParaRPr lang="zh-CN" altLang="en-US"/>
          </a:p>
        </p:txBody>
      </p:sp>
    </p:spTree>
    <p:extLst>
      <p:ext uri="{BB962C8B-B14F-4D97-AF65-F5344CB8AC3E}">
        <p14:creationId xmlns:p14="http://schemas.microsoft.com/office/powerpoint/2010/main" val="3265273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有很多人认为，</a:t>
            </a:r>
            <a:r>
              <a:rPr lang="en-US" altLang="zh-CN" sz="1200" dirty="0"/>
              <a:t>UML</a:t>
            </a:r>
            <a:r>
              <a:rPr lang="zh-CN" altLang="en-US" sz="1200" dirty="0"/>
              <a:t>的主要用途就是软件设计！也有人认为，如果你不是开发人员，是难以理解</a:t>
            </a:r>
            <a:r>
              <a:rPr lang="en-US" altLang="zh-CN" sz="1200" dirty="0"/>
              <a:t>UML</a:t>
            </a:r>
            <a:r>
              <a:rPr lang="zh-CN" altLang="en-US" sz="1200" dirty="0"/>
              <a:t>的。</a:t>
            </a: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使用对象，程序员？不，客户也是！</a:t>
            </a: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然而我第一次在实际工作中应用</a:t>
            </a:r>
            <a:r>
              <a:rPr lang="en-US" altLang="zh-CN" sz="1200" dirty="0"/>
              <a:t>UML</a:t>
            </a:r>
            <a:r>
              <a:rPr lang="zh-CN" altLang="en-US" sz="1200" dirty="0"/>
              <a:t>的却不是软件设计，而是软件需求分析！当时我们和客户面对面沟通调研需求的时候，直接用类图、顺序图、活动图、用例图等</a:t>
            </a:r>
            <a:r>
              <a:rPr lang="en-US" altLang="zh-CN" sz="1200" dirty="0"/>
              <a:t>UML</a:t>
            </a:r>
            <a:r>
              <a:rPr lang="zh-CN" altLang="en-US" sz="1200" dirty="0"/>
              <a:t>。我们并没有因此和客户无法沟通，反而是沟通得更加顺畅。客户在我们的引导下，很快就会读懂这些</a:t>
            </a:r>
            <a:r>
              <a:rPr lang="en-US" altLang="zh-CN" sz="1200" dirty="0"/>
              <a:t>UML</a:t>
            </a:r>
            <a:r>
              <a:rPr lang="zh-CN" altLang="en-US" sz="1200" dirty="0"/>
              <a:t>图，因为</a:t>
            </a:r>
            <a:r>
              <a:rPr lang="en-US" altLang="zh-CN" sz="1200" dirty="0"/>
              <a:t>UML</a:t>
            </a:r>
            <a:r>
              <a:rPr lang="zh-CN" altLang="en-US" sz="1200" dirty="0"/>
              <a:t>图，让我们和客户的沟通效率和效果更好！</a:t>
            </a:r>
            <a:r>
              <a:rPr lang="en-US" altLang="zh-CN" sz="1200" dirty="0"/>
              <a:t>   </a:t>
            </a:r>
            <a:r>
              <a:rPr lang="en-US" altLang="zh-CN" sz="1050" dirty="0"/>
              <a:t>—— </a:t>
            </a:r>
            <a:r>
              <a:rPr lang="zh-CN" altLang="en-US" sz="1050" dirty="0"/>
              <a:t>摘自博客网页</a:t>
            </a:r>
            <a:endParaRPr lang="zh-CN" alt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7</a:t>
            </a:fld>
            <a:endParaRPr lang="zh-CN" altLang="en-US"/>
          </a:p>
        </p:txBody>
      </p:sp>
    </p:spTree>
    <p:extLst>
      <p:ext uri="{BB962C8B-B14F-4D97-AF65-F5344CB8AC3E}">
        <p14:creationId xmlns:p14="http://schemas.microsoft.com/office/powerpoint/2010/main" val="495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而对于开发人员，使用</a:t>
            </a:r>
            <a:r>
              <a:rPr lang="en-US" altLang="zh-CN" dirty="0"/>
              <a:t>UML</a:t>
            </a:r>
            <a:r>
              <a:rPr lang="zh-CN" altLang="en-US" dirty="0"/>
              <a:t>能够更加清晰地弄懂系统的结构。我之前看到</a:t>
            </a:r>
            <a:r>
              <a:rPr lang="en-US" altLang="zh-CN" dirty="0"/>
              <a:t>UML</a:t>
            </a:r>
            <a:r>
              <a:rPr lang="zh-CN" altLang="en-US" dirty="0"/>
              <a:t>最多的地方莫过于介绍面向对象编程的设计模式的文章！几乎每篇文章都会列出这个模式的类图。所谓一图胜千言，画出</a:t>
            </a:r>
            <a:r>
              <a:rPr lang="en-US" altLang="zh-CN" dirty="0"/>
              <a:t>UML</a:t>
            </a:r>
            <a:r>
              <a:rPr lang="zh-CN" altLang="en-US" dirty="0"/>
              <a:t>图不仅能够让我对这个模式有一个直观地理解，而且还准确表达了这个模式下对象、类之间的关系，再配合文章的降解，相对就容易明白一些。这里我引用两个维基百科中关于装饰者和观察者模式的介绍，里面就用到了</a:t>
            </a:r>
            <a:r>
              <a:rPr lang="en-US" altLang="zh-CN" dirty="0"/>
              <a:t>UML</a:t>
            </a:r>
            <a:r>
              <a:rPr lang="zh-CN" altLang="en-US" dirty="0"/>
              <a:t>图。</a:t>
            </a:r>
            <a:endParaRPr lang="en-US" altLang="zh-CN"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8</a:t>
            </a:fld>
            <a:endParaRPr lang="zh-CN" altLang="en-US"/>
          </a:p>
        </p:txBody>
      </p:sp>
    </p:spTree>
    <p:extLst>
      <p:ext uri="{BB962C8B-B14F-4D97-AF65-F5344CB8AC3E}">
        <p14:creationId xmlns:p14="http://schemas.microsoft.com/office/powerpoint/2010/main" val="20016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有很多人认为，</a:t>
            </a:r>
            <a:r>
              <a:rPr lang="en-US" altLang="zh-CN" sz="1200" dirty="0"/>
              <a:t>UML</a:t>
            </a:r>
            <a:r>
              <a:rPr lang="zh-CN" altLang="en-US" sz="1200" dirty="0"/>
              <a:t>的主要用途就是软件设计！也有人认为，如果你不是开发人员，是难以理解</a:t>
            </a:r>
            <a:r>
              <a:rPr lang="en-US" altLang="zh-CN" sz="1200" dirty="0"/>
              <a:t>UML</a:t>
            </a:r>
            <a:r>
              <a:rPr lang="zh-CN" altLang="en-US" sz="1200" dirty="0"/>
              <a:t>的。</a:t>
            </a: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使用对象，程序员？不，客户也是！</a:t>
            </a: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然而我第一次在实际工作中应用</a:t>
            </a:r>
            <a:r>
              <a:rPr lang="en-US" altLang="zh-CN" sz="1200" dirty="0"/>
              <a:t>UML</a:t>
            </a:r>
            <a:r>
              <a:rPr lang="zh-CN" altLang="en-US" sz="1200" dirty="0"/>
              <a:t>的却不是软件设计，而是软件需求分析！当时我们和客户面对面沟通调研需求的时候，直接用类图、顺序图、活动图、用例图等</a:t>
            </a:r>
            <a:r>
              <a:rPr lang="en-US" altLang="zh-CN" sz="1200" dirty="0"/>
              <a:t>UML</a:t>
            </a:r>
            <a:r>
              <a:rPr lang="zh-CN" altLang="en-US" sz="1200" dirty="0"/>
              <a:t>。我们并没有因此和客户无法沟通，反而是沟通得更加顺畅。客户在我们的引导下，很快就会读懂这些</a:t>
            </a:r>
            <a:r>
              <a:rPr lang="en-US" altLang="zh-CN" sz="1200" dirty="0"/>
              <a:t>UML</a:t>
            </a:r>
            <a:r>
              <a:rPr lang="zh-CN" altLang="en-US" sz="1200" dirty="0"/>
              <a:t>图，因为</a:t>
            </a:r>
            <a:r>
              <a:rPr lang="en-US" altLang="zh-CN" sz="1200" dirty="0"/>
              <a:t>UML</a:t>
            </a:r>
            <a:r>
              <a:rPr lang="zh-CN" altLang="en-US" sz="1200" dirty="0"/>
              <a:t>图，让我们和客户的沟通效率和效果更好！</a:t>
            </a:r>
            <a:r>
              <a:rPr lang="en-US" altLang="zh-CN" sz="1200" dirty="0"/>
              <a:t>   </a:t>
            </a:r>
            <a:r>
              <a:rPr lang="en-US" altLang="zh-CN" sz="1050" dirty="0"/>
              <a:t>—— </a:t>
            </a:r>
            <a:r>
              <a:rPr lang="zh-CN" altLang="en-US" sz="1050" dirty="0"/>
              <a:t>摘自博客网页</a:t>
            </a:r>
            <a:endParaRPr lang="zh-CN" alt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9</a:t>
            </a:fld>
            <a:endParaRPr lang="zh-CN" altLang="en-US"/>
          </a:p>
        </p:txBody>
      </p:sp>
    </p:spTree>
    <p:extLst>
      <p:ext uri="{BB962C8B-B14F-4D97-AF65-F5344CB8AC3E}">
        <p14:creationId xmlns:p14="http://schemas.microsoft.com/office/powerpoint/2010/main" val="313396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10/8/2017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en-US" altLang="zh-CN" dirty="0"/>
              <a:t> </a:t>
            </a:r>
            <a:r>
              <a:rPr lang="en-US" altLang="zh-CN" sz="9600" dirty="0"/>
              <a:t>UML</a:t>
            </a:r>
            <a:r>
              <a:rPr lang="zh-CN" altLang="en-US" sz="9600" dirty="0"/>
              <a:t>概述</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1026" name="Picture 2" descr="C:\Users\Administrator\Desktop\d\软件需求分析\logoG24.jpg"/>
          <p:cNvPicPr>
            <a:picLocks noChangeAspect="1" noChangeArrowheads="1"/>
          </p:cNvPicPr>
          <p:nvPr/>
        </p:nvPicPr>
        <p:blipFill>
          <a:blip r:embed="rId3"/>
          <a:srcRect/>
          <a:stretch>
            <a:fillRect/>
          </a:stretch>
        </p:blipFill>
        <p:spPr bwMode="auto">
          <a:xfrm>
            <a:off x="9567941" y="4906108"/>
            <a:ext cx="2624060" cy="1951891"/>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833D3-E1C9-4A84-8672-4259E36D67B3}"/>
              </a:ext>
            </a:extLst>
          </p:cNvPr>
          <p:cNvSpPr>
            <a:spLocks noGrp="1"/>
          </p:cNvSpPr>
          <p:nvPr>
            <p:ph type="title"/>
          </p:nvPr>
        </p:nvSpPr>
        <p:spPr/>
        <p:txBody>
          <a:bodyPr/>
          <a:lstStyle/>
          <a:p>
            <a:r>
              <a:rPr lang="zh-CN" altLang="en-US" dirty="0"/>
              <a:t>定义用户角色：用例图</a:t>
            </a:r>
          </a:p>
        </p:txBody>
      </p:sp>
      <p:sp>
        <p:nvSpPr>
          <p:cNvPr id="4" name="文本占位符 3">
            <a:extLst>
              <a:ext uri="{FF2B5EF4-FFF2-40B4-BE49-F238E27FC236}">
                <a16:creationId xmlns:a16="http://schemas.microsoft.com/office/drawing/2014/main" id="{29A7408B-7351-42A8-BA86-141193217ED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4561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9CA1F-6D1A-4DBA-B364-2BD9E21A1970}"/>
              </a:ext>
            </a:extLst>
          </p:cNvPr>
          <p:cNvSpPr>
            <a:spLocks noGrp="1"/>
          </p:cNvSpPr>
          <p:nvPr>
            <p:ph type="title"/>
          </p:nvPr>
        </p:nvSpPr>
        <p:spPr>
          <a:xfrm>
            <a:off x="810000" y="447188"/>
            <a:ext cx="10571998" cy="970450"/>
          </a:xfrm>
        </p:spPr>
        <p:txBody>
          <a:bodyPr/>
          <a:lstStyle/>
          <a:p>
            <a:r>
              <a:rPr lang="zh-CN" altLang="en-US" dirty="0"/>
              <a:t>示例</a:t>
            </a:r>
          </a:p>
        </p:txBody>
      </p:sp>
      <p:sp>
        <p:nvSpPr>
          <p:cNvPr id="3" name="内容占位符 2">
            <a:extLst>
              <a:ext uri="{FF2B5EF4-FFF2-40B4-BE49-F238E27FC236}">
                <a16:creationId xmlns:a16="http://schemas.microsoft.com/office/drawing/2014/main" id="{F514D37B-3C92-4B0A-ABA3-57BB05B536EE}"/>
              </a:ext>
            </a:extLst>
          </p:cNvPr>
          <p:cNvSpPr>
            <a:spLocks noGrp="1"/>
          </p:cNvSpPr>
          <p:nvPr>
            <p:ph sz="half" idx="1"/>
          </p:nvPr>
        </p:nvSpPr>
        <p:spPr>
          <a:xfrm>
            <a:off x="818712" y="2222287"/>
            <a:ext cx="5185873" cy="3638763"/>
          </a:xfrm>
        </p:spPr>
        <p:txBody>
          <a:bodyPr/>
          <a:lstStyle/>
          <a:p>
            <a:r>
              <a:rPr lang="en-US" altLang="zh-CN" b="1" dirty="0"/>
              <a:t>CD </a:t>
            </a:r>
            <a:r>
              <a:rPr lang="zh-CN" altLang="en-US" b="1" dirty="0"/>
              <a:t>销售系统</a:t>
            </a:r>
            <a:endParaRPr lang="en-US" altLang="zh-CN" b="1" dirty="0"/>
          </a:p>
          <a:p>
            <a:r>
              <a:rPr lang="zh-CN" altLang="en-US" dirty="0"/>
              <a:t>关键元素</a:t>
            </a:r>
            <a:endParaRPr lang="en-US" altLang="zh-CN" dirty="0"/>
          </a:p>
          <a:p>
            <a:pPr lvl="1"/>
            <a:r>
              <a:rPr lang="zh-CN" altLang="en-US" dirty="0"/>
              <a:t>用户：火柴人</a:t>
            </a:r>
            <a:endParaRPr lang="en-US" altLang="zh-CN" dirty="0"/>
          </a:p>
          <a:p>
            <a:pPr lvl="1"/>
            <a:r>
              <a:rPr lang="zh-CN" altLang="en-US" dirty="0"/>
              <a:t>功能：一个椭圆，下面配以功能的注释</a:t>
            </a:r>
            <a:endParaRPr lang="en-US" altLang="zh-CN" dirty="0"/>
          </a:p>
          <a:p>
            <a:pPr lvl="1"/>
            <a:r>
              <a:rPr lang="zh-CN" altLang="en-US" dirty="0"/>
              <a:t>系统名称</a:t>
            </a:r>
            <a:endParaRPr lang="en-US" altLang="zh-CN" dirty="0"/>
          </a:p>
        </p:txBody>
      </p:sp>
      <p:pic>
        <p:nvPicPr>
          <p:cNvPr id="5" name="Picture 2" descr="示例用例图">
            <a:extLst>
              <a:ext uri="{FF2B5EF4-FFF2-40B4-BE49-F238E27FC236}">
                <a16:creationId xmlns:a16="http://schemas.microsoft.com/office/drawing/2014/main" id="{E402F701-A65C-44CB-A3BB-284F076A4AED}"/>
              </a:ext>
            </a:extLst>
          </p:cNvPr>
          <p:cNvPicPr>
            <a:picLocks noGrp="1" noChangeAspect="1" noChangeArrowheads="1"/>
          </p:cNvPicPr>
          <p:nvPr>
            <p:ph sz="half" idx="2"/>
          </p:nvPr>
        </p:nvPicPr>
        <p:blipFill>
          <a:blip r:embed="rId3"/>
          <a:srcRect/>
          <a:stretch>
            <a:fillRect/>
          </a:stretch>
        </p:blipFill>
        <p:spPr bwMode="auto">
          <a:xfrm>
            <a:off x="6499704" y="2222500"/>
            <a:ext cx="4571042" cy="3638550"/>
          </a:xfrm>
          <a:prstGeom prst="rect">
            <a:avLst/>
          </a:prstGeom>
          <a:noFill/>
        </p:spPr>
      </p:pic>
    </p:spTree>
    <p:extLst>
      <p:ext uri="{BB962C8B-B14F-4D97-AF65-F5344CB8AC3E}">
        <p14:creationId xmlns:p14="http://schemas.microsoft.com/office/powerpoint/2010/main" val="1347532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73C57-AC23-47A7-BB87-E96F1590E727}"/>
              </a:ext>
            </a:extLst>
          </p:cNvPr>
          <p:cNvSpPr>
            <a:spLocks noGrp="1"/>
          </p:cNvSpPr>
          <p:nvPr>
            <p:ph type="title"/>
          </p:nvPr>
        </p:nvSpPr>
        <p:spPr/>
        <p:txBody>
          <a:bodyPr/>
          <a:lstStyle/>
          <a:p>
            <a:r>
              <a:rPr lang="zh-CN" altLang="en-US" dirty="0"/>
              <a:t>目的</a:t>
            </a:r>
          </a:p>
        </p:txBody>
      </p:sp>
      <p:sp>
        <p:nvSpPr>
          <p:cNvPr id="6" name="内容占位符 5">
            <a:extLst>
              <a:ext uri="{FF2B5EF4-FFF2-40B4-BE49-F238E27FC236}">
                <a16:creationId xmlns:a16="http://schemas.microsoft.com/office/drawing/2014/main" id="{02462E64-612F-44E4-A70D-928EC068E27D}"/>
              </a:ext>
            </a:extLst>
          </p:cNvPr>
          <p:cNvSpPr>
            <a:spLocks noGrp="1"/>
          </p:cNvSpPr>
          <p:nvPr>
            <p:ph idx="1"/>
          </p:nvPr>
        </p:nvSpPr>
        <p:spPr/>
        <p:txBody>
          <a:bodyPr>
            <a:normAutofit/>
          </a:bodyPr>
          <a:lstStyle/>
          <a:p>
            <a:r>
              <a:rPr lang="zh-CN" altLang="en-US" sz="3200" dirty="0">
                <a:latin typeface="+mn-ea"/>
              </a:rPr>
              <a:t>定义用户</a:t>
            </a:r>
            <a:endParaRPr lang="en-US" altLang="zh-CN" sz="3200" dirty="0">
              <a:latin typeface="+mn-ea"/>
            </a:endParaRPr>
          </a:p>
          <a:p>
            <a:r>
              <a:rPr lang="zh-CN" altLang="en-US" sz="3200" dirty="0">
                <a:latin typeface="+mn-ea"/>
              </a:rPr>
              <a:t>定义功能</a:t>
            </a:r>
            <a:endParaRPr lang="en-US" altLang="zh-CN" sz="3200" dirty="0">
              <a:latin typeface="+mn-ea"/>
            </a:endParaRPr>
          </a:p>
          <a:p>
            <a:r>
              <a:rPr lang="zh-CN" altLang="en-US" sz="3200" dirty="0">
                <a:latin typeface="+mn-ea"/>
              </a:rPr>
              <a:t>定义使用权限</a:t>
            </a:r>
            <a:endParaRPr lang="en-US" altLang="zh-CN" sz="3200" dirty="0">
              <a:latin typeface="+mn-ea"/>
            </a:endParaRPr>
          </a:p>
        </p:txBody>
      </p:sp>
    </p:spTree>
    <p:extLst>
      <p:ext uri="{BB962C8B-B14F-4D97-AF65-F5344CB8AC3E}">
        <p14:creationId xmlns:p14="http://schemas.microsoft.com/office/powerpoint/2010/main" val="2373115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9CA1F-6D1A-4DBA-B364-2BD9E21A1970}"/>
              </a:ext>
            </a:extLst>
          </p:cNvPr>
          <p:cNvSpPr>
            <a:spLocks noGrp="1"/>
          </p:cNvSpPr>
          <p:nvPr>
            <p:ph type="title"/>
          </p:nvPr>
        </p:nvSpPr>
        <p:spPr>
          <a:xfrm>
            <a:off x="810000" y="447188"/>
            <a:ext cx="10571998" cy="970450"/>
          </a:xfrm>
        </p:spPr>
        <p:txBody>
          <a:bodyPr/>
          <a:lstStyle/>
          <a:p>
            <a:r>
              <a:rPr lang="zh-CN" altLang="en-US" dirty="0"/>
              <a:t>用户</a:t>
            </a:r>
          </a:p>
        </p:txBody>
      </p:sp>
      <p:sp>
        <p:nvSpPr>
          <p:cNvPr id="3" name="内容占位符 2">
            <a:extLst>
              <a:ext uri="{FF2B5EF4-FFF2-40B4-BE49-F238E27FC236}">
                <a16:creationId xmlns:a16="http://schemas.microsoft.com/office/drawing/2014/main" id="{F514D37B-3C92-4B0A-ABA3-57BB05B536EE}"/>
              </a:ext>
            </a:extLst>
          </p:cNvPr>
          <p:cNvSpPr>
            <a:spLocks noGrp="1"/>
          </p:cNvSpPr>
          <p:nvPr>
            <p:ph sz="half" idx="1"/>
          </p:nvPr>
        </p:nvSpPr>
        <p:spPr>
          <a:xfrm>
            <a:off x="818712" y="2222287"/>
            <a:ext cx="5185873" cy="3638763"/>
          </a:xfrm>
        </p:spPr>
        <p:txBody>
          <a:bodyPr>
            <a:normAutofit/>
          </a:bodyPr>
          <a:lstStyle/>
          <a:p>
            <a:pPr lvl="1"/>
            <a:r>
              <a:rPr lang="zh-CN" altLang="en-US" sz="2000" dirty="0"/>
              <a:t>乐队管理者</a:t>
            </a:r>
            <a:endParaRPr lang="en-US" altLang="zh-CN" sz="2000" dirty="0"/>
          </a:p>
          <a:p>
            <a:pPr lvl="1"/>
            <a:r>
              <a:rPr lang="en-US" altLang="zh-CN" sz="2000" dirty="0"/>
              <a:t>CD</a:t>
            </a:r>
            <a:r>
              <a:rPr lang="zh-CN" altLang="en-US" sz="2000" dirty="0"/>
              <a:t>记录管理者</a:t>
            </a:r>
            <a:endParaRPr lang="en-US" altLang="zh-CN" sz="2000" dirty="0"/>
          </a:p>
          <a:p>
            <a:pPr lvl="1"/>
            <a:r>
              <a:rPr lang="en-US" altLang="zh-CN" sz="2000" dirty="0"/>
              <a:t>Billboard</a:t>
            </a:r>
            <a:r>
              <a:rPr lang="zh-CN" altLang="en-US" sz="2000" dirty="0"/>
              <a:t>服务更新者</a:t>
            </a:r>
            <a:endParaRPr lang="en-US" altLang="zh-CN" sz="2000" dirty="0"/>
          </a:p>
        </p:txBody>
      </p:sp>
      <p:pic>
        <p:nvPicPr>
          <p:cNvPr id="5" name="Picture 2" descr="示例用例图">
            <a:extLst>
              <a:ext uri="{FF2B5EF4-FFF2-40B4-BE49-F238E27FC236}">
                <a16:creationId xmlns:a16="http://schemas.microsoft.com/office/drawing/2014/main" id="{E402F701-A65C-44CB-A3BB-284F076A4AED}"/>
              </a:ext>
            </a:extLst>
          </p:cNvPr>
          <p:cNvPicPr>
            <a:picLocks noGrp="1" noChangeAspect="1" noChangeArrowheads="1"/>
          </p:cNvPicPr>
          <p:nvPr>
            <p:ph sz="half" idx="2"/>
          </p:nvPr>
        </p:nvPicPr>
        <p:blipFill>
          <a:blip r:embed="rId3"/>
          <a:srcRect/>
          <a:stretch>
            <a:fillRect/>
          </a:stretch>
        </p:blipFill>
        <p:spPr bwMode="auto">
          <a:xfrm>
            <a:off x="6499704" y="2222500"/>
            <a:ext cx="4571042" cy="3638550"/>
          </a:xfrm>
          <a:prstGeom prst="rect">
            <a:avLst/>
          </a:prstGeom>
          <a:noFill/>
        </p:spPr>
      </p:pic>
    </p:spTree>
    <p:extLst>
      <p:ext uri="{BB962C8B-B14F-4D97-AF65-F5344CB8AC3E}">
        <p14:creationId xmlns:p14="http://schemas.microsoft.com/office/powerpoint/2010/main" val="811085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9CA1F-6D1A-4DBA-B364-2BD9E21A1970}"/>
              </a:ext>
            </a:extLst>
          </p:cNvPr>
          <p:cNvSpPr>
            <a:spLocks noGrp="1"/>
          </p:cNvSpPr>
          <p:nvPr>
            <p:ph type="title"/>
          </p:nvPr>
        </p:nvSpPr>
        <p:spPr>
          <a:xfrm>
            <a:off x="810000" y="447188"/>
            <a:ext cx="10571998" cy="970450"/>
          </a:xfrm>
        </p:spPr>
        <p:txBody>
          <a:bodyPr/>
          <a:lstStyle/>
          <a:p>
            <a:r>
              <a:rPr lang="zh-CN" altLang="en-US" dirty="0"/>
              <a:t>功能</a:t>
            </a:r>
          </a:p>
        </p:txBody>
      </p:sp>
      <p:sp>
        <p:nvSpPr>
          <p:cNvPr id="3" name="内容占位符 2">
            <a:extLst>
              <a:ext uri="{FF2B5EF4-FFF2-40B4-BE49-F238E27FC236}">
                <a16:creationId xmlns:a16="http://schemas.microsoft.com/office/drawing/2014/main" id="{F514D37B-3C92-4B0A-ABA3-57BB05B536EE}"/>
              </a:ext>
            </a:extLst>
          </p:cNvPr>
          <p:cNvSpPr>
            <a:spLocks noGrp="1"/>
          </p:cNvSpPr>
          <p:nvPr>
            <p:ph sz="half" idx="1"/>
          </p:nvPr>
        </p:nvSpPr>
        <p:spPr>
          <a:xfrm>
            <a:off x="818712" y="2222287"/>
            <a:ext cx="5185873" cy="3638763"/>
          </a:xfrm>
        </p:spPr>
        <p:txBody>
          <a:bodyPr/>
          <a:lstStyle/>
          <a:p>
            <a:pPr lvl="1"/>
            <a:r>
              <a:rPr lang="zh-CN" altLang="en-US" sz="2000" dirty="0"/>
              <a:t>查看我的乐队的</a:t>
            </a:r>
            <a:r>
              <a:rPr lang="en-US" altLang="zh-CN" sz="2000" dirty="0"/>
              <a:t>CD</a:t>
            </a:r>
            <a:r>
              <a:rPr lang="zh-CN" altLang="en-US" sz="2000" dirty="0"/>
              <a:t>销售统计</a:t>
            </a:r>
            <a:endParaRPr lang="en-US" altLang="zh-CN" sz="2000" dirty="0"/>
          </a:p>
          <a:p>
            <a:pPr lvl="1"/>
            <a:r>
              <a:rPr lang="zh-CN" altLang="en-US" sz="2000" dirty="0"/>
              <a:t>查看</a:t>
            </a:r>
            <a:r>
              <a:rPr lang="en-US" altLang="zh-CN" sz="2000" dirty="0"/>
              <a:t>Billboard 200</a:t>
            </a:r>
            <a:r>
              <a:rPr lang="zh-CN" altLang="en-US" sz="2000" dirty="0"/>
              <a:t>的记录</a:t>
            </a:r>
            <a:endParaRPr lang="en-US" altLang="zh-CN" sz="2000" dirty="0"/>
          </a:p>
          <a:p>
            <a:pPr lvl="1"/>
            <a:r>
              <a:rPr lang="zh-CN" altLang="en-US" sz="2000" dirty="0"/>
              <a:t>查看某张</a:t>
            </a:r>
            <a:r>
              <a:rPr lang="en-US" altLang="zh-CN" sz="2000" dirty="0"/>
              <a:t>CD</a:t>
            </a:r>
            <a:r>
              <a:rPr lang="zh-CN" altLang="en-US" sz="2000" dirty="0"/>
              <a:t>的销售统计</a:t>
            </a:r>
            <a:endParaRPr lang="en-US" altLang="zh-CN" sz="2000" dirty="0"/>
          </a:p>
          <a:p>
            <a:pPr lvl="1"/>
            <a:r>
              <a:rPr lang="zh-CN" altLang="en-US" sz="2000" dirty="0"/>
              <a:t>从提供商中得到最近</a:t>
            </a:r>
            <a:r>
              <a:rPr lang="en-US" altLang="zh-CN" sz="2000" dirty="0"/>
              <a:t>Billboard 200</a:t>
            </a:r>
            <a:r>
              <a:rPr lang="zh-CN" altLang="en-US" sz="2000" dirty="0"/>
              <a:t>排行榜的记录</a:t>
            </a:r>
            <a:endParaRPr lang="en-US" altLang="zh-CN" sz="2000" dirty="0"/>
          </a:p>
          <a:p>
            <a:pPr lvl="1"/>
            <a:endParaRPr lang="en-US" altLang="zh-CN" dirty="0"/>
          </a:p>
        </p:txBody>
      </p:sp>
      <p:pic>
        <p:nvPicPr>
          <p:cNvPr id="5" name="Picture 2" descr="示例用例图">
            <a:extLst>
              <a:ext uri="{FF2B5EF4-FFF2-40B4-BE49-F238E27FC236}">
                <a16:creationId xmlns:a16="http://schemas.microsoft.com/office/drawing/2014/main" id="{E402F701-A65C-44CB-A3BB-284F076A4AED}"/>
              </a:ext>
            </a:extLst>
          </p:cNvPr>
          <p:cNvPicPr>
            <a:picLocks noGrp="1" noChangeAspect="1" noChangeArrowheads="1"/>
          </p:cNvPicPr>
          <p:nvPr>
            <p:ph sz="half" idx="2"/>
          </p:nvPr>
        </p:nvPicPr>
        <p:blipFill>
          <a:blip r:embed="rId3"/>
          <a:srcRect/>
          <a:stretch>
            <a:fillRect/>
          </a:stretch>
        </p:blipFill>
        <p:spPr bwMode="auto">
          <a:xfrm>
            <a:off x="6499704" y="2222500"/>
            <a:ext cx="4571042" cy="3638550"/>
          </a:xfrm>
          <a:prstGeom prst="rect">
            <a:avLst/>
          </a:prstGeom>
          <a:noFill/>
        </p:spPr>
      </p:pic>
    </p:spTree>
    <p:extLst>
      <p:ext uri="{BB962C8B-B14F-4D97-AF65-F5344CB8AC3E}">
        <p14:creationId xmlns:p14="http://schemas.microsoft.com/office/powerpoint/2010/main" val="2618258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9CA1F-6D1A-4DBA-B364-2BD9E21A1970}"/>
              </a:ext>
            </a:extLst>
          </p:cNvPr>
          <p:cNvSpPr>
            <a:spLocks noGrp="1"/>
          </p:cNvSpPr>
          <p:nvPr>
            <p:ph type="title"/>
          </p:nvPr>
        </p:nvSpPr>
        <p:spPr>
          <a:xfrm>
            <a:off x="810000" y="447188"/>
            <a:ext cx="10571998" cy="970450"/>
          </a:xfrm>
        </p:spPr>
        <p:txBody>
          <a:bodyPr/>
          <a:lstStyle/>
          <a:p>
            <a:r>
              <a:rPr lang="zh-CN" altLang="en-US" dirty="0"/>
              <a:t>用户权限</a:t>
            </a:r>
          </a:p>
        </p:txBody>
      </p:sp>
      <p:sp>
        <p:nvSpPr>
          <p:cNvPr id="3" name="内容占位符 2">
            <a:extLst>
              <a:ext uri="{FF2B5EF4-FFF2-40B4-BE49-F238E27FC236}">
                <a16:creationId xmlns:a16="http://schemas.microsoft.com/office/drawing/2014/main" id="{F514D37B-3C92-4B0A-ABA3-57BB05B536EE}"/>
              </a:ext>
            </a:extLst>
          </p:cNvPr>
          <p:cNvSpPr>
            <a:spLocks noGrp="1"/>
          </p:cNvSpPr>
          <p:nvPr>
            <p:ph sz="half" idx="1"/>
          </p:nvPr>
        </p:nvSpPr>
        <p:spPr>
          <a:xfrm>
            <a:off x="818712" y="2222287"/>
            <a:ext cx="5185873" cy="3638763"/>
          </a:xfrm>
        </p:spPr>
        <p:txBody>
          <a:bodyPr/>
          <a:lstStyle/>
          <a:p>
            <a:r>
              <a:rPr lang="zh-CN" altLang="en-US" b="1" dirty="0"/>
              <a:t>乐队管理者</a:t>
            </a:r>
            <a:endParaRPr lang="en-US" altLang="zh-CN" b="1" dirty="0"/>
          </a:p>
          <a:p>
            <a:pPr lvl="1"/>
            <a:r>
              <a:rPr lang="zh-CN" altLang="en-US" dirty="0"/>
              <a:t>查看自己</a:t>
            </a:r>
            <a:r>
              <a:rPr lang="en-US" altLang="zh-CN" dirty="0"/>
              <a:t>CD</a:t>
            </a:r>
            <a:r>
              <a:rPr lang="zh-CN" altLang="en-US" dirty="0"/>
              <a:t>的销售统计</a:t>
            </a:r>
            <a:endParaRPr lang="en-US" altLang="zh-CN" dirty="0"/>
          </a:p>
          <a:p>
            <a:pPr lvl="1"/>
            <a:r>
              <a:rPr lang="zh-CN" altLang="en-US" dirty="0"/>
              <a:t>查看</a:t>
            </a:r>
            <a:r>
              <a:rPr lang="en-US" altLang="zh-CN" dirty="0"/>
              <a:t>Billboard 200</a:t>
            </a:r>
            <a:r>
              <a:rPr lang="zh-CN" altLang="en-US" dirty="0"/>
              <a:t>排行榜</a:t>
            </a:r>
            <a:endParaRPr lang="en-US" altLang="zh-CN" dirty="0"/>
          </a:p>
          <a:p>
            <a:r>
              <a:rPr lang="en-US" altLang="zh-CN" b="1" dirty="0"/>
              <a:t>CD</a:t>
            </a:r>
            <a:r>
              <a:rPr lang="zh-CN" altLang="en-US" b="1" dirty="0"/>
              <a:t>记录管理者</a:t>
            </a:r>
            <a:endParaRPr lang="en-US" altLang="zh-CN" b="1" dirty="0"/>
          </a:p>
          <a:p>
            <a:pPr lvl="1"/>
            <a:r>
              <a:rPr lang="zh-CN" altLang="en-US" dirty="0"/>
              <a:t>查看</a:t>
            </a:r>
            <a:r>
              <a:rPr lang="en-US" altLang="zh-CN" dirty="0"/>
              <a:t>Billboard 200</a:t>
            </a:r>
            <a:r>
              <a:rPr lang="zh-CN" altLang="en-US" dirty="0"/>
              <a:t>排行榜</a:t>
            </a:r>
            <a:endParaRPr lang="en-US" altLang="zh-CN" dirty="0"/>
          </a:p>
          <a:p>
            <a:pPr lvl="1"/>
            <a:r>
              <a:rPr lang="zh-CN" altLang="en-US" dirty="0"/>
              <a:t>查看某张</a:t>
            </a:r>
            <a:r>
              <a:rPr lang="en-US" altLang="zh-CN" dirty="0"/>
              <a:t>CD</a:t>
            </a:r>
            <a:r>
              <a:rPr lang="zh-CN" altLang="en-US" dirty="0"/>
              <a:t>的销售统计</a:t>
            </a:r>
            <a:endParaRPr lang="en-US" altLang="zh-CN" dirty="0"/>
          </a:p>
          <a:p>
            <a:r>
              <a:rPr lang="en-US" altLang="zh-CN" b="1" dirty="0"/>
              <a:t>Billboard</a:t>
            </a:r>
            <a:r>
              <a:rPr lang="zh-CN" altLang="en-US" b="1" dirty="0"/>
              <a:t>更新服务者</a:t>
            </a:r>
            <a:endParaRPr lang="en-US" altLang="zh-CN" b="1" dirty="0"/>
          </a:p>
          <a:p>
            <a:pPr lvl="1"/>
            <a:r>
              <a:rPr lang="zh-CN" altLang="en-US" dirty="0"/>
              <a:t>从提供商中得到最近</a:t>
            </a:r>
            <a:r>
              <a:rPr lang="en-US" altLang="zh-CN" dirty="0"/>
              <a:t>Billboard 200</a:t>
            </a:r>
            <a:r>
              <a:rPr lang="zh-CN" altLang="en-US" dirty="0"/>
              <a:t>排行榜的记录</a:t>
            </a:r>
            <a:endParaRPr lang="en-US" altLang="zh-CN" dirty="0"/>
          </a:p>
        </p:txBody>
      </p:sp>
      <p:pic>
        <p:nvPicPr>
          <p:cNvPr id="5" name="Picture 2" descr="示例用例图">
            <a:extLst>
              <a:ext uri="{FF2B5EF4-FFF2-40B4-BE49-F238E27FC236}">
                <a16:creationId xmlns:a16="http://schemas.microsoft.com/office/drawing/2014/main" id="{E402F701-A65C-44CB-A3BB-284F076A4AED}"/>
              </a:ext>
            </a:extLst>
          </p:cNvPr>
          <p:cNvPicPr>
            <a:picLocks noGrp="1" noChangeAspect="1" noChangeArrowheads="1"/>
          </p:cNvPicPr>
          <p:nvPr>
            <p:ph sz="half" idx="2"/>
          </p:nvPr>
        </p:nvPicPr>
        <p:blipFill>
          <a:blip r:embed="rId3"/>
          <a:srcRect/>
          <a:stretch>
            <a:fillRect/>
          </a:stretch>
        </p:blipFill>
        <p:spPr bwMode="auto">
          <a:xfrm>
            <a:off x="6499704" y="2222500"/>
            <a:ext cx="4571042" cy="3638550"/>
          </a:xfrm>
          <a:prstGeom prst="rect">
            <a:avLst/>
          </a:prstGeom>
          <a:noFill/>
        </p:spPr>
      </p:pic>
    </p:spTree>
    <p:extLst>
      <p:ext uri="{BB962C8B-B14F-4D97-AF65-F5344CB8AC3E}">
        <p14:creationId xmlns:p14="http://schemas.microsoft.com/office/powerpoint/2010/main" val="218743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2AAE95-D39D-47C6-85BE-E17A72C4E9DA}"/>
              </a:ext>
            </a:extLst>
          </p:cNvPr>
          <p:cNvSpPr>
            <a:spLocks noGrp="1"/>
          </p:cNvSpPr>
          <p:nvPr>
            <p:ph type="title"/>
          </p:nvPr>
        </p:nvSpPr>
        <p:spPr/>
        <p:txBody>
          <a:bodyPr/>
          <a:lstStyle/>
          <a:p>
            <a:r>
              <a:rPr lang="zh-CN" altLang="en-US" dirty="0"/>
              <a:t>定义对象之间的关系：类图</a:t>
            </a:r>
          </a:p>
        </p:txBody>
      </p:sp>
      <p:sp>
        <p:nvSpPr>
          <p:cNvPr id="5" name="文本占位符 4">
            <a:extLst>
              <a:ext uri="{FF2B5EF4-FFF2-40B4-BE49-F238E27FC236}">
                <a16:creationId xmlns:a16="http://schemas.microsoft.com/office/drawing/2014/main" id="{8999DC08-84C5-4C3C-9269-7551540D061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869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9C4B3-1FD6-47DD-9670-86758A275C62}"/>
              </a:ext>
            </a:extLst>
          </p:cNvPr>
          <p:cNvSpPr>
            <a:spLocks noGrp="1"/>
          </p:cNvSpPr>
          <p:nvPr>
            <p:ph type="title"/>
          </p:nvPr>
        </p:nvSpPr>
        <p:spPr/>
        <p:txBody>
          <a:bodyPr/>
          <a:lstStyle/>
          <a:p>
            <a:r>
              <a:rPr lang="zh-CN" altLang="en-US" dirty="0"/>
              <a:t>对象</a:t>
            </a:r>
          </a:p>
        </p:txBody>
      </p:sp>
      <p:graphicFrame>
        <p:nvGraphicFramePr>
          <p:cNvPr id="4" name="内容占位符 3">
            <a:extLst>
              <a:ext uri="{FF2B5EF4-FFF2-40B4-BE49-F238E27FC236}">
                <a16:creationId xmlns:a16="http://schemas.microsoft.com/office/drawing/2014/main" id="{38966559-352F-457E-8598-58F558BAA489}"/>
              </a:ext>
            </a:extLst>
          </p:cNvPr>
          <p:cNvGraphicFramePr>
            <a:graphicFrameLocks noGrp="1"/>
          </p:cNvGraphicFramePr>
          <p:nvPr>
            <p:ph idx="1"/>
            <p:extLst>
              <p:ext uri="{D42A27DB-BD31-4B8C-83A1-F6EECF244321}">
                <p14:modId xmlns:p14="http://schemas.microsoft.com/office/powerpoint/2010/main" val="182026544"/>
              </p:ext>
            </p:extLst>
          </p:nvPr>
        </p:nvGraphicFramePr>
        <p:xfrm>
          <a:off x="1948665" y="2616111"/>
          <a:ext cx="8294670" cy="284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3145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755FD-0045-40F1-B6A7-1DE78372CA83}"/>
              </a:ext>
            </a:extLst>
          </p:cNvPr>
          <p:cNvSpPr>
            <a:spLocks noGrp="1"/>
          </p:cNvSpPr>
          <p:nvPr>
            <p:ph type="title"/>
          </p:nvPr>
        </p:nvSpPr>
        <p:spPr/>
        <p:txBody>
          <a:bodyPr/>
          <a:lstStyle/>
          <a:p>
            <a:r>
              <a:rPr lang="zh-CN" altLang="en-US" dirty="0"/>
              <a:t>单个对象</a:t>
            </a:r>
          </a:p>
        </p:txBody>
      </p:sp>
      <p:pic>
        <p:nvPicPr>
          <p:cNvPr id="1026" name="Picture 2" descr="Sample class object in a class diagram">
            <a:extLst>
              <a:ext uri="{FF2B5EF4-FFF2-40B4-BE49-F238E27FC236}">
                <a16:creationId xmlns:a16="http://schemas.microsoft.com/office/drawing/2014/main" id="{0D9F4FE8-0409-4449-9386-14E6401768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50068" y="2703285"/>
            <a:ext cx="4587153" cy="2752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3757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CD7220-E5B9-4051-B887-7273338F5EF6}"/>
              </a:ext>
            </a:extLst>
          </p:cNvPr>
          <p:cNvSpPr>
            <a:spLocks noGrp="1"/>
          </p:cNvSpPr>
          <p:nvPr>
            <p:ph type="title"/>
          </p:nvPr>
        </p:nvSpPr>
        <p:spPr/>
        <p:txBody>
          <a:bodyPr/>
          <a:lstStyle/>
          <a:p>
            <a:r>
              <a:rPr lang="zh-CN" altLang="en-US" dirty="0"/>
              <a:t>对象之间的关系</a:t>
            </a:r>
          </a:p>
        </p:txBody>
      </p:sp>
      <p:sp>
        <p:nvSpPr>
          <p:cNvPr id="6" name="内容占位符 5">
            <a:extLst>
              <a:ext uri="{FF2B5EF4-FFF2-40B4-BE49-F238E27FC236}">
                <a16:creationId xmlns:a16="http://schemas.microsoft.com/office/drawing/2014/main" id="{563F0CBA-B313-4879-A2C7-B30972E63F86}"/>
              </a:ext>
            </a:extLst>
          </p:cNvPr>
          <p:cNvSpPr>
            <a:spLocks noGrp="1"/>
          </p:cNvSpPr>
          <p:nvPr>
            <p:ph idx="1"/>
          </p:nvPr>
        </p:nvSpPr>
        <p:spPr/>
        <p:txBody>
          <a:bodyPr>
            <a:normAutofit/>
          </a:bodyPr>
          <a:lstStyle/>
          <a:p>
            <a:r>
              <a:rPr lang="zh-CN" altLang="en-US" sz="3200" dirty="0"/>
              <a:t>继承</a:t>
            </a:r>
            <a:endParaRPr lang="en-US" altLang="zh-CN" sz="3200" dirty="0"/>
          </a:p>
          <a:p>
            <a:r>
              <a:rPr lang="zh-CN" altLang="en-US" sz="3200" dirty="0"/>
              <a:t>关联</a:t>
            </a:r>
            <a:endParaRPr lang="en-US" altLang="zh-CN" sz="3200" dirty="0"/>
          </a:p>
        </p:txBody>
      </p:sp>
    </p:spTree>
    <p:extLst>
      <p:ext uri="{BB962C8B-B14F-4D97-AF65-F5344CB8AC3E}">
        <p14:creationId xmlns:p14="http://schemas.microsoft.com/office/powerpoint/2010/main" val="16219668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8C502-5A81-404B-879C-424007A77439}"/>
              </a:ext>
            </a:extLst>
          </p:cNvPr>
          <p:cNvSpPr>
            <a:spLocks noGrp="1"/>
          </p:cNvSpPr>
          <p:nvPr>
            <p:ph type="title"/>
          </p:nvPr>
        </p:nvSpPr>
        <p:spPr/>
        <p:txBody>
          <a:bodyPr/>
          <a:lstStyle/>
          <a:p>
            <a:r>
              <a:rPr lang="en-US" altLang="zh-CN" dirty="0"/>
              <a:t>UML</a:t>
            </a:r>
            <a:r>
              <a:rPr lang="zh-CN" altLang="en-US" dirty="0"/>
              <a:t>介绍</a:t>
            </a:r>
          </a:p>
        </p:txBody>
      </p:sp>
      <p:sp>
        <p:nvSpPr>
          <p:cNvPr id="3" name="内容占位符 2">
            <a:extLst>
              <a:ext uri="{FF2B5EF4-FFF2-40B4-BE49-F238E27FC236}">
                <a16:creationId xmlns:a16="http://schemas.microsoft.com/office/drawing/2014/main" id="{D4D916C7-1D93-4066-B79C-DA5291FFFB1B}"/>
              </a:ext>
            </a:extLst>
          </p:cNvPr>
          <p:cNvSpPr>
            <a:spLocks noGrp="1"/>
          </p:cNvSpPr>
          <p:nvPr>
            <p:ph idx="1"/>
          </p:nvPr>
        </p:nvSpPr>
        <p:spPr/>
        <p:txBody>
          <a:bodyPr>
            <a:normAutofit/>
          </a:bodyPr>
          <a:lstStyle/>
          <a:p>
            <a:pPr marL="0" indent="0">
              <a:buNone/>
            </a:pPr>
            <a:r>
              <a:rPr lang="en-US" altLang="zh-CN" sz="5400" dirty="0"/>
              <a:t>Unified Modeling Language</a:t>
            </a:r>
          </a:p>
          <a:p>
            <a:pPr marL="0" indent="0">
              <a:buNone/>
            </a:pPr>
            <a:r>
              <a:rPr lang="zh-CN" altLang="en-US" sz="5400" dirty="0"/>
              <a:t>统一      建模          语言</a:t>
            </a:r>
          </a:p>
        </p:txBody>
      </p:sp>
    </p:spTree>
    <p:extLst>
      <p:ext uri="{BB962C8B-B14F-4D97-AF65-F5344CB8AC3E}">
        <p14:creationId xmlns:p14="http://schemas.microsoft.com/office/powerpoint/2010/main" val="1983746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9D336D4B-F9C3-4167-9191-8DA896C803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069BF0B4-2BF1-40F2-8D8E-9CFCED97D9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050" name="Picture 2" descr="A complete class diagram">
            <a:extLst>
              <a:ext uri="{FF2B5EF4-FFF2-40B4-BE49-F238E27FC236}">
                <a16:creationId xmlns:a16="http://schemas.microsoft.com/office/drawing/2014/main" id="{7CE26753-D30B-4E3C-846E-8059845A5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1" y="514350"/>
            <a:ext cx="9494109" cy="393094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3D755FD-0045-40F1-B6A7-1DE78372CA83}"/>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zh-CN" altLang="en-US" b="1" dirty="0"/>
              <a:t>例子</a:t>
            </a:r>
          </a:p>
        </p:txBody>
      </p:sp>
      <p:sp>
        <p:nvSpPr>
          <p:cNvPr id="5" name="文本占位符 4">
            <a:extLst>
              <a:ext uri="{FF2B5EF4-FFF2-40B4-BE49-F238E27FC236}">
                <a16:creationId xmlns:a16="http://schemas.microsoft.com/office/drawing/2014/main" id="{302CC039-02B3-4F8E-B156-37851C3ABFF6}"/>
              </a:ext>
            </a:extLst>
          </p:cNvPr>
          <p:cNvSpPr>
            <a:spLocks noGrp="1"/>
          </p:cNvSpPr>
          <p:nvPr>
            <p:ph type="body" sz="half" idx="2"/>
          </p:nvPr>
        </p:nvSpPr>
        <p:spPr>
          <a:xfrm>
            <a:off x="5261405" y="5390707"/>
            <a:ext cx="6028400" cy="859524"/>
          </a:xfrm>
        </p:spPr>
        <p:txBody>
          <a:bodyPr vert="horz" lIns="91440" tIns="45720" rIns="91440" bIns="45720" rtlCol="0" anchor="ctr">
            <a:normAutofit/>
          </a:bodyPr>
          <a:lstStyle/>
          <a:p>
            <a:r>
              <a:rPr lang="zh-CN" altLang="en-US" sz="2000" dirty="0">
                <a:solidFill>
                  <a:srgbClr val="FEFEFE"/>
                </a:solidFill>
              </a:rPr>
              <a:t>关系：包含了继承和关联</a:t>
            </a:r>
            <a:endParaRPr lang="en-US" altLang="zh-CN" sz="2000" dirty="0">
              <a:solidFill>
                <a:srgbClr val="FEFEFE"/>
              </a:solidFill>
            </a:endParaRPr>
          </a:p>
        </p:txBody>
      </p:sp>
    </p:spTree>
    <p:extLst>
      <p:ext uri="{BB962C8B-B14F-4D97-AF65-F5344CB8AC3E}">
        <p14:creationId xmlns:p14="http://schemas.microsoft.com/office/powerpoint/2010/main" val="2277708288"/>
      </p:ext>
    </p:extLst>
  </p:cSld>
  <p:clrMapOvr>
    <a:overrideClrMapping bg1="lt1" tx1="dk1" bg2="lt2" tx2="dk2" accent1="accent1" accent2="accent2" accent3="accent3" accent4="accent4" accent5="accent5" accent6="accent6" hlink="hlink" folHlink="folHlink"/>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17154-4764-4E97-84E0-A730D450B9B1}"/>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3EE8F5E7-38C9-401E-BA5C-F303AE802D0D}"/>
              </a:ext>
            </a:extLst>
          </p:cNvPr>
          <p:cNvSpPr>
            <a:spLocks noGrp="1"/>
          </p:cNvSpPr>
          <p:nvPr>
            <p:ph idx="1"/>
          </p:nvPr>
        </p:nvSpPr>
        <p:spPr>
          <a:xfrm>
            <a:off x="818712" y="2222287"/>
            <a:ext cx="10554574" cy="3636511"/>
          </a:xfrm>
        </p:spPr>
        <p:txBody>
          <a:bodyPr/>
          <a:lstStyle/>
          <a:p>
            <a:pPr marL="0" indent="0">
              <a:buNone/>
            </a:pPr>
            <a:r>
              <a:rPr lang="zh-CN" altLang="en-US" sz="3200" dirty="0">
                <a:solidFill>
                  <a:srgbClr val="FEFEFE"/>
                </a:solidFill>
              </a:rPr>
              <a:t>描述继承，必须用</a:t>
            </a:r>
            <a:r>
              <a:rPr lang="zh-CN" altLang="en-US" sz="3200" i="1" dirty="0">
                <a:solidFill>
                  <a:srgbClr val="FEFEFE"/>
                </a:solidFill>
              </a:rPr>
              <a:t>空心的三角形箭头，由子类指向父类</a:t>
            </a:r>
          </a:p>
        </p:txBody>
      </p:sp>
    </p:spTree>
    <p:extLst>
      <p:ext uri="{BB962C8B-B14F-4D97-AF65-F5344CB8AC3E}">
        <p14:creationId xmlns:p14="http://schemas.microsoft.com/office/powerpoint/2010/main" val="2868231558"/>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9D336D4B-F9C3-4167-9191-8DA896C803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069BF0B4-2BF1-40F2-8D8E-9CFCED97D9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050" name="Picture 2" descr="A complete class diagram">
            <a:extLst>
              <a:ext uri="{FF2B5EF4-FFF2-40B4-BE49-F238E27FC236}">
                <a16:creationId xmlns:a16="http://schemas.microsoft.com/office/drawing/2014/main" id="{7CE26753-D30B-4E3C-846E-8059845A5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1" y="514350"/>
            <a:ext cx="9494109" cy="393094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3D755FD-0045-40F1-B6A7-1DE78372CA83}"/>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zh-CN" altLang="en-US" b="1" dirty="0"/>
              <a:t>注意事项！</a:t>
            </a:r>
          </a:p>
        </p:txBody>
      </p:sp>
      <p:sp>
        <p:nvSpPr>
          <p:cNvPr id="5" name="文本占位符 4">
            <a:extLst>
              <a:ext uri="{FF2B5EF4-FFF2-40B4-BE49-F238E27FC236}">
                <a16:creationId xmlns:a16="http://schemas.microsoft.com/office/drawing/2014/main" id="{302CC039-02B3-4F8E-B156-37851C3ABFF6}"/>
              </a:ext>
            </a:extLst>
          </p:cNvPr>
          <p:cNvSpPr>
            <a:spLocks noGrp="1"/>
          </p:cNvSpPr>
          <p:nvPr>
            <p:ph type="body" sz="half" idx="2"/>
          </p:nvPr>
        </p:nvSpPr>
        <p:spPr>
          <a:xfrm>
            <a:off x="5344886" y="5176569"/>
            <a:ext cx="6028400" cy="970450"/>
          </a:xfrm>
        </p:spPr>
        <p:txBody>
          <a:bodyPr vert="horz" lIns="91440" tIns="45720" rIns="91440" bIns="45720" rtlCol="0" anchor="ctr">
            <a:normAutofit/>
          </a:bodyPr>
          <a:lstStyle/>
          <a:p>
            <a:r>
              <a:rPr lang="zh-CN" altLang="en-US" sz="2800" dirty="0">
                <a:solidFill>
                  <a:srgbClr val="FEFEFE"/>
                </a:solidFill>
              </a:rPr>
              <a:t>实线</a:t>
            </a:r>
            <a:r>
              <a:rPr lang="zh-CN" altLang="en-US" sz="2800" i="1" dirty="0">
                <a:solidFill>
                  <a:srgbClr val="FEFEFE"/>
                </a:solidFill>
              </a:rPr>
              <a:t>空心的三角形箭头，指向父类</a:t>
            </a:r>
          </a:p>
        </p:txBody>
      </p:sp>
    </p:spTree>
    <p:extLst>
      <p:ext uri="{BB962C8B-B14F-4D97-AF65-F5344CB8AC3E}">
        <p14:creationId xmlns:p14="http://schemas.microsoft.com/office/powerpoint/2010/main" val="3646027862"/>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17154-4764-4E97-84E0-A730D450B9B1}"/>
              </a:ext>
            </a:extLst>
          </p:cNvPr>
          <p:cNvSpPr>
            <a:spLocks noGrp="1"/>
          </p:cNvSpPr>
          <p:nvPr>
            <p:ph type="title"/>
          </p:nvPr>
        </p:nvSpPr>
        <p:spPr/>
        <p:txBody>
          <a:bodyPr/>
          <a:lstStyle/>
          <a:p>
            <a:r>
              <a:rPr lang="zh-CN" altLang="en-US" dirty="0"/>
              <a:t>关联</a:t>
            </a:r>
          </a:p>
        </p:txBody>
      </p:sp>
      <p:sp>
        <p:nvSpPr>
          <p:cNvPr id="3" name="内容占位符 2">
            <a:extLst>
              <a:ext uri="{FF2B5EF4-FFF2-40B4-BE49-F238E27FC236}">
                <a16:creationId xmlns:a16="http://schemas.microsoft.com/office/drawing/2014/main" id="{3EE8F5E7-38C9-401E-BA5C-F303AE802D0D}"/>
              </a:ext>
            </a:extLst>
          </p:cNvPr>
          <p:cNvSpPr>
            <a:spLocks noGrp="1"/>
          </p:cNvSpPr>
          <p:nvPr>
            <p:ph idx="1"/>
          </p:nvPr>
        </p:nvSpPr>
        <p:spPr>
          <a:xfrm>
            <a:off x="818712" y="2222287"/>
            <a:ext cx="10554574" cy="3636511"/>
          </a:xfrm>
        </p:spPr>
        <p:txBody>
          <a:bodyPr/>
          <a:lstStyle/>
          <a:p>
            <a:r>
              <a:rPr lang="zh-CN" altLang="en-US" sz="3200" dirty="0">
                <a:solidFill>
                  <a:srgbClr val="FEFEFE"/>
                </a:solidFill>
              </a:rPr>
              <a:t>如果两个对象相互关联，用</a:t>
            </a:r>
            <a:r>
              <a:rPr lang="zh-CN" altLang="en-US" sz="3200" i="1" dirty="0">
                <a:solidFill>
                  <a:srgbClr val="FEFEFE"/>
                </a:solidFill>
              </a:rPr>
              <a:t>实线</a:t>
            </a:r>
            <a:r>
              <a:rPr lang="zh-CN" altLang="en-US" sz="3200" dirty="0">
                <a:solidFill>
                  <a:srgbClr val="FEFEFE"/>
                </a:solidFill>
              </a:rPr>
              <a:t>连接</a:t>
            </a:r>
            <a:endParaRPr lang="en-US" altLang="zh-CN" sz="3200" dirty="0">
              <a:solidFill>
                <a:srgbClr val="FEFEFE"/>
              </a:solidFill>
            </a:endParaRPr>
          </a:p>
          <a:p>
            <a:r>
              <a:rPr lang="zh-CN" altLang="en-US" sz="3200" dirty="0">
                <a:solidFill>
                  <a:srgbClr val="FEFEFE"/>
                </a:solidFill>
              </a:rPr>
              <a:t>否则用</a:t>
            </a:r>
            <a:r>
              <a:rPr lang="zh-CN" altLang="en-US" sz="3200" i="1" dirty="0">
                <a:solidFill>
                  <a:srgbClr val="FEFEFE"/>
                </a:solidFill>
              </a:rPr>
              <a:t>开放的箭头</a:t>
            </a:r>
            <a:r>
              <a:rPr lang="zh-CN" altLang="en-US" sz="3200" dirty="0">
                <a:solidFill>
                  <a:srgbClr val="FEFEFE"/>
                </a:solidFill>
              </a:rPr>
              <a:t>，箭头指向被引用的一方</a:t>
            </a:r>
            <a:endParaRPr lang="en-US" altLang="zh-CN" sz="3200" dirty="0">
              <a:solidFill>
                <a:srgbClr val="FEFEFE"/>
              </a:solidFill>
            </a:endParaRPr>
          </a:p>
          <a:p>
            <a:r>
              <a:rPr lang="zh-CN" altLang="en-US" sz="3200" dirty="0">
                <a:solidFill>
                  <a:srgbClr val="FEFEFE"/>
                </a:solidFill>
              </a:rPr>
              <a:t>可以用数字表明引用的数目</a:t>
            </a:r>
            <a:endParaRPr lang="en-US" altLang="zh-CN" sz="3200" dirty="0">
              <a:solidFill>
                <a:srgbClr val="FEFEFE"/>
              </a:solidFill>
            </a:endParaRPr>
          </a:p>
        </p:txBody>
      </p:sp>
    </p:spTree>
    <p:extLst>
      <p:ext uri="{BB962C8B-B14F-4D97-AF65-F5344CB8AC3E}">
        <p14:creationId xmlns:p14="http://schemas.microsoft.com/office/powerpoint/2010/main" val="1154945321"/>
      </p:ext>
    </p:extLst>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9D336D4B-F9C3-4167-9191-8DA896C803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069BF0B4-2BF1-40F2-8D8E-9CFCED97D9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050" name="Picture 2" descr="A complete class diagram">
            <a:extLst>
              <a:ext uri="{FF2B5EF4-FFF2-40B4-BE49-F238E27FC236}">
                <a16:creationId xmlns:a16="http://schemas.microsoft.com/office/drawing/2014/main" id="{7CE26753-D30B-4E3C-846E-8059845A5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1" y="514350"/>
            <a:ext cx="9494109" cy="393094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3D755FD-0045-40F1-B6A7-1DE78372CA83}"/>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zh-CN" altLang="en-US" b="1" dirty="0"/>
              <a:t>注意事项！</a:t>
            </a:r>
          </a:p>
        </p:txBody>
      </p:sp>
      <p:sp>
        <p:nvSpPr>
          <p:cNvPr id="5" name="文本占位符 4">
            <a:extLst>
              <a:ext uri="{FF2B5EF4-FFF2-40B4-BE49-F238E27FC236}">
                <a16:creationId xmlns:a16="http://schemas.microsoft.com/office/drawing/2014/main" id="{302CC039-02B3-4F8E-B156-37851C3ABFF6}"/>
              </a:ext>
            </a:extLst>
          </p:cNvPr>
          <p:cNvSpPr>
            <a:spLocks noGrp="1"/>
          </p:cNvSpPr>
          <p:nvPr>
            <p:ph type="body" sz="half" idx="2"/>
          </p:nvPr>
        </p:nvSpPr>
        <p:spPr>
          <a:xfrm>
            <a:off x="5344886" y="5176568"/>
            <a:ext cx="6028400" cy="1255053"/>
          </a:xfrm>
        </p:spPr>
        <p:txBody>
          <a:bodyPr vert="horz" lIns="91440" tIns="45720" rIns="91440" bIns="45720" rtlCol="0" anchor="ctr">
            <a:normAutofit/>
          </a:bodyPr>
          <a:lstStyle/>
          <a:p>
            <a:pPr>
              <a:buFont typeface="Wingdings 2" charset="2"/>
              <a:buChar char=""/>
            </a:pPr>
            <a:r>
              <a:rPr lang="en-US" altLang="zh-CN" sz="2000" dirty="0">
                <a:solidFill>
                  <a:srgbClr val="FEFEFE"/>
                </a:solidFill>
              </a:rPr>
              <a:t>CD</a:t>
            </a:r>
            <a:r>
              <a:rPr lang="zh-CN" altLang="en-US" sz="2000" dirty="0">
                <a:solidFill>
                  <a:srgbClr val="FEFEFE"/>
                </a:solidFill>
              </a:rPr>
              <a:t>和</a:t>
            </a:r>
            <a:r>
              <a:rPr lang="en-US" altLang="zh-CN" sz="2000" dirty="0">
                <a:solidFill>
                  <a:srgbClr val="FEFEFE"/>
                </a:solidFill>
              </a:rPr>
              <a:t>Band</a:t>
            </a:r>
            <a:r>
              <a:rPr lang="zh-CN" altLang="en-US" sz="2000" dirty="0">
                <a:solidFill>
                  <a:srgbClr val="FEFEFE"/>
                </a:solidFill>
              </a:rPr>
              <a:t>之间是实线</a:t>
            </a:r>
            <a:endParaRPr lang="en-US" altLang="zh-CN" sz="2000" dirty="0">
              <a:solidFill>
                <a:srgbClr val="FEFEFE"/>
              </a:solidFill>
            </a:endParaRPr>
          </a:p>
          <a:p>
            <a:pPr>
              <a:buFont typeface="Wingdings 2" charset="2"/>
              <a:buChar char=""/>
            </a:pPr>
            <a:r>
              <a:rPr lang="en-US" altLang="zh-CN" sz="2000" i="1" dirty="0">
                <a:solidFill>
                  <a:srgbClr val="FEFEFE"/>
                </a:solidFill>
              </a:rPr>
              <a:t>CDSalesReport</a:t>
            </a:r>
            <a:r>
              <a:rPr lang="zh-CN" altLang="en-US" sz="2000" i="1" dirty="0">
                <a:solidFill>
                  <a:srgbClr val="FEFEFE"/>
                </a:solidFill>
              </a:rPr>
              <a:t>指向</a:t>
            </a:r>
            <a:r>
              <a:rPr lang="en-US" altLang="zh-CN" sz="2000" i="1" dirty="0">
                <a:solidFill>
                  <a:srgbClr val="FEFEFE"/>
                </a:solidFill>
              </a:rPr>
              <a:t>CD</a:t>
            </a:r>
          </a:p>
        </p:txBody>
      </p:sp>
    </p:spTree>
    <p:extLst>
      <p:ext uri="{BB962C8B-B14F-4D97-AF65-F5344CB8AC3E}">
        <p14:creationId xmlns:p14="http://schemas.microsoft.com/office/powerpoint/2010/main" val="863104266"/>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9D336D4B-F9C3-4167-9191-8DA896C803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069BF0B4-2BF1-40F2-8D8E-9CFCED97D9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050" name="Picture 2" descr="A complete class diagram">
            <a:extLst>
              <a:ext uri="{FF2B5EF4-FFF2-40B4-BE49-F238E27FC236}">
                <a16:creationId xmlns:a16="http://schemas.microsoft.com/office/drawing/2014/main" id="{7CE26753-D30B-4E3C-846E-8059845A5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1" y="514350"/>
            <a:ext cx="9494109" cy="393094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3D755FD-0045-40F1-B6A7-1DE78372CA83}"/>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zh-CN" altLang="en-US" b="1" dirty="0"/>
              <a:t>注意事项！</a:t>
            </a:r>
          </a:p>
        </p:txBody>
      </p:sp>
      <p:sp>
        <p:nvSpPr>
          <p:cNvPr id="5" name="文本占位符 4">
            <a:extLst>
              <a:ext uri="{FF2B5EF4-FFF2-40B4-BE49-F238E27FC236}">
                <a16:creationId xmlns:a16="http://schemas.microsoft.com/office/drawing/2014/main" id="{302CC039-02B3-4F8E-B156-37851C3ABFF6}"/>
              </a:ext>
            </a:extLst>
          </p:cNvPr>
          <p:cNvSpPr>
            <a:spLocks noGrp="1"/>
          </p:cNvSpPr>
          <p:nvPr>
            <p:ph type="body" sz="half" idx="2"/>
          </p:nvPr>
        </p:nvSpPr>
        <p:spPr>
          <a:xfrm>
            <a:off x="5344886" y="5176569"/>
            <a:ext cx="6028400" cy="970450"/>
          </a:xfrm>
        </p:spPr>
        <p:txBody>
          <a:bodyPr vert="horz" lIns="91440" tIns="45720" rIns="91440" bIns="45720" rtlCol="0" anchor="ctr">
            <a:normAutofit/>
          </a:bodyPr>
          <a:lstStyle/>
          <a:p>
            <a:pPr>
              <a:buFont typeface="Wingdings 2" charset="2"/>
              <a:buChar char=""/>
            </a:pPr>
            <a:r>
              <a:rPr lang="zh-CN" altLang="en-US" sz="2000" dirty="0">
                <a:solidFill>
                  <a:srgbClr val="FEFEFE"/>
                </a:solidFill>
              </a:rPr>
              <a:t>用数字表明引用的数目</a:t>
            </a:r>
            <a:endParaRPr lang="en-US" altLang="zh-CN" sz="2000" dirty="0">
              <a:solidFill>
                <a:srgbClr val="FEFEFE"/>
              </a:solidFill>
            </a:endParaRPr>
          </a:p>
        </p:txBody>
      </p:sp>
    </p:spTree>
    <p:extLst>
      <p:ext uri="{BB962C8B-B14F-4D97-AF65-F5344CB8AC3E}">
        <p14:creationId xmlns:p14="http://schemas.microsoft.com/office/powerpoint/2010/main" val="304838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9D336D4B-F9C3-4167-9191-8DA896C803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069BF0B4-2BF1-40F2-8D8E-9CFCED97D9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2050" name="Picture 2" descr="A complete class diagram">
            <a:extLst>
              <a:ext uri="{FF2B5EF4-FFF2-40B4-BE49-F238E27FC236}">
                <a16:creationId xmlns:a16="http://schemas.microsoft.com/office/drawing/2014/main" id="{7CE26753-D30B-4E3C-846E-8059845A5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1" y="514350"/>
            <a:ext cx="9494109" cy="393094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3D755FD-0045-40F1-B6A7-1DE78372CA83}"/>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zh-CN" altLang="en-US" sz="3200" b="1" dirty="0"/>
              <a:t>这个图说明什么？</a:t>
            </a:r>
          </a:p>
        </p:txBody>
      </p:sp>
    </p:spTree>
    <p:extLst>
      <p:ext uri="{BB962C8B-B14F-4D97-AF65-F5344CB8AC3E}">
        <p14:creationId xmlns:p14="http://schemas.microsoft.com/office/powerpoint/2010/main" val="1517465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456B4BF-5DD6-4F82-AEBD-28BA9C0A252D}"/>
              </a:ext>
            </a:extLst>
          </p:cNvPr>
          <p:cNvSpPr>
            <a:spLocks noGrp="1"/>
          </p:cNvSpPr>
          <p:nvPr>
            <p:ph type="title"/>
          </p:nvPr>
        </p:nvSpPr>
        <p:spPr/>
        <p:txBody>
          <a:bodyPr/>
          <a:lstStyle/>
          <a:p>
            <a:r>
              <a:rPr lang="zh-CN" altLang="en-US" dirty="0"/>
              <a:t>说明什么？</a:t>
            </a:r>
          </a:p>
        </p:txBody>
      </p:sp>
      <p:sp>
        <p:nvSpPr>
          <p:cNvPr id="6" name="内容占位符 5">
            <a:extLst>
              <a:ext uri="{FF2B5EF4-FFF2-40B4-BE49-F238E27FC236}">
                <a16:creationId xmlns:a16="http://schemas.microsoft.com/office/drawing/2014/main" id="{B79BE74F-7DF1-43C0-AB45-94F824330C13}"/>
              </a:ext>
            </a:extLst>
          </p:cNvPr>
          <p:cNvSpPr>
            <a:spLocks noGrp="1"/>
          </p:cNvSpPr>
          <p:nvPr>
            <p:ph idx="1"/>
          </p:nvPr>
        </p:nvSpPr>
        <p:spPr/>
        <p:txBody>
          <a:bodyPr>
            <a:normAutofit/>
          </a:bodyPr>
          <a:lstStyle/>
          <a:p>
            <a:pPr marL="0" indent="0">
              <a:buNone/>
            </a:pPr>
            <a:r>
              <a:rPr lang="en-US" altLang="zh-CN" sz="3200" dirty="0">
                <a:latin typeface="Consolas" panose="020B0609020204030204" pitchFamily="49" charset="0"/>
              </a:rPr>
              <a:t>CDSalesReport</a:t>
            </a:r>
            <a:r>
              <a:rPr lang="zh-CN" altLang="en-US" sz="3200" dirty="0"/>
              <a:t>是</a:t>
            </a:r>
            <a:r>
              <a:rPr lang="en-US" altLang="zh-CN" sz="3200" dirty="0">
                <a:latin typeface="Consolas" panose="020B0609020204030204" pitchFamily="49" charset="0"/>
              </a:rPr>
              <a:t>Report</a:t>
            </a:r>
            <a:r>
              <a:rPr lang="zh-CN" altLang="en-US" sz="3200" dirty="0"/>
              <a:t>的子类，每个</a:t>
            </a:r>
            <a:r>
              <a:rPr lang="en-US" altLang="zh-CN" sz="3200" dirty="0">
                <a:latin typeface="Consolas" panose="020B0609020204030204" pitchFamily="49" charset="0"/>
              </a:rPr>
              <a:t>CDSalesReport</a:t>
            </a:r>
            <a:r>
              <a:rPr lang="zh-CN" altLang="en-US" sz="3200" dirty="0"/>
              <a:t>都和一个</a:t>
            </a:r>
            <a:r>
              <a:rPr lang="en-US" altLang="zh-CN" sz="3200" dirty="0"/>
              <a:t>CD</a:t>
            </a:r>
            <a:r>
              <a:rPr lang="zh-CN" altLang="en-US" sz="3200" dirty="0"/>
              <a:t>的记录关联，每个</a:t>
            </a:r>
            <a:r>
              <a:rPr lang="en-US" altLang="zh-CN" sz="3200" dirty="0"/>
              <a:t>CD</a:t>
            </a:r>
            <a:r>
              <a:rPr lang="zh-CN" altLang="en-US" sz="3200" dirty="0"/>
              <a:t>记录都和一个乐队关联</a:t>
            </a:r>
            <a:endParaRPr lang="en-US" altLang="zh-CN" sz="3200" dirty="0"/>
          </a:p>
        </p:txBody>
      </p:sp>
    </p:spTree>
    <p:extLst>
      <p:ext uri="{BB962C8B-B14F-4D97-AF65-F5344CB8AC3E}">
        <p14:creationId xmlns:p14="http://schemas.microsoft.com/office/powerpoint/2010/main" val="3512991535"/>
      </p:ext>
    </p:extLst>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456B4BF-5DD6-4F82-AEBD-28BA9C0A252D}"/>
              </a:ext>
            </a:extLst>
          </p:cNvPr>
          <p:cNvSpPr>
            <a:spLocks noGrp="1"/>
          </p:cNvSpPr>
          <p:nvPr>
            <p:ph type="title"/>
          </p:nvPr>
        </p:nvSpPr>
        <p:spPr/>
        <p:txBody>
          <a:bodyPr/>
          <a:lstStyle/>
          <a:p>
            <a:r>
              <a:rPr lang="zh-CN" altLang="en-US" dirty="0"/>
              <a:t>说明什么？</a:t>
            </a:r>
          </a:p>
        </p:txBody>
      </p:sp>
      <p:sp>
        <p:nvSpPr>
          <p:cNvPr id="6" name="内容占位符 5">
            <a:extLst>
              <a:ext uri="{FF2B5EF4-FFF2-40B4-BE49-F238E27FC236}">
                <a16:creationId xmlns:a16="http://schemas.microsoft.com/office/drawing/2014/main" id="{B79BE74F-7DF1-43C0-AB45-94F824330C13}"/>
              </a:ext>
            </a:extLst>
          </p:cNvPr>
          <p:cNvSpPr>
            <a:spLocks noGrp="1"/>
          </p:cNvSpPr>
          <p:nvPr>
            <p:ph idx="1"/>
          </p:nvPr>
        </p:nvSpPr>
        <p:spPr>
          <a:xfrm>
            <a:off x="818712" y="2222287"/>
            <a:ext cx="10554574" cy="3636511"/>
          </a:xfrm>
        </p:spPr>
        <p:txBody>
          <a:bodyPr>
            <a:normAutofit/>
          </a:bodyPr>
          <a:lstStyle/>
          <a:p>
            <a:pPr marL="0" indent="0">
              <a:buNone/>
            </a:pPr>
            <a:r>
              <a:rPr lang="zh-CN" altLang="en-US" sz="3200" dirty="0">
                <a:latin typeface="Consolas" panose="020B0609020204030204" pitchFamily="49" charset="0"/>
              </a:rPr>
              <a:t>清晰的描绘了</a:t>
            </a:r>
            <a:r>
              <a:rPr lang="en-US" altLang="zh-CN" sz="3200" dirty="0">
                <a:latin typeface="Consolas" panose="020B0609020204030204" pitchFamily="49" charset="0"/>
              </a:rPr>
              <a:t>CDSalesReport</a:t>
            </a:r>
            <a:r>
              <a:rPr lang="zh-CN" altLang="en-US" sz="3200" dirty="0">
                <a:latin typeface="Consolas" panose="020B0609020204030204" pitchFamily="49" charset="0"/>
              </a:rPr>
              <a:t>类和它相关的类之间的关系</a:t>
            </a:r>
            <a:endParaRPr lang="en-US" altLang="zh-CN" sz="3200" dirty="0"/>
          </a:p>
        </p:txBody>
      </p:sp>
    </p:spTree>
    <p:extLst>
      <p:ext uri="{BB962C8B-B14F-4D97-AF65-F5344CB8AC3E}">
        <p14:creationId xmlns:p14="http://schemas.microsoft.com/office/powerpoint/2010/main" val="4191264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99B16-B6C4-4313-BDEF-1B58B02E772A}"/>
              </a:ext>
            </a:extLst>
          </p:cNvPr>
          <p:cNvSpPr>
            <a:spLocks noGrp="1"/>
          </p:cNvSpPr>
          <p:nvPr>
            <p:ph type="title"/>
          </p:nvPr>
        </p:nvSpPr>
        <p:spPr/>
        <p:txBody>
          <a:bodyPr/>
          <a:lstStyle/>
          <a:p>
            <a:r>
              <a:rPr lang="zh-CN" altLang="en-US" dirty="0"/>
              <a:t>体现对象的消息传递：顺序图</a:t>
            </a:r>
          </a:p>
        </p:txBody>
      </p:sp>
      <p:sp>
        <p:nvSpPr>
          <p:cNvPr id="4" name="文本占位符 3">
            <a:extLst>
              <a:ext uri="{FF2B5EF4-FFF2-40B4-BE49-F238E27FC236}">
                <a16:creationId xmlns:a16="http://schemas.microsoft.com/office/drawing/2014/main" id="{2089C946-2784-47CA-B373-F08E0AC6B3E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1952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B3D62-BABE-4A21-88C1-B1CF0CC4D11D}"/>
              </a:ext>
            </a:extLst>
          </p:cNvPr>
          <p:cNvSpPr>
            <a:spLocks noGrp="1"/>
          </p:cNvSpPr>
          <p:nvPr>
            <p:ph type="title"/>
          </p:nvPr>
        </p:nvSpPr>
        <p:spPr/>
        <p:txBody>
          <a:bodyPr/>
          <a:lstStyle/>
          <a:p>
            <a:r>
              <a:rPr lang="en-US" altLang="zh-CN" dirty="0"/>
              <a:t>UML</a:t>
            </a:r>
            <a:r>
              <a:rPr lang="zh-CN" altLang="en-US" dirty="0"/>
              <a:t>创始人</a:t>
            </a:r>
          </a:p>
        </p:txBody>
      </p:sp>
      <p:sp>
        <p:nvSpPr>
          <p:cNvPr id="3" name="内容占位符 2">
            <a:extLst>
              <a:ext uri="{FF2B5EF4-FFF2-40B4-BE49-F238E27FC236}">
                <a16:creationId xmlns:a16="http://schemas.microsoft.com/office/drawing/2014/main" id="{408D6366-4B09-47E5-A799-C6603F49B1A6}"/>
              </a:ext>
            </a:extLst>
          </p:cNvPr>
          <p:cNvSpPr>
            <a:spLocks noGrp="1"/>
          </p:cNvSpPr>
          <p:nvPr>
            <p:ph idx="1"/>
          </p:nvPr>
        </p:nvSpPr>
        <p:spPr>
          <a:xfrm>
            <a:off x="818712" y="2222287"/>
            <a:ext cx="10554574" cy="3636511"/>
          </a:xfrm>
        </p:spPr>
        <p:txBody>
          <a:bodyPr>
            <a:normAutofit/>
          </a:bodyPr>
          <a:lstStyle/>
          <a:p>
            <a:r>
              <a:rPr lang="zh-CN" altLang="zh-CN" sz="5400" dirty="0"/>
              <a:t>J</a:t>
            </a:r>
            <a:r>
              <a:rPr lang="en-US" altLang="zh-CN" sz="5400" dirty="0" err="1"/>
              <a:t>ames</a:t>
            </a:r>
            <a:r>
              <a:rPr lang="zh-CN" altLang="zh-CN" sz="5400" dirty="0"/>
              <a:t> Rumbaugh</a:t>
            </a:r>
            <a:endParaRPr lang="en-US" altLang="zh-CN" sz="5400" dirty="0"/>
          </a:p>
          <a:p>
            <a:r>
              <a:rPr lang="zh-CN" altLang="zh-CN" sz="5400" dirty="0"/>
              <a:t>Ivar Jacobson</a:t>
            </a:r>
            <a:endParaRPr lang="en-US" altLang="zh-CN" sz="5400" dirty="0"/>
          </a:p>
          <a:p>
            <a:r>
              <a:rPr lang="zh-CN" altLang="zh-CN" sz="5400" dirty="0"/>
              <a:t>Grady Booch</a:t>
            </a:r>
            <a:endParaRPr lang="zh-CN" altLang="en-US" sz="5400" dirty="0"/>
          </a:p>
        </p:txBody>
      </p:sp>
    </p:spTree>
    <p:extLst>
      <p:ext uri="{BB962C8B-B14F-4D97-AF65-F5344CB8AC3E}">
        <p14:creationId xmlns:p14="http://schemas.microsoft.com/office/powerpoint/2010/main" val="18243337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5605342-9F50-4588-BD42-D94A9DBA6573}"/>
              </a:ext>
            </a:extLst>
          </p:cNvPr>
          <p:cNvSpPr>
            <a:spLocks noGrp="1"/>
          </p:cNvSpPr>
          <p:nvPr>
            <p:ph type="title"/>
          </p:nvPr>
        </p:nvSpPr>
        <p:spPr>
          <a:xfrm>
            <a:off x="801288" y="447188"/>
            <a:ext cx="10571998" cy="970450"/>
          </a:xfrm>
        </p:spPr>
        <p:txBody>
          <a:bodyPr/>
          <a:lstStyle/>
          <a:p>
            <a:r>
              <a:rPr lang="zh-CN" altLang="en-US" dirty="0"/>
              <a:t>目的</a:t>
            </a:r>
            <a:endParaRPr lang="en-US" altLang="zh-CN" dirty="0"/>
          </a:p>
        </p:txBody>
      </p:sp>
      <p:sp>
        <p:nvSpPr>
          <p:cNvPr id="6" name="内容占位符 5">
            <a:extLst>
              <a:ext uri="{FF2B5EF4-FFF2-40B4-BE49-F238E27FC236}">
                <a16:creationId xmlns:a16="http://schemas.microsoft.com/office/drawing/2014/main" id="{ABB28940-DAA3-42B3-943F-E5C6BE0C7350}"/>
              </a:ext>
            </a:extLst>
          </p:cNvPr>
          <p:cNvSpPr>
            <a:spLocks noGrp="1"/>
          </p:cNvSpPr>
          <p:nvPr>
            <p:ph idx="1"/>
          </p:nvPr>
        </p:nvSpPr>
        <p:spPr/>
        <p:txBody>
          <a:bodyPr>
            <a:normAutofit/>
          </a:bodyPr>
          <a:lstStyle/>
          <a:p>
            <a:r>
              <a:rPr lang="zh-CN" altLang="en-US" sz="3200" dirty="0"/>
              <a:t>按照时间顺序，画出对象之间的消息传递</a:t>
            </a:r>
            <a:endParaRPr lang="en-US" altLang="zh-CN" sz="3200" dirty="0"/>
          </a:p>
          <a:p>
            <a:r>
              <a:rPr lang="zh-CN" altLang="en-US" sz="3200" dirty="0"/>
              <a:t>描述了对象之间动态的交互关系</a:t>
            </a:r>
            <a:endParaRPr lang="en-US" altLang="zh-CN" sz="3200" dirty="0"/>
          </a:p>
        </p:txBody>
      </p:sp>
    </p:spTree>
    <p:extLst>
      <p:ext uri="{BB962C8B-B14F-4D97-AF65-F5344CB8AC3E}">
        <p14:creationId xmlns:p14="http://schemas.microsoft.com/office/powerpoint/2010/main" val="1758422036"/>
      </p:ext>
    </p:extLst>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 name="Rectangle 31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176"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177" name="Rectangle 83">
            <a:extLst>
              <a:ext uri="{FF2B5EF4-FFF2-40B4-BE49-F238E27FC236}">
                <a16:creationId xmlns:a16="http://schemas.microsoft.com/office/drawing/2014/main" id="{A416E3E5-5186-46A4-AFBD-337387D316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8" name="Freeform 23">
            <a:extLst>
              <a:ext uri="{FF2B5EF4-FFF2-40B4-BE49-F238E27FC236}">
                <a16:creationId xmlns:a16="http://schemas.microsoft.com/office/drawing/2014/main" id="{7B8FAACC-353E-4F84-BA62-A5514185D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3078" name="Picture 6" descr="A sample sequence diagram">
            <a:extLst>
              <a:ext uri="{FF2B5EF4-FFF2-40B4-BE49-F238E27FC236}">
                <a16:creationId xmlns:a16="http://schemas.microsoft.com/office/drawing/2014/main" id="{B40744F1-CD7D-4908-88FC-CA8D2F8ECB35}"/>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a:stretch/>
        </p:blipFill>
        <p:spPr bwMode="auto">
          <a:xfrm>
            <a:off x="463961" y="1331188"/>
            <a:ext cx="6612856" cy="383618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103" name="标题 3">
            <a:extLst>
              <a:ext uri="{FF2B5EF4-FFF2-40B4-BE49-F238E27FC236}">
                <a16:creationId xmlns:a16="http://schemas.microsoft.com/office/drawing/2014/main" id="{8DED5630-1906-4D88-ABCA-2B4911E26656}"/>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r>
              <a:rPr lang="zh-CN" altLang="en-US" sz="3200" b="1" dirty="0">
                <a:solidFill>
                  <a:srgbClr val="FFFFFF"/>
                </a:solidFill>
              </a:rPr>
              <a:t>对象</a:t>
            </a:r>
            <a:endParaRPr lang="en-US" altLang="zh-CN" sz="3200" b="1" dirty="0">
              <a:solidFill>
                <a:srgbClr val="FFFFFF"/>
              </a:solidFill>
            </a:endParaRPr>
          </a:p>
        </p:txBody>
      </p:sp>
      <p:sp>
        <p:nvSpPr>
          <p:cNvPr id="5" name="文本占位符 4">
            <a:extLst>
              <a:ext uri="{FF2B5EF4-FFF2-40B4-BE49-F238E27FC236}">
                <a16:creationId xmlns:a16="http://schemas.microsoft.com/office/drawing/2014/main" id="{85A5BEF5-97A0-4F60-B8BC-0F467313ECD2}"/>
              </a:ext>
            </a:extLst>
          </p:cNvPr>
          <p:cNvSpPr>
            <a:spLocks noGrp="1"/>
          </p:cNvSpPr>
          <p:nvPr>
            <p:ph type="body" sz="half" idx="2"/>
          </p:nvPr>
        </p:nvSpPr>
        <p:spPr>
          <a:xfrm>
            <a:off x="8164749" y="2024743"/>
            <a:ext cx="3671080" cy="4016619"/>
          </a:xfrm>
        </p:spPr>
        <p:txBody>
          <a:bodyPr vert="horz" lIns="91440" tIns="45720" rIns="91440" bIns="45720" rtlCol="0" anchor="ctr">
            <a:normAutofit/>
          </a:bodyPr>
          <a:lstStyle/>
          <a:p>
            <a:pPr marL="457200" indent="-457200">
              <a:buAutoNum type="arabicPeriod"/>
            </a:pPr>
            <a:r>
              <a:rPr lang="zh-CN" altLang="en-US" sz="2000" dirty="0">
                <a:solidFill>
                  <a:srgbClr val="FFFFFF"/>
                </a:solidFill>
              </a:rPr>
              <a:t>四个对象</a:t>
            </a:r>
            <a:endParaRPr lang="en-US" altLang="zh-CN" sz="2000" dirty="0">
              <a:solidFill>
                <a:srgbClr val="FFFFFF"/>
              </a:solidFill>
            </a:endParaRPr>
          </a:p>
          <a:p>
            <a:pPr marL="457200" indent="-457200">
              <a:buAutoNum type="arabicPeriod"/>
            </a:pPr>
            <a:r>
              <a:rPr lang="zh-CN" altLang="en-US" sz="2000" dirty="0">
                <a:solidFill>
                  <a:srgbClr val="FFFFFF"/>
                </a:solidFill>
              </a:rPr>
              <a:t>五次消息传递</a:t>
            </a:r>
            <a:endParaRPr lang="en-US" altLang="zh-CN" sz="2000" dirty="0">
              <a:solidFill>
                <a:srgbClr val="FFFFFF"/>
              </a:solidFill>
            </a:endParaRPr>
          </a:p>
        </p:txBody>
      </p:sp>
    </p:spTree>
    <p:extLst>
      <p:ext uri="{BB962C8B-B14F-4D97-AF65-F5344CB8AC3E}">
        <p14:creationId xmlns:p14="http://schemas.microsoft.com/office/powerpoint/2010/main" val="2310941525"/>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 name="Rectangle 31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176"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177" name="Rectangle 83">
            <a:extLst>
              <a:ext uri="{FF2B5EF4-FFF2-40B4-BE49-F238E27FC236}">
                <a16:creationId xmlns:a16="http://schemas.microsoft.com/office/drawing/2014/main" id="{A416E3E5-5186-46A4-AFBD-337387D316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8" name="Freeform 23">
            <a:extLst>
              <a:ext uri="{FF2B5EF4-FFF2-40B4-BE49-F238E27FC236}">
                <a16:creationId xmlns:a16="http://schemas.microsoft.com/office/drawing/2014/main" id="{7B8FAACC-353E-4F84-BA62-A5514185D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3078" name="Picture 6" descr="A sample sequence diagram">
            <a:extLst>
              <a:ext uri="{FF2B5EF4-FFF2-40B4-BE49-F238E27FC236}">
                <a16:creationId xmlns:a16="http://schemas.microsoft.com/office/drawing/2014/main" id="{B40744F1-CD7D-4908-88FC-CA8D2F8ECB35}"/>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a:stretch/>
        </p:blipFill>
        <p:spPr bwMode="auto">
          <a:xfrm>
            <a:off x="463961" y="1331188"/>
            <a:ext cx="6612856" cy="383618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103" name="标题 3">
            <a:extLst>
              <a:ext uri="{FF2B5EF4-FFF2-40B4-BE49-F238E27FC236}">
                <a16:creationId xmlns:a16="http://schemas.microsoft.com/office/drawing/2014/main" id="{8DED5630-1906-4D88-ABCA-2B4911E26656}"/>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r>
              <a:rPr lang="zh-CN" altLang="en-US" sz="3200" b="1" dirty="0">
                <a:solidFill>
                  <a:srgbClr val="FFFFFF"/>
                </a:solidFill>
              </a:rPr>
              <a:t>标记</a:t>
            </a:r>
            <a:endParaRPr lang="en-US" altLang="zh-CN" sz="3200" b="1" dirty="0">
              <a:solidFill>
                <a:srgbClr val="FFFFFF"/>
              </a:solidFill>
            </a:endParaRPr>
          </a:p>
        </p:txBody>
      </p:sp>
      <p:sp>
        <p:nvSpPr>
          <p:cNvPr id="5" name="文本占位符 4">
            <a:extLst>
              <a:ext uri="{FF2B5EF4-FFF2-40B4-BE49-F238E27FC236}">
                <a16:creationId xmlns:a16="http://schemas.microsoft.com/office/drawing/2014/main" id="{85A5BEF5-97A0-4F60-B8BC-0F467313ECD2}"/>
              </a:ext>
            </a:extLst>
          </p:cNvPr>
          <p:cNvSpPr>
            <a:spLocks noGrp="1"/>
          </p:cNvSpPr>
          <p:nvPr>
            <p:ph type="body" sz="half" idx="2"/>
          </p:nvPr>
        </p:nvSpPr>
        <p:spPr>
          <a:xfrm>
            <a:off x="8164749" y="2024743"/>
            <a:ext cx="3671080" cy="4016619"/>
          </a:xfrm>
        </p:spPr>
        <p:txBody>
          <a:bodyPr vert="horz" lIns="91440" tIns="45720" rIns="91440" bIns="45720" rtlCol="0" anchor="ctr">
            <a:normAutofit/>
          </a:bodyPr>
          <a:lstStyle/>
          <a:p>
            <a:pPr marL="457200" indent="-457200">
              <a:buFont typeface="+mj-lt"/>
              <a:buAutoNum type="arabicPeriod"/>
            </a:pPr>
            <a:r>
              <a:rPr lang="zh-CN" altLang="en-US" sz="2000" dirty="0">
                <a:solidFill>
                  <a:srgbClr val="FFFFFF"/>
                </a:solidFill>
              </a:rPr>
              <a:t>冒号分割类和对象</a:t>
            </a:r>
            <a:endParaRPr lang="en-US" altLang="zh-CN" sz="2000" dirty="0">
              <a:solidFill>
                <a:srgbClr val="FFFFFF"/>
              </a:solidFill>
            </a:endParaRPr>
          </a:p>
          <a:p>
            <a:pPr marL="457200" indent="-457200">
              <a:buFont typeface="+mj-lt"/>
              <a:buAutoNum type="arabicPeriod"/>
            </a:pPr>
            <a:r>
              <a:rPr lang="zh-CN" altLang="en-US" sz="2000" dirty="0">
                <a:solidFill>
                  <a:srgbClr val="FFFFFF"/>
                </a:solidFill>
              </a:rPr>
              <a:t>左边对象，右边类</a:t>
            </a:r>
            <a:endParaRPr lang="en-US" altLang="zh-CN" sz="2000" dirty="0">
              <a:solidFill>
                <a:srgbClr val="FFFFFF"/>
              </a:solidFill>
            </a:endParaRPr>
          </a:p>
        </p:txBody>
      </p:sp>
    </p:spTree>
    <p:extLst>
      <p:ext uri="{BB962C8B-B14F-4D97-AF65-F5344CB8AC3E}">
        <p14:creationId xmlns:p14="http://schemas.microsoft.com/office/powerpoint/2010/main" val="2265020103"/>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 name="Rectangle 31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176"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177" name="Rectangle 83">
            <a:extLst>
              <a:ext uri="{FF2B5EF4-FFF2-40B4-BE49-F238E27FC236}">
                <a16:creationId xmlns:a16="http://schemas.microsoft.com/office/drawing/2014/main" id="{A416E3E5-5186-46A4-AFBD-337387D316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8" name="Freeform 23">
            <a:extLst>
              <a:ext uri="{FF2B5EF4-FFF2-40B4-BE49-F238E27FC236}">
                <a16:creationId xmlns:a16="http://schemas.microsoft.com/office/drawing/2014/main" id="{7B8FAACC-353E-4F84-BA62-A5514185D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3078" name="Picture 6" descr="A sample sequence diagram">
            <a:extLst>
              <a:ext uri="{FF2B5EF4-FFF2-40B4-BE49-F238E27FC236}">
                <a16:creationId xmlns:a16="http://schemas.microsoft.com/office/drawing/2014/main" id="{B40744F1-CD7D-4908-88FC-CA8D2F8ECB35}"/>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a:stretch/>
        </p:blipFill>
        <p:spPr bwMode="auto">
          <a:xfrm>
            <a:off x="463961" y="1331188"/>
            <a:ext cx="6612856" cy="383618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103" name="标题 3">
            <a:extLst>
              <a:ext uri="{FF2B5EF4-FFF2-40B4-BE49-F238E27FC236}">
                <a16:creationId xmlns:a16="http://schemas.microsoft.com/office/drawing/2014/main" id="{8DED5630-1906-4D88-ABCA-2B4911E26656}"/>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r>
              <a:rPr lang="zh-CN" altLang="en-US" sz="3200" b="1" dirty="0">
                <a:solidFill>
                  <a:srgbClr val="FFFFFF"/>
                </a:solidFill>
              </a:rPr>
              <a:t>标记</a:t>
            </a:r>
            <a:endParaRPr lang="en-US" altLang="zh-CN" sz="3200" b="1" dirty="0">
              <a:solidFill>
                <a:srgbClr val="FFFFFF"/>
              </a:solidFill>
            </a:endParaRPr>
          </a:p>
        </p:txBody>
      </p:sp>
      <p:sp>
        <p:nvSpPr>
          <p:cNvPr id="5" name="文本占位符 4">
            <a:extLst>
              <a:ext uri="{FF2B5EF4-FFF2-40B4-BE49-F238E27FC236}">
                <a16:creationId xmlns:a16="http://schemas.microsoft.com/office/drawing/2014/main" id="{85A5BEF5-97A0-4F60-B8BC-0F467313ECD2}"/>
              </a:ext>
            </a:extLst>
          </p:cNvPr>
          <p:cNvSpPr>
            <a:spLocks noGrp="1"/>
          </p:cNvSpPr>
          <p:nvPr>
            <p:ph type="body" sz="half" idx="2"/>
          </p:nvPr>
        </p:nvSpPr>
        <p:spPr>
          <a:xfrm>
            <a:off x="8164749" y="2024743"/>
            <a:ext cx="3671080" cy="4016619"/>
          </a:xfrm>
        </p:spPr>
        <p:txBody>
          <a:bodyPr vert="horz" lIns="91440" tIns="45720" rIns="91440" bIns="45720" rtlCol="0" anchor="ctr">
            <a:normAutofit/>
          </a:bodyPr>
          <a:lstStyle/>
          <a:p>
            <a:pPr marL="457200" indent="-457200" algn="just">
              <a:buFont typeface="+mj-lt"/>
              <a:buAutoNum type="arabicPeriod"/>
            </a:pPr>
            <a:r>
              <a:rPr lang="zh-CN" altLang="en-US" sz="2000" dirty="0">
                <a:solidFill>
                  <a:srgbClr val="FFFFFF"/>
                </a:solidFill>
              </a:rPr>
              <a:t>类也是对象</a:t>
            </a:r>
            <a:endParaRPr lang="en-US" altLang="zh-CN" sz="2000" dirty="0">
              <a:solidFill>
                <a:srgbClr val="FFFFFF"/>
              </a:solidFill>
            </a:endParaRPr>
          </a:p>
          <a:p>
            <a:pPr marL="457200" indent="-457200" algn="just">
              <a:buFont typeface="+mj-lt"/>
              <a:buAutoNum type="arabicPeriod"/>
            </a:pPr>
            <a:r>
              <a:rPr lang="zh-CN" altLang="en-US" sz="2000" dirty="0">
                <a:solidFill>
                  <a:srgbClr val="FFFFFF"/>
                </a:solidFill>
              </a:rPr>
              <a:t>消息传给类的时候，忽略左边的对象名</a:t>
            </a:r>
            <a:endParaRPr lang="en-US" altLang="zh-CN" sz="2000" dirty="0">
              <a:solidFill>
                <a:srgbClr val="FFFFFF"/>
              </a:solidFill>
            </a:endParaRPr>
          </a:p>
        </p:txBody>
      </p:sp>
    </p:spTree>
    <p:extLst>
      <p:ext uri="{BB962C8B-B14F-4D97-AF65-F5344CB8AC3E}">
        <p14:creationId xmlns:p14="http://schemas.microsoft.com/office/powerpoint/2010/main" val="36072193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 name="Rectangle 31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176"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177" name="Rectangle 83">
            <a:extLst>
              <a:ext uri="{FF2B5EF4-FFF2-40B4-BE49-F238E27FC236}">
                <a16:creationId xmlns:a16="http://schemas.microsoft.com/office/drawing/2014/main" id="{A416E3E5-5186-46A4-AFBD-337387D316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8" name="Freeform 23">
            <a:extLst>
              <a:ext uri="{FF2B5EF4-FFF2-40B4-BE49-F238E27FC236}">
                <a16:creationId xmlns:a16="http://schemas.microsoft.com/office/drawing/2014/main" id="{7B8FAACC-353E-4F84-BA62-A5514185D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3078" name="Picture 6" descr="A sample sequence diagram">
            <a:extLst>
              <a:ext uri="{FF2B5EF4-FFF2-40B4-BE49-F238E27FC236}">
                <a16:creationId xmlns:a16="http://schemas.microsoft.com/office/drawing/2014/main" id="{B40744F1-CD7D-4908-88FC-CA8D2F8ECB35}"/>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a:stretch/>
        </p:blipFill>
        <p:spPr bwMode="auto">
          <a:xfrm>
            <a:off x="463961" y="1331188"/>
            <a:ext cx="6612856" cy="383618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103" name="标题 3">
            <a:extLst>
              <a:ext uri="{FF2B5EF4-FFF2-40B4-BE49-F238E27FC236}">
                <a16:creationId xmlns:a16="http://schemas.microsoft.com/office/drawing/2014/main" id="{8DED5630-1906-4D88-ABCA-2B4911E26656}"/>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r>
              <a:rPr lang="zh-CN" altLang="en-US" sz="3200" b="1" dirty="0">
                <a:solidFill>
                  <a:srgbClr val="FFFFFF"/>
                </a:solidFill>
              </a:rPr>
              <a:t>标记</a:t>
            </a:r>
            <a:endParaRPr lang="en-US" altLang="zh-CN" sz="3200" b="1" dirty="0">
              <a:solidFill>
                <a:srgbClr val="FFFFFF"/>
              </a:solidFill>
            </a:endParaRPr>
          </a:p>
        </p:txBody>
      </p:sp>
      <p:sp>
        <p:nvSpPr>
          <p:cNvPr id="5" name="文本占位符 4">
            <a:extLst>
              <a:ext uri="{FF2B5EF4-FFF2-40B4-BE49-F238E27FC236}">
                <a16:creationId xmlns:a16="http://schemas.microsoft.com/office/drawing/2014/main" id="{85A5BEF5-97A0-4F60-B8BC-0F467313ECD2}"/>
              </a:ext>
            </a:extLst>
          </p:cNvPr>
          <p:cNvSpPr>
            <a:spLocks noGrp="1"/>
          </p:cNvSpPr>
          <p:nvPr>
            <p:ph type="body" sz="half" idx="2"/>
          </p:nvPr>
        </p:nvSpPr>
        <p:spPr>
          <a:xfrm>
            <a:off x="8164749" y="2024743"/>
            <a:ext cx="3671080" cy="4016619"/>
          </a:xfrm>
        </p:spPr>
        <p:txBody>
          <a:bodyPr vert="horz" lIns="91440" tIns="45720" rIns="91440" bIns="45720" rtlCol="0" anchor="ctr">
            <a:normAutofit/>
          </a:bodyPr>
          <a:lstStyle/>
          <a:p>
            <a:pPr marL="457200" indent="-457200">
              <a:buFont typeface="+mj-lt"/>
              <a:buAutoNum type="arabicPeriod"/>
            </a:pPr>
            <a:r>
              <a:rPr lang="zh-CN" altLang="en-US" sz="2000" dirty="0">
                <a:solidFill>
                  <a:srgbClr val="FFFFFF"/>
                </a:solidFill>
              </a:rPr>
              <a:t>消息传递：实心箭头</a:t>
            </a:r>
            <a:endParaRPr lang="en-US" altLang="zh-CN" sz="2000" dirty="0">
              <a:solidFill>
                <a:srgbClr val="FFFFFF"/>
              </a:solidFill>
            </a:endParaRPr>
          </a:p>
          <a:p>
            <a:pPr marL="457200" indent="-457200">
              <a:buFont typeface="+mj-lt"/>
              <a:buAutoNum type="arabicPeriod"/>
            </a:pPr>
            <a:r>
              <a:rPr lang="zh-CN" altLang="en-US" sz="2000" dirty="0">
                <a:solidFill>
                  <a:srgbClr val="FFFFFF"/>
                </a:solidFill>
              </a:rPr>
              <a:t>写出调用方法名和参数名</a:t>
            </a:r>
            <a:endParaRPr lang="en-US" altLang="zh-CN" sz="2000" dirty="0">
              <a:solidFill>
                <a:srgbClr val="FFFFFF"/>
              </a:solidFill>
            </a:endParaRPr>
          </a:p>
        </p:txBody>
      </p:sp>
    </p:spTree>
    <p:extLst>
      <p:ext uri="{BB962C8B-B14F-4D97-AF65-F5344CB8AC3E}">
        <p14:creationId xmlns:p14="http://schemas.microsoft.com/office/powerpoint/2010/main" val="3044055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 name="Rectangle 31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176" name="Freeform 6">
            <a:extLst>
              <a:ext uri="{FF2B5EF4-FFF2-40B4-BE49-F238E27FC236}">
                <a16:creationId xmlns:a16="http://schemas.microsoft.com/office/drawing/2014/main" id="{53576798-7F98-4C7F-B6C7-6D41B5A7E9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177" name="Rectangle 83">
            <a:extLst>
              <a:ext uri="{FF2B5EF4-FFF2-40B4-BE49-F238E27FC236}">
                <a16:creationId xmlns:a16="http://schemas.microsoft.com/office/drawing/2014/main" id="{A416E3E5-5186-46A4-AFBD-337387D316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8" name="Freeform 23">
            <a:extLst>
              <a:ext uri="{FF2B5EF4-FFF2-40B4-BE49-F238E27FC236}">
                <a16:creationId xmlns:a16="http://schemas.microsoft.com/office/drawing/2014/main" id="{7B8FAACC-353E-4F84-BA62-A5514185D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3078" name="Picture 6" descr="A sample sequence diagram">
            <a:extLst>
              <a:ext uri="{FF2B5EF4-FFF2-40B4-BE49-F238E27FC236}">
                <a16:creationId xmlns:a16="http://schemas.microsoft.com/office/drawing/2014/main" id="{B40744F1-CD7D-4908-88FC-CA8D2F8ECB35}"/>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a:stretch/>
        </p:blipFill>
        <p:spPr bwMode="auto">
          <a:xfrm>
            <a:off x="463961" y="1331188"/>
            <a:ext cx="6612856" cy="383618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103" name="标题 3">
            <a:extLst>
              <a:ext uri="{FF2B5EF4-FFF2-40B4-BE49-F238E27FC236}">
                <a16:creationId xmlns:a16="http://schemas.microsoft.com/office/drawing/2014/main" id="{8DED5630-1906-4D88-ABCA-2B4911E26656}"/>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r>
              <a:rPr lang="zh-CN" altLang="en-US" sz="3200" b="1" dirty="0">
                <a:solidFill>
                  <a:srgbClr val="FFFFFF"/>
                </a:solidFill>
              </a:rPr>
              <a:t>标记</a:t>
            </a:r>
            <a:endParaRPr lang="en-US" altLang="zh-CN" sz="3200" b="1" dirty="0">
              <a:solidFill>
                <a:srgbClr val="FFFFFF"/>
              </a:solidFill>
            </a:endParaRPr>
          </a:p>
        </p:txBody>
      </p:sp>
      <p:sp>
        <p:nvSpPr>
          <p:cNvPr id="5" name="文本占位符 4">
            <a:extLst>
              <a:ext uri="{FF2B5EF4-FFF2-40B4-BE49-F238E27FC236}">
                <a16:creationId xmlns:a16="http://schemas.microsoft.com/office/drawing/2014/main" id="{85A5BEF5-97A0-4F60-B8BC-0F467313ECD2}"/>
              </a:ext>
            </a:extLst>
          </p:cNvPr>
          <p:cNvSpPr>
            <a:spLocks noGrp="1"/>
          </p:cNvSpPr>
          <p:nvPr>
            <p:ph type="body" sz="half" idx="2"/>
          </p:nvPr>
        </p:nvSpPr>
        <p:spPr>
          <a:xfrm>
            <a:off x="8164749" y="2024743"/>
            <a:ext cx="3671080" cy="4016619"/>
          </a:xfrm>
        </p:spPr>
        <p:txBody>
          <a:bodyPr vert="horz" lIns="91440" tIns="45720" rIns="91440" bIns="45720" rtlCol="0" anchor="ctr">
            <a:normAutofit/>
          </a:bodyPr>
          <a:lstStyle/>
          <a:p>
            <a:pPr marL="457200" indent="-457200">
              <a:buFont typeface="+mj-lt"/>
              <a:buAutoNum type="arabicPeriod"/>
            </a:pPr>
            <a:r>
              <a:rPr lang="zh-CN" altLang="en-US" sz="2000" dirty="0">
                <a:solidFill>
                  <a:srgbClr val="FFFFFF"/>
                </a:solidFill>
              </a:rPr>
              <a:t>可选，写出返回类型</a:t>
            </a:r>
            <a:endParaRPr lang="en-US" altLang="zh-CN" sz="2000" dirty="0">
              <a:solidFill>
                <a:srgbClr val="FFFFFF"/>
              </a:solidFill>
            </a:endParaRPr>
          </a:p>
        </p:txBody>
      </p:sp>
    </p:spTree>
    <p:extLst>
      <p:ext uri="{BB962C8B-B14F-4D97-AF65-F5344CB8AC3E}">
        <p14:creationId xmlns:p14="http://schemas.microsoft.com/office/powerpoint/2010/main" val="1148100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35591EA-D7A0-447C-B5F9-1674D301A165}"/>
              </a:ext>
            </a:extLst>
          </p:cNvPr>
          <p:cNvSpPr>
            <a:spLocks noGrp="1"/>
          </p:cNvSpPr>
          <p:nvPr>
            <p:ph type="title"/>
          </p:nvPr>
        </p:nvSpPr>
        <p:spPr/>
        <p:txBody>
          <a:bodyPr/>
          <a:lstStyle/>
          <a:p>
            <a:r>
              <a:rPr lang="zh-CN" altLang="en-US" dirty="0"/>
              <a:t>描述系统的状态转换：状态转换图</a:t>
            </a:r>
          </a:p>
        </p:txBody>
      </p:sp>
      <p:sp>
        <p:nvSpPr>
          <p:cNvPr id="6" name="文本占位符 5">
            <a:extLst>
              <a:ext uri="{FF2B5EF4-FFF2-40B4-BE49-F238E27FC236}">
                <a16:creationId xmlns:a16="http://schemas.microsoft.com/office/drawing/2014/main" id="{1A80EBF6-096C-48F1-9E4B-28B6B2CC09F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9664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C2A5588-2BB3-419B-9D1C-ED6F0001C71A}"/>
              </a:ext>
            </a:extLst>
          </p:cNvPr>
          <p:cNvSpPr>
            <a:spLocks noGrp="1"/>
          </p:cNvSpPr>
          <p:nvPr>
            <p:ph type="title"/>
          </p:nvPr>
        </p:nvSpPr>
        <p:spPr>
          <a:xfrm>
            <a:off x="810000" y="447188"/>
            <a:ext cx="10571998" cy="970450"/>
          </a:xfrm>
        </p:spPr>
        <p:txBody>
          <a:bodyPr/>
          <a:lstStyle/>
          <a:p>
            <a:r>
              <a:rPr lang="zh-CN" altLang="en-US" dirty="0"/>
              <a:t>目的</a:t>
            </a:r>
          </a:p>
        </p:txBody>
      </p:sp>
      <p:sp>
        <p:nvSpPr>
          <p:cNvPr id="6" name="内容占位符 5">
            <a:extLst>
              <a:ext uri="{FF2B5EF4-FFF2-40B4-BE49-F238E27FC236}">
                <a16:creationId xmlns:a16="http://schemas.microsoft.com/office/drawing/2014/main" id="{45294C6B-84DA-4BF6-9613-B0542D8EC231}"/>
              </a:ext>
            </a:extLst>
          </p:cNvPr>
          <p:cNvSpPr>
            <a:spLocks noGrp="1"/>
          </p:cNvSpPr>
          <p:nvPr>
            <p:ph idx="1"/>
          </p:nvPr>
        </p:nvSpPr>
        <p:spPr>
          <a:xfrm>
            <a:off x="818712" y="2222287"/>
            <a:ext cx="10554574" cy="3636511"/>
          </a:xfrm>
        </p:spPr>
        <p:txBody>
          <a:bodyPr>
            <a:normAutofit/>
          </a:bodyPr>
          <a:lstStyle/>
          <a:p>
            <a:pPr marL="0" indent="0">
              <a:buNone/>
            </a:pPr>
            <a:r>
              <a:rPr lang="zh-CN" altLang="en-US" sz="3200"/>
              <a:t>描述了一个实体基于事实反应的动态行为，显示了该实体是如何根据当前所处的状态对不同的事件作出反应</a:t>
            </a:r>
            <a:endParaRPr lang="zh-CN" altLang="en-US" sz="3200" dirty="0"/>
          </a:p>
        </p:txBody>
      </p:sp>
    </p:spTree>
    <p:extLst>
      <p:ext uri="{BB962C8B-B14F-4D97-AF65-F5344CB8AC3E}">
        <p14:creationId xmlns:p14="http://schemas.microsoft.com/office/powerpoint/2010/main" val="177294202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FAA4F-14BA-4377-AB46-39714C07D487}"/>
              </a:ext>
            </a:extLst>
          </p:cNvPr>
          <p:cNvSpPr>
            <a:spLocks noGrp="1"/>
          </p:cNvSpPr>
          <p:nvPr>
            <p:ph type="title"/>
          </p:nvPr>
        </p:nvSpPr>
        <p:spPr>
          <a:xfrm>
            <a:off x="810000" y="447188"/>
            <a:ext cx="10571998" cy="970450"/>
          </a:xfrm>
        </p:spPr>
        <p:txBody>
          <a:bodyPr/>
          <a:lstStyle/>
          <a:p>
            <a:r>
              <a:rPr lang="zh-CN" altLang="en-US" dirty="0"/>
              <a:t>基本元素</a:t>
            </a:r>
          </a:p>
        </p:txBody>
      </p:sp>
      <p:graphicFrame>
        <p:nvGraphicFramePr>
          <p:cNvPr id="23" name="内容占位符 22">
            <a:extLst>
              <a:ext uri="{FF2B5EF4-FFF2-40B4-BE49-F238E27FC236}">
                <a16:creationId xmlns:a16="http://schemas.microsoft.com/office/drawing/2014/main" id="{E084C78C-D028-4186-A9EA-E164F77D793E}"/>
              </a:ext>
            </a:extLst>
          </p:cNvPr>
          <p:cNvGraphicFramePr>
            <a:graphicFrameLocks noGrp="1"/>
          </p:cNvGraphicFramePr>
          <p:nvPr>
            <p:ph idx="1"/>
            <p:extLst>
              <p:ext uri="{D42A27DB-BD31-4B8C-83A1-F6EECF244321}">
                <p14:modId xmlns:p14="http://schemas.microsoft.com/office/powerpoint/2010/main" val="1673003174"/>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553617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732012F0-A79F-4166-AAFD-796C07F494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86"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Picture 2" descr="Statechart diagram">
            <a:extLst>
              <a:ext uri="{FF2B5EF4-FFF2-40B4-BE49-F238E27FC236}">
                <a16:creationId xmlns:a16="http://schemas.microsoft.com/office/drawing/2014/main" id="{3948304B-DD21-43F9-9604-C8FBDF7908F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1161992" y="247305"/>
            <a:ext cx="9868016" cy="523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2424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79EE1E6-B41C-4BAD-BE9C-058EF2CF3139}"/>
              </a:ext>
            </a:extLst>
          </p:cNvPr>
          <p:cNvSpPr>
            <a:spLocks noGrp="1"/>
          </p:cNvSpPr>
          <p:nvPr>
            <p:ph type="title"/>
          </p:nvPr>
        </p:nvSpPr>
        <p:spPr/>
        <p:txBody>
          <a:bodyPr/>
          <a:lstStyle/>
          <a:p>
            <a:r>
              <a:rPr lang="en-US" altLang="zh-CN" dirty="0"/>
              <a:t>UML</a:t>
            </a:r>
            <a:r>
              <a:rPr lang="zh-CN" altLang="en-US" dirty="0"/>
              <a:t>简介</a:t>
            </a:r>
          </a:p>
        </p:txBody>
      </p:sp>
      <p:graphicFrame>
        <p:nvGraphicFramePr>
          <p:cNvPr id="12" name="内容占位符 11">
            <a:extLst>
              <a:ext uri="{FF2B5EF4-FFF2-40B4-BE49-F238E27FC236}">
                <a16:creationId xmlns:a16="http://schemas.microsoft.com/office/drawing/2014/main" id="{0D174979-6B68-4272-8DC3-E08EDD1E1286}"/>
              </a:ext>
            </a:extLst>
          </p:cNvPr>
          <p:cNvGraphicFramePr>
            <a:graphicFrameLocks noGrp="1"/>
          </p:cNvGraphicFramePr>
          <p:nvPr>
            <p:ph idx="1"/>
            <p:extLst>
              <p:ext uri="{D42A27DB-BD31-4B8C-83A1-F6EECF244321}">
                <p14:modId xmlns:p14="http://schemas.microsoft.com/office/powerpoint/2010/main" val="3443479045"/>
              </p:ext>
            </p:extLst>
          </p:nvPr>
        </p:nvGraphicFramePr>
        <p:xfrm>
          <a:off x="1318657" y="2615905"/>
          <a:ext cx="9554683" cy="3292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0583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FFAD-1BBF-4615-B320-37A8E9D3485A}"/>
              </a:ext>
            </a:extLst>
          </p:cNvPr>
          <p:cNvSpPr>
            <a:spLocks noGrp="1"/>
          </p:cNvSpPr>
          <p:nvPr>
            <p:ph type="title"/>
          </p:nvPr>
        </p:nvSpPr>
        <p:spPr/>
        <p:txBody>
          <a:bodyPr/>
          <a:lstStyle/>
          <a:p>
            <a:r>
              <a:rPr lang="zh-CN" altLang="en-US" dirty="0"/>
              <a:t>描述系统的状态转换：状态转换图</a:t>
            </a:r>
          </a:p>
        </p:txBody>
      </p:sp>
      <p:sp>
        <p:nvSpPr>
          <p:cNvPr id="3" name="内容占位符 2">
            <a:extLst>
              <a:ext uri="{FF2B5EF4-FFF2-40B4-BE49-F238E27FC236}">
                <a16:creationId xmlns:a16="http://schemas.microsoft.com/office/drawing/2014/main" id="{4DAEAFCD-6B34-4EB4-88EE-B5403FC5612E}"/>
              </a:ext>
            </a:extLst>
          </p:cNvPr>
          <p:cNvSpPr>
            <a:spLocks noGrp="1"/>
          </p:cNvSpPr>
          <p:nvPr>
            <p:ph idx="1"/>
          </p:nvPr>
        </p:nvSpPr>
        <p:spPr/>
        <p:txBody>
          <a:bodyPr>
            <a:normAutofit/>
          </a:bodyPr>
          <a:lstStyle/>
          <a:p>
            <a:pPr marL="0" indent="0">
              <a:buNone/>
            </a:pPr>
            <a:r>
              <a:rPr lang="zh-CN" altLang="en-US" sz="3200" dirty="0"/>
              <a:t>通常一个系统的状态很多，我们应当关注当前最重要的哪一些状态，暂时忽略其他一些状态</a:t>
            </a:r>
          </a:p>
        </p:txBody>
      </p:sp>
    </p:spTree>
    <p:extLst>
      <p:ext uri="{BB962C8B-B14F-4D97-AF65-F5344CB8AC3E}">
        <p14:creationId xmlns:p14="http://schemas.microsoft.com/office/powerpoint/2010/main" val="403735217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732012F0-A79F-4166-AAFD-796C07F494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86"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Picture 2" descr="Statechart diagram">
            <a:extLst>
              <a:ext uri="{FF2B5EF4-FFF2-40B4-BE49-F238E27FC236}">
                <a16:creationId xmlns:a16="http://schemas.microsoft.com/office/drawing/2014/main" id="{3948304B-DD21-43F9-9604-C8FBDF7908F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1161992" y="321733"/>
            <a:ext cx="9868016" cy="523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22379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FFAD-1BBF-4615-B320-37A8E9D3485A}"/>
              </a:ext>
            </a:extLst>
          </p:cNvPr>
          <p:cNvSpPr>
            <a:spLocks noGrp="1"/>
          </p:cNvSpPr>
          <p:nvPr>
            <p:ph type="title"/>
          </p:nvPr>
        </p:nvSpPr>
        <p:spPr/>
        <p:txBody>
          <a:bodyPr/>
          <a:lstStyle/>
          <a:p>
            <a:r>
              <a:rPr lang="zh-CN" altLang="en-US" dirty="0"/>
              <a:t>描述系统的状态转换：状态转换图</a:t>
            </a:r>
          </a:p>
        </p:txBody>
      </p:sp>
      <p:sp>
        <p:nvSpPr>
          <p:cNvPr id="3" name="内容占位符 2">
            <a:extLst>
              <a:ext uri="{FF2B5EF4-FFF2-40B4-BE49-F238E27FC236}">
                <a16:creationId xmlns:a16="http://schemas.microsoft.com/office/drawing/2014/main" id="{4DAEAFCD-6B34-4EB4-88EE-B5403FC5612E}"/>
              </a:ext>
            </a:extLst>
          </p:cNvPr>
          <p:cNvSpPr>
            <a:spLocks noGrp="1"/>
          </p:cNvSpPr>
          <p:nvPr>
            <p:ph idx="1"/>
          </p:nvPr>
        </p:nvSpPr>
        <p:spPr/>
        <p:txBody>
          <a:bodyPr>
            <a:normAutofit/>
          </a:bodyPr>
          <a:lstStyle/>
          <a:p>
            <a:pPr marL="0" indent="0">
              <a:buNone/>
            </a:pPr>
            <a:r>
              <a:rPr lang="zh-CN" altLang="en-US" sz="3200" dirty="0"/>
              <a:t>一个系统可以有多个开始状态，也可以有多个结束状态</a:t>
            </a:r>
          </a:p>
        </p:txBody>
      </p:sp>
    </p:spTree>
    <p:extLst>
      <p:ext uri="{BB962C8B-B14F-4D97-AF65-F5344CB8AC3E}">
        <p14:creationId xmlns:p14="http://schemas.microsoft.com/office/powerpoint/2010/main" val="2906825646"/>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732012F0-A79F-4166-AAFD-796C07F494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86"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7" name="Picture 2" descr="Statechart diagram">
            <a:extLst>
              <a:ext uri="{FF2B5EF4-FFF2-40B4-BE49-F238E27FC236}">
                <a16:creationId xmlns:a16="http://schemas.microsoft.com/office/drawing/2014/main" id="{3948304B-DD21-43F9-9604-C8FBDF7908F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1161992" y="321733"/>
            <a:ext cx="9868016" cy="523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865629"/>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7396A-60C7-4207-8907-3127C72F1C68}"/>
              </a:ext>
            </a:extLst>
          </p:cNvPr>
          <p:cNvSpPr>
            <a:spLocks noGrp="1"/>
          </p:cNvSpPr>
          <p:nvPr>
            <p:ph type="title"/>
          </p:nvPr>
        </p:nvSpPr>
        <p:spPr/>
        <p:txBody>
          <a:bodyPr/>
          <a:lstStyle/>
          <a:p>
            <a:r>
              <a:rPr lang="zh-CN" altLang="en-US" dirty="0"/>
              <a:t>得到什么信息？</a:t>
            </a:r>
          </a:p>
        </p:txBody>
      </p:sp>
      <p:sp>
        <p:nvSpPr>
          <p:cNvPr id="3" name="内容占位符 2">
            <a:extLst>
              <a:ext uri="{FF2B5EF4-FFF2-40B4-BE49-F238E27FC236}">
                <a16:creationId xmlns:a16="http://schemas.microsoft.com/office/drawing/2014/main" id="{52687F38-3A40-400F-A645-A29D8071BE81}"/>
              </a:ext>
            </a:extLst>
          </p:cNvPr>
          <p:cNvSpPr>
            <a:spLocks noGrp="1"/>
          </p:cNvSpPr>
          <p:nvPr>
            <p:ph idx="1"/>
          </p:nvPr>
        </p:nvSpPr>
        <p:spPr/>
        <p:txBody>
          <a:bodyPr/>
          <a:lstStyle/>
          <a:p>
            <a:r>
              <a:rPr lang="zh-CN" altLang="en-US" sz="2000" dirty="0"/>
              <a:t>贷款开始于贷款申请</a:t>
            </a:r>
            <a:endParaRPr lang="en-US" altLang="zh-CN" sz="2000" dirty="0"/>
          </a:p>
          <a:p>
            <a:r>
              <a:rPr lang="zh-CN" altLang="en-US" sz="2000" dirty="0"/>
              <a:t>贷款最后结果只有批准和拒绝</a:t>
            </a:r>
            <a:endParaRPr lang="en-US" altLang="zh-CN" sz="2000" dirty="0"/>
          </a:p>
          <a:p>
            <a:r>
              <a:rPr lang="zh-CN" altLang="en-US" sz="2000" dirty="0"/>
              <a:t>必须经过申请、预批准、批准三个步骤才能贷到款</a:t>
            </a:r>
            <a:endParaRPr lang="en-US" altLang="zh-CN" sz="2000" dirty="0"/>
          </a:p>
          <a:p>
            <a:r>
              <a:rPr lang="zh-CN" altLang="en-US" sz="2000" dirty="0"/>
              <a:t>必须有签字</a:t>
            </a:r>
            <a:endParaRPr lang="en-US" altLang="zh-CN" sz="2000" dirty="0"/>
          </a:p>
          <a:p>
            <a:r>
              <a:rPr lang="en-US" altLang="zh-CN" sz="2000" dirty="0"/>
              <a:t>……</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43410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92F10E4-A683-4C32-B7EA-006EBA7686D5}"/>
              </a:ext>
            </a:extLst>
          </p:cNvPr>
          <p:cNvSpPr>
            <a:spLocks noGrp="1"/>
          </p:cNvSpPr>
          <p:nvPr>
            <p:ph type="title"/>
          </p:nvPr>
        </p:nvSpPr>
        <p:spPr/>
        <p:txBody>
          <a:bodyPr/>
          <a:lstStyle/>
          <a:p>
            <a:r>
              <a:rPr lang="zh-CN" altLang="en-US" dirty="0"/>
              <a:t>活动中控制流的展示：活动图</a:t>
            </a:r>
          </a:p>
        </p:txBody>
      </p:sp>
      <p:sp>
        <p:nvSpPr>
          <p:cNvPr id="5" name="文本占位符 4">
            <a:extLst>
              <a:ext uri="{FF2B5EF4-FFF2-40B4-BE49-F238E27FC236}">
                <a16:creationId xmlns:a16="http://schemas.microsoft.com/office/drawing/2014/main" id="{486E2ED2-F552-4FC7-A8E4-72583D4018D5}"/>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07372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BD164-9D56-4C6C-8881-AEFD0B9A0C23}"/>
              </a:ext>
            </a:extLst>
          </p:cNvPr>
          <p:cNvSpPr>
            <a:spLocks noGrp="1"/>
          </p:cNvSpPr>
          <p:nvPr>
            <p:ph type="title"/>
          </p:nvPr>
        </p:nvSpPr>
        <p:spPr>
          <a:xfrm>
            <a:off x="801288" y="447188"/>
            <a:ext cx="10571998" cy="970450"/>
          </a:xfrm>
        </p:spPr>
        <p:txBody>
          <a:bodyPr/>
          <a:lstStyle/>
          <a:p>
            <a:r>
              <a:rPr lang="zh-CN" altLang="en-US" dirty="0"/>
              <a:t>目的</a:t>
            </a:r>
          </a:p>
        </p:txBody>
      </p:sp>
      <p:sp>
        <p:nvSpPr>
          <p:cNvPr id="3" name="内容占位符 2">
            <a:extLst>
              <a:ext uri="{FF2B5EF4-FFF2-40B4-BE49-F238E27FC236}">
                <a16:creationId xmlns:a16="http://schemas.microsoft.com/office/drawing/2014/main" id="{0DB6A8E4-C87B-40AE-8873-67D07167695F}"/>
              </a:ext>
            </a:extLst>
          </p:cNvPr>
          <p:cNvSpPr>
            <a:spLocks noGrp="1"/>
          </p:cNvSpPr>
          <p:nvPr>
            <p:ph idx="1"/>
          </p:nvPr>
        </p:nvSpPr>
        <p:spPr/>
        <p:txBody>
          <a:bodyPr>
            <a:normAutofit/>
          </a:bodyPr>
          <a:lstStyle/>
          <a:p>
            <a:pPr marL="0" indent="0">
              <a:buNone/>
            </a:pPr>
            <a:r>
              <a:rPr lang="zh-CN" altLang="en-US" sz="3200" dirty="0"/>
              <a:t>显示处理活动时两个或多个类对象之间的控制流程</a:t>
            </a:r>
          </a:p>
        </p:txBody>
      </p:sp>
    </p:spTree>
    <p:extLst>
      <p:ext uri="{BB962C8B-B14F-4D97-AF65-F5344CB8AC3E}">
        <p14:creationId xmlns:p14="http://schemas.microsoft.com/office/powerpoint/2010/main" val="3593028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93CE5-136F-427A-9914-B5A6EE4539C7}"/>
              </a:ext>
            </a:extLst>
          </p:cNvPr>
          <p:cNvSpPr>
            <a:spLocks noGrp="1"/>
          </p:cNvSpPr>
          <p:nvPr>
            <p:ph type="title"/>
          </p:nvPr>
        </p:nvSpPr>
        <p:spPr/>
        <p:txBody>
          <a:bodyPr/>
          <a:lstStyle/>
          <a:p>
            <a:r>
              <a:rPr lang="zh-CN" altLang="en-US" dirty="0"/>
              <a:t>目的</a:t>
            </a:r>
          </a:p>
        </p:txBody>
      </p:sp>
      <p:sp>
        <p:nvSpPr>
          <p:cNvPr id="3" name="内容占位符 2">
            <a:extLst>
              <a:ext uri="{FF2B5EF4-FFF2-40B4-BE49-F238E27FC236}">
                <a16:creationId xmlns:a16="http://schemas.microsoft.com/office/drawing/2014/main" id="{A4E1E44F-1FD3-4C8F-BECE-4BE00E6A102F}"/>
              </a:ext>
            </a:extLst>
          </p:cNvPr>
          <p:cNvSpPr>
            <a:spLocks noGrp="1"/>
          </p:cNvSpPr>
          <p:nvPr>
            <p:ph idx="1"/>
          </p:nvPr>
        </p:nvSpPr>
        <p:spPr/>
        <p:txBody>
          <a:bodyPr>
            <a:normAutofit/>
          </a:bodyPr>
          <a:lstStyle/>
          <a:p>
            <a:r>
              <a:rPr lang="zh-CN" altLang="en-US" sz="3200" dirty="0"/>
              <a:t>常被用来描述一个用例的处理流程。</a:t>
            </a:r>
            <a:endParaRPr lang="en-US" altLang="zh-CN" sz="3200" dirty="0"/>
          </a:p>
          <a:p>
            <a:r>
              <a:rPr lang="zh-CN" altLang="en-US" sz="3200" dirty="0"/>
              <a:t>也可以用来描述系统内部对象之间的活动</a:t>
            </a:r>
          </a:p>
        </p:txBody>
      </p:sp>
    </p:spTree>
    <p:extLst>
      <p:ext uri="{BB962C8B-B14F-4D97-AF65-F5344CB8AC3E}">
        <p14:creationId xmlns:p14="http://schemas.microsoft.com/office/powerpoint/2010/main" val="2606927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FE446-4DF8-442C-BA63-5D9AE9C40E9E}"/>
              </a:ext>
            </a:extLst>
          </p:cNvPr>
          <p:cNvSpPr>
            <a:spLocks noGrp="1"/>
          </p:cNvSpPr>
          <p:nvPr>
            <p:ph type="title"/>
          </p:nvPr>
        </p:nvSpPr>
        <p:spPr/>
        <p:txBody>
          <a:bodyPr/>
          <a:lstStyle/>
          <a:p>
            <a:r>
              <a:rPr lang="zh-CN" altLang="en-US" dirty="0"/>
              <a:t>记号</a:t>
            </a:r>
          </a:p>
        </p:txBody>
      </p:sp>
      <p:sp>
        <p:nvSpPr>
          <p:cNvPr id="3" name="内容占位符 2">
            <a:extLst>
              <a:ext uri="{FF2B5EF4-FFF2-40B4-BE49-F238E27FC236}">
                <a16:creationId xmlns:a16="http://schemas.microsoft.com/office/drawing/2014/main" id="{0446FFFE-C1D0-4664-A5E9-4BB06C4B2A9A}"/>
              </a:ext>
            </a:extLst>
          </p:cNvPr>
          <p:cNvSpPr>
            <a:spLocks noGrp="1"/>
          </p:cNvSpPr>
          <p:nvPr>
            <p:ph idx="1"/>
          </p:nvPr>
        </p:nvSpPr>
        <p:spPr/>
        <p:txBody>
          <a:bodyPr>
            <a:normAutofit/>
          </a:bodyPr>
          <a:lstStyle/>
          <a:p>
            <a:r>
              <a:rPr lang="zh-CN" altLang="en-US" sz="3200" dirty="0"/>
              <a:t>开始点、事务线、活动、终止点、决策点</a:t>
            </a:r>
          </a:p>
        </p:txBody>
      </p:sp>
    </p:spTree>
    <p:extLst>
      <p:ext uri="{BB962C8B-B14F-4D97-AF65-F5344CB8AC3E}">
        <p14:creationId xmlns:p14="http://schemas.microsoft.com/office/powerpoint/2010/main" val="327958663"/>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3" name="Freeform 6">
            <a:extLst>
              <a:ext uri="{FF2B5EF4-FFF2-40B4-BE49-F238E27FC236}">
                <a16:creationId xmlns:a16="http://schemas.microsoft.com/office/drawing/2014/main" id="{133F8CB7-795C-4272-9073-64D8CF97F2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B7743172-17A8-4FA4-8434-B813E03B76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23">
            <a:extLst>
              <a:ext uri="{FF2B5EF4-FFF2-40B4-BE49-F238E27FC236}">
                <a16:creationId xmlns:a16="http://schemas.microsoft.com/office/drawing/2014/main" id="{4CE1233C-FD2F-489E-BFDE-086F5FED64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1026" name="Picture 2" descr="Activity diagram, with two swimlanes">
            <a:extLst>
              <a:ext uri="{FF2B5EF4-FFF2-40B4-BE49-F238E27FC236}">
                <a16:creationId xmlns:a16="http://schemas.microsoft.com/office/drawing/2014/main" id="{8776ECD8-F24C-4DC3-88EB-B281602C98B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140341" y="643465"/>
            <a:ext cx="4548323" cy="539789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2909C92-B2C9-4086-B02C-0CBE4FD440B0}"/>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zh-CN" altLang="en-US" sz="4400" dirty="0"/>
              <a:t>示例</a:t>
            </a:r>
          </a:p>
        </p:txBody>
      </p:sp>
    </p:spTree>
    <p:extLst>
      <p:ext uri="{BB962C8B-B14F-4D97-AF65-F5344CB8AC3E}">
        <p14:creationId xmlns:p14="http://schemas.microsoft.com/office/powerpoint/2010/main" val="29623760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DA9794-8401-4E87-9CC3-45A0F0B864F4}"/>
              </a:ext>
            </a:extLst>
          </p:cNvPr>
          <p:cNvSpPr>
            <a:spLocks noGrp="1"/>
          </p:cNvSpPr>
          <p:nvPr>
            <p:ph type="title"/>
          </p:nvPr>
        </p:nvSpPr>
        <p:spPr/>
        <p:txBody>
          <a:bodyPr/>
          <a:lstStyle/>
          <a:p>
            <a:r>
              <a:rPr lang="en-US" altLang="zh-CN" dirty="0"/>
              <a:t>UML</a:t>
            </a:r>
            <a:r>
              <a:rPr lang="zh-CN" altLang="en-US" dirty="0"/>
              <a:t>简介</a:t>
            </a:r>
          </a:p>
        </p:txBody>
      </p:sp>
      <p:graphicFrame>
        <p:nvGraphicFramePr>
          <p:cNvPr id="4" name="内容占位符 3">
            <a:extLst>
              <a:ext uri="{FF2B5EF4-FFF2-40B4-BE49-F238E27FC236}">
                <a16:creationId xmlns:a16="http://schemas.microsoft.com/office/drawing/2014/main" id="{C40A48AD-AC3E-4C67-B495-41FB6534CB2A}"/>
              </a:ext>
            </a:extLst>
          </p:cNvPr>
          <p:cNvGraphicFramePr>
            <a:graphicFrameLocks noGrp="1"/>
          </p:cNvGraphicFramePr>
          <p:nvPr>
            <p:ph idx="1"/>
            <p:extLst>
              <p:ext uri="{D42A27DB-BD31-4B8C-83A1-F6EECF244321}">
                <p14:modId xmlns:p14="http://schemas.microsoft.com/office/powerpoint/2010/main" val="1331786359"/>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671831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1F74E-6AB3-4F91-B5D7-8A50943F6749}"/>
              </a:ext>
            </a:extLst>
          </p:cNvPr>
          <p:cNvSpPr>
            <a:spLocks noGrp="1"/>
          </p:cNvSpPr>
          <p:nvPr>
            <p:ph type="title"/>
          </p:nvPr>
        </p:nvSpPr>
        <p:spPr/>
        <p:txBody>
          <a:bodyPr/>
          <a:lstStyle/>
          <a:p>
            <a:r>
              <a:rPr lang="zh-CN" altLang="en-US" dirty="0"/>
              <a:t>记号</a:t>
            </a:r>
          </a:p>
        </p:txBody>
      </p:sp>
      <p:sp>
        <p:nvSpPr>
          <p:cNvPr id="3" name="内容占位符 2">
            <a:extLst>
              <a:ext uri="{FF2B5EF4-FFF2-40B4-BE49-F238E27FC236}">
                <a16:creationId xmlns:a16="http://schemas.microsoft.com/office/drawing/2014/main" id="{8F29F63D-13FA-4D85-9BFD-A1ACFDB67D38}"/>
              </a:ext>
            </a:extLst>
          </p:cNvPr>
          <p:cNvSpPr>
            <a:spLocks noGrp="1"/>
          </p:cNvSpPr>
          <p:nvPr>
            <p:ph idx="1"/>
          </p:nvPr>
        </p:nvSpPr>
        <p:spPr/>
        <p:txBody>
          <a:bodyPr>
            <a:normAutofit/>
          </a:bodyPr>
          <a:lstStyle/>
          <a:p>
            <a:r>
              <a:rPr lang="zh-CN" altLang="en-US" sz="3200" dirty="0"/>
              <a:t>可以有多个开始点、结束点</a:t>
            </a:r>
            <a:endParaRPr lang="en-US" altLang="zh-CN" sz="3200" dirty="0"/>
          </a:p>
        </p:txBody>
      </p:sp>
    </p:spTree>
    <p:extLst>
      <p:ext uri="{BB962C8B-B14F-4D97-AF65-F5344CB8AC3E}">
        <p14:creationId xmlns:p14="http://schemas.microsoft.com/office/powerpoint/2010/main" val="2135295092"/>
      </p:ext>
    </p:extLst>
  </p:cSld>
  <p:clrMapOvr>
    <a:masterClrMapping/>
  </p:clrMapOvr>
  <p:transition spd="slow">
    <p:push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0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42" name="Rectangle 141">
            <a:extLst>
              <a:ext uri="{FF2B5EF4-FFF2-40B4-BE49-F238E27FC236}">
                <a16:creationId xmlns:a16="http://schemas.microsoft.com/office/drawing/2014/main" id="{F9E75D15-CF17-4901-A858-1470ED6597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3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DF323B8-8C06-4F56-BB4B-B8857128A0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E3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img.blog.csdn.net/20140501162801953?watermark/2/text/aHR0cDovL2Jsb2cuY3Nkbi5uZXQvcWl1c2hpc29mdHdhcmU=/font/5a6L5L2T/fontsize/400/fill/I0JBQkFCMA==/dissolve/70/gravity/Center">
            <a:extLst>
              <a:ext uri="{FF2B5EF4-FFF2-40B4-BE49-F238E27FC236}">
                <a16:creationId xmlns:a16="http://schemas.microsoft.com/office/drawing/2014/main" id="{F9ADDDC8-5A7C-415F-BFBC-171C03F5851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2824049" y="786900"/>
            <a:ext cx="6543902" cy="52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731757"/>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4C55F-0573-4E16-B443-4EDB820B3A3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837CCC0-727B-487E-B202-D2EE67CD7D86}"/>
              </a:ext>
            </a:extLst>
          </p:cNvPr>
          <p:cNvSpPr>
            <a:spLocks noGrp="1"/>
          </p:cNvSpPr>
          <p:nvPr>
            <p:ph idx="1"/>
          </p:nvPr>
        </p:nvSpPr>
        <p:spPr/>
        <p:txBody>
          <a:bodyPr>
            <a:normAutofit/>
          </a:bodyPr>
          <a:lstStyle/>
          <a:p>
            <a:r>
              <a:rPr lang="zh-CN" altLang="en-US" sz="3200" dirty="0"/>
              <a:t>可表达更加强大的逻辑控制流。</a:t>
            </a:r>
          </a:p>
        </p:txBody>
      </p:sp>
    </p:spTree>
    <p:extLst>
      <p:ext uri="{BB962C8B-B14F-4D97-AF65-F5344CB8AC3E}">
        <p14:creationId xmlns:p14="http://schemas.microsoft.com/office/powerpoint/2010/main" val="1616503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0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42" name="Rectangle 141">
            <a:extLst>
              <a:ext uri="{FF2B5EF4-FFF2-40B4-BE49-F238E27FC236}">
                <a16:creationId xmlns:a16="http://schemas.microsoft.com/office/drawing/2014/main" id="{F9E75D15-CF17-4901-A858-1470ED6597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3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DF323B8-8C06-4F56-BB4B-B8857128A0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E3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img.blog.csdn.net/20140501162801953?watermark/2/text/aHR0cDovL2Jsb2cuY3Nkbi5uZXQvcWl1c2hpc29mdHdhcmU=/font/5a6L5L2T/fontsize/400/fill/I0JBQkFCMA==/dissolve/70/gravity/Center">
            <a:extLst>
              <a:ext uri="{FF2B5EF4-FFF2-40B4-BE49-F238E27FC236}">
                <a16:creationId xmlns:a16="http://schemas.microsoft.com/office/drawing/2014/main" id="{F9ADDDC8-5A7C-415F-BFBC-171C03F5851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2824049" y="786900"/>
            <a:ext cx="6543902" cy="52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15302"/>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0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42" name="Rectangle 141">
            <a:extLst>
              <a:ext uri="{FF2B5EF4-FFF2-40B4-BE49-F238E27FC236}">
                <a16:creationId xmlns:a16="http://schemas.microsoft.com/office/drawing/2014/main" id="{F9E75D15-CF17-4901-A858-1470ED6597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3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DF323B8-8C06-4F56-BB4B-B8857128A0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E3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descr="A sample sequence diagram">
            <a:extLst>
              <a:ext uri="{FF2B5EF4-FFF2-40B4-BE49-F238E27FC236}">
                <a16:creationId xmlns:a16="http://schemas.microsoft.com/office/drawing/2014/main" id="{3A3821C1-7090-4C51-99E2-013826906A3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1761526" y="1009631"/>
            <a:ext cx="8341060" cy="48387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17925386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0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42" name="Rectangle 141">
            <a:extLst>
              <a:ext uri="{FF2B5EF4-FFF2-40B4-BE49-F238E27FC236}">
                <a16:creationId xmlns:a16="http://schemas.microsoft.com/office/drawing/2014/main" id="{F9E75D15-CF17-4901-A858-1470ED6597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3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DF323B8-8C06-4F56-BB4B-B8857128A0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E3E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Statechart diagram">
            <a:extLst>
              <a:ext uri="{FF2B5EF4-FFF2-40B4-BE49-F238E27FC236}">
                <a16:creationId xmlns:a16="http://schemas.microsoft.com/office/drawing/2014/main" id="{DAD3669B-EEB6-4371-B446-9CA36881F14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1594885" y="1040407"/>
            <a:ext cx="8979212" cy="4764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07994"/>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7E51A88-A408-4790-8819-74D983923F0D}"/>
              </a:ext>
            </a:extLst>
          </p:cNvPr>
          <p:cNvSpPr>
            <a:spLocks noGrp="1"/>
          </p:cNvSpPr>
          <p:nvPr>
            <p:ph type="title"/>
          </p:nvPr>
        </p:nvSpPr>
        <p:spPr/>
        <p:txBody>
          <a:bodyPr/>
          <a:lstStyle/>
          <a:p>
            <a:r>
              <a:rPr lang="en-US" altLang="zh-CN" dirty="0"/>
              <a:t> </a:t>
            </a:r>
            <a:r>
              <a:rPr lang="zh-CN" altLang="en-US" dirty="0"/>
              <a:t>描述系统构件的结构：构件图</a:t>
            </a:r>
          </a:p>
        </p:txBody>
      </p:sp>
      <p:sp>
        <p:nvSpPr>
          <p:cNvPr id="5" name="文本占位符 4">
            <a:extLst>
              <a:ext uri="{FF2B5EF4-FFF2-40B4-BE49-F238E27FC236}">
                <a16:creationId xmlns:a16="http://schemas.microsoft.com/office/drawing/2014/main" id="{CAECA92E-FEA3-4F0D-87A3-8FD3E8281019}"/>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89274648"/>
      </p:ext>
    </p:extLst>
  </p:cSld>
  <p:clrMapOvr>
    <a:masterClrMapping/>
  </p:clrMapOvr>
  <p:transition spd="slow">
    <p:push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153E597-34EA-4F26-A438-7A7BDA99E811}"/>
              </a:ext>
            </a:extLst>
          </p:cNvPr>
          <p:cNvSpPr>
            <a:spLocks noGrp="1"/>
          </p:cNvSpPr>
          <p:nvPr>
            <p:ph type="title"/>
          </p:nvPr>
        </p:nvSpPr>
        <p:spPr/>
        <p:txBody>
          <a:bodyPr/>
          <a:lstStyle/>
          <a:p>
            <a:r>
              <a:rPr lang="zh-CN" altLang="en-US" dirty="0"/>
              <a:t>目的</a:t>
            </a:r>
          </a:p>
        </p:txBody>
      </p:sp>
      <p:sp>
        <p:nvSpPr>
          <p:cNvPr id="5" name="内容占位符 4">
            <a:extLst>
              <a:ext uri="{FF2B5EF4-FFF2-40B4-BE49-F238E27FC236}">
                <a16:creationId xmlns:a16="http://schemas.microsoft.com/office/drawing/2014/main" id="{A85BC4A2-F8BE-4602-A6B9-ED6E74B74EFC}"/>
              </a:ext>
            </a:extLst>
          </p:cNvPr>
          <p:cNvSpPr>
            <a:spLocks noGrp="1"/>
          </p:cNvSpPr>
          <p:nvPr>
            <p:ph idx="1"/>
          </p:nvPr>
        </p:nvSpPr>
        <p:spPr/>
        <p:txBody>
          <a:bodyPr>
            <a:normAutofit/>
          </a:bodyPr>
          <a:lstStyle/>
          <a:p>
            <a:r>
              <a:rPr lang="zh-CN" altLang="en-US" sz="3200" dirty="0"/>
              <a:t>显示各组件的依赖关系</a:t>
            </a:r>
          </a:p>
        </p:txBody>
      </p:sp>
    </p:spTree>
    <p:extLst>
      <p:ext uri="{BB962C8B-B14F-4D97-AF65-F5344CB8AC3E}">
        <p14:creationId xmlns:p14="http://schemas.microsoft.com/office/powerpoint/2010/main" val="161909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153E597-34EA-4F26-A438-7A7BDA99E811}"/>
              </a:ext>
            </a:extLst>
          </p:cNvPr>
          <p:cNvSpPr>
            <a:spLocks noGrp="1"/>
          </p:cNvSpPr>
          <p:nvPr>
            <p:ph type="title"/>
          </p:nvPr>
        </p:nvSpPr>
        <p:spPr/>
        <p:txBody>
          <a:bodyPr/>
          <a:lstStyle/>
          <a:p>
            <a:r>
              <a:rPr lang="zh-CN" altLang="en-US" dirty="0"/>
              <a:t>例子</a:t>
            </a:r>
          </a:p>
        </p:txBody>
      </p:sp>
      <p:pic>
        <p:nvPicPr>
          <p:cNvPr id="6" name="Picture 2" descr="组件图">
            <a:extLst>
              <a:ext uri="{FF2B5EF4-FFF2-40B4-BE49-F238E27FC236}">
                <a16:creationId xmlns:a16="http://schemas.microsoft.com/office/drawing/2014/main" id="{695441EC-9881-4099-B81D-CCD5E04F8EEA}"/>
              </a:ext>
            </a:extLst>
          </p:cNvPr>
          <p:cNvPicPr>
            <a:picLocks noGrp="1" noChangeAspect="1" noChangeArrowheads="1"/>
          </p:cNvPicPr>
          <p:nvPr>
            <p:ph idx="1"/>
          </p:nvPr>
        </p:nvPicPr>
        <p:blipFill>
          <a:blip r:embed="rId3"/>
          <a:srcRect/>
          <a:stretch>
            <a:fillRect/>
          </a:stretch>
        </p:blipFill>
        <p:spPr bwMode="auto">
          <a:xfrm>
            <a:off x="1956391" y="2650072"/>
            <a:ext cx="8346517" cy="2804430"/>
          </a:xfrm>
          <a:prstGeom prst="rect">
            <a:avLst/>
          </a:prstGeom>
          <a:noFill/>
        </p:spPr>
      </p:pic>
    </p:spTree>
    <p:extLst>
      <p:ext uri="{BB962C8B-B14F-4D97-AF65-F5344CB8AC3E}">
        <p14:creationId xmlns:p14="http://schemas.microsoft.com/office/powerpoint/2010/main" val="41357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2063BC-EE38-406A-A4C4-F55BE9D2F10D}"/>
              </a:ext>
            </a:extLst>
          </p:cNvPr>
          <p:cNvSpPr>
            <a:spLocks noGrp="1"/>
          </p:cNvSpPr>
          <p:nvPr>
            <p:ph type="title"/>
          </p:nvPr>
        </p:nvSpPr>
        <p:spPr/>
        <p:txBody>
          <a:bodyPr/>
          <a:lstStyle/>
          <a:p>
            <a:r>
              <a:rPr lang="zh-CN" altLang="en-US" dirty="0"/>
              <a:t> 描述系统的物理结构：部署图</a:t>
            </a:r>
          </a:p>
        </p:txBody>
      </p:sp>
      <p:sp>
        <p:nvSpPr>
          <p:cNvPr id="5" name="文本占位符 4">
            <a:extLst>
              <a:ext uri="{FF2B5EF4-FFF2-40B4-BE49-F238E27FC236}">
                <a16:creationId xmlns:a16="http://schemas.microsoft.com/office/drawing/2014/main" id="{894C4DDE-7D7F-4D82-9694-44FDA84A873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733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51052-6BF9-4226-A4DD-A842E85B77B6}"/>
              </a:ext>
            </a:extLst>
          </p:cNvPr>
          <p:cNvSpPr>
            <a:spLocks noGrp="1"/>
          </p:cNvSpPr>
          <p:nvPr>
            <p:ph type="title"/>
          </p:nvPr>
        </p:nvSpPr>
        <p:spPr/>
        <p:txBody>
          <a:bodyPr/>
          <a:lstStyle/>
          <a:p>
            <a:r>
              <a:rPr lang="en-US" altLang="zh-CN" dirty="0"/>
              <a:t>UML </a:t>
            </a:r>
            <a:r>
              <a:rPr lang="zh-CN" altLang="en-US" dirty="0"/>
              <a:t>简介</a:t>
            </a:r>
          </a:p>
        </p:txBody>
      </p:sp>
      <p:graphicFrame>
        <p:nvGraphicFramePr>
          <p:cNvPr id="7" name="内容占位符 6">
            <a:extLst>
              <a:ext uri="{FF2B5EF4-FFF2-40B4-BE49-F238E27FC236}">
                <a16:creationId xmlns:a16="http://schemas.microsoft.com/office/drawing/2014/main" id="{A09BF6B3-939B-43FC-BF2F-2FDD22141741}"/>
              </a:ext>
            </a:extLst>
          </p:cNvPr>
          <p:cNvGraphicFramePr>
            <a:graphicFrameLocks noGrp="1"/>
          </p:cNvGraphicFramePr>
          <p:nvPr>
            <p:ph sz="half" idx="1"/>
            <p:extLst>
              <p:ext uri="{D42A27DB-BD31-4B8C-83A1-F6EECF244321}">
                <p14:modId xmlns:p14="http://schemas.microsoft.com/office/powerpoint/2010/main" val="1675841487"/>
              </p:ext>
            </p:extLst>
          </p:nvPr>
        </p:nvGraphicFramePr>
        <p:xfrm>
          <a:off x="818713" y="2533657"/>
          <a:ext cx="4742116" cy="3327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占位符 3">
            <a:extLst>
              <a:ext uri="{FF2B5EF4-FFF2-40B4-BE49-F238E27FC236}">
                <a16:creationId xmlns:a16="http://schemas.microsoft.com/office/drawing/2014/main" id="{47327D1B-355F-417B-8FFC-FF2ED9292B1E}"/>
              </a:ext>
            </a:extLst>
          </p:cNvPr>
          <p:cNvSpPr>
            <a:spLocks noGrp="1"/>
          </p:cNvSpPr>
          <p:nvPr>
            <p:ph sz="half" idx="2"/>
          </p:nvPr>
        </p:nvSpPr>
        <p:spPr>
          <a:xfrm>
            <a:off x="6187415" y="2222286"/>
            <a:ext cx="5194583" cy="4252942"/>
          </a:xfrm>
        </p:spPr>
        <p:txBody>
          <a:bodyPr/>
          <a:lstStyle/>
          <a:p>
            <a:pPr lvl="0"/>
            <a:r>
              <a:rPr lang="zh-CN" altLang="zh-CN" sz="3200" dirty="0"/>
              <a:t>作为开发软件的蓝图</a:t>
            </a:r>
          </a:p>
          <a:p>
            <a:pPr lvl="0"/>
            <a:r>
              <a:rPr lang="zh-CN" altLang="zh-CN" sz="3200" dirty="0"/>
              <a:t>和编程语言无直接</a:t>
            </a:r>
            <a:r>
              <a:rPr lang="zh-CN" altLang="en-US" sz="3200" dirty="0"/>
              <a:t>关系</a:t>
            </a:r>
            <a:endParaRPr lang="zh-CN" altLang="zh-CN" sz="3200" dirty="0"/>
          </a:p>
        </p:txBody>
      </p:sp>
    </p:spTree>
    <p:extLst>
      <p:ext uri="{BB962C8B-B14F-4D97-AF65-F5344CB8AC3E}">
        <p14:creationId xmlns:p14="http://schemas.microsoft.com/office/powerpoint/2010/main" val="3423939774"/>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21" name="Freeform 6">
            <a:extLst>
              <a:ext uri="{FF2B5EF4-FFF2-40B4-BE49-F238E27FC236}">
                <a16:creationId xmlns:a16="http://schemas.microsoft.com/office/drawing/2014/main" id="{8EE457FF-670E-4EC1-ACD4-1173DA9A797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2" name="Rectangle 15">
            <a:extLst>
              <a:ext uri="{FF2B5EF4-FFF2-40B4-BE49-F238E27FC236}">
                <a16:creationId xmlns:a16="http://schemas.microsoft.com/office/drawing/2014/main" id="{B9317381-A800-4397-B01D-FCE2E4450B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7">
            <a:extLst>
              <a:ext uri="{FF2B5EF4-FFF2-40B4-BE49-F238E27FC236}">
                <a16:creationId xmlns:a16="http://schemas.microsoft.com/office/drawing/2014/main" id="{B2437663-CF21-48CD-B0CA-FEA2E2D7A3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276366" y="942367"/>
            <a:ext cx="6858000" cy="4973267"/>
          </a:xfrm>
          <a:custGeom>
            <a:avLst/>
            <a:gdLst>
              <a:gd name="connsiteX0" fmla="*/ 0 w 6858000"/>
              <a:gd name="connsiteY0" fmla="*/ 4674422 h 4973267"/>
              <a:gd name="connsiteX1" fmla="*/ 0 w 6858000"/>
              <a:gd name="connsiteY1" fmla="*/ 0 h 4973267"/>
              <a:gd name="connsiteX2" fmla="*/ 6858000 w 6858000"/>
              <a:gd name="connsiteY2" fmla="*/ 0 h 4973267"/>
              <a:gd name="connsiteX3" fmla="*/ 6858000 w 6858000"/>
              <a:gd name="connsiteY3" fmla="*/ 4674817 h 4973267"/>
              <a:gd name="connsiteX4" fmla="*/ 3850107 w 6858000"/>
              <a:gd name="connsiteY4" fmla="*/ 4674817 h 4973267"/>
              <a:gd name="connsiteX5" fmla="*/ 3469107 w 6858000"/>
              <a:gd name="connsiteY5" fmla="*/ 4960567 h 4973267"/>
              <a:gd name="connsiteX6" fmla="*/ 3460640 w 6858000"/>
              <a:gd name="connsiteY6" fmla="*/ 4963742 h 4973267"/>
              <a:gd name="connsiteX7" fmla="*/ 3447940 w 6858000"/>
              <a:gd name="connsiteY7" fmla="*/ 4968505 h 4973267"/>
              <a:gd name="connsiteX8" fmla="*/ 3437357 w 6858000"/>
              <a:gd name="connsiteY8" fmla="*/ 4973267 h 4973267"/>
              <a:gd name="connsiteX9" fmla="*/ 3424657 w 6858000"/>
              <a:gd name="connsiteY9" fmla="*/ 4973267 h 4973267"/>
              <a:gd name="connsiteX10" fmla="*/ 3414074 w 6858000"/>
              <a:gd name="connsiteY10" fmla="*/ 4973267 h 4973267"/>
              <a:gd name="connsiteX11" fmla="*/ 3401373 w 6858000"/>
              <a:gd name="connsiteY11" fmla="*/ 4968505 h 4973267"/>
              <a:gd name="connsiteX12" fmla="*/ 3388674 w 6858000"/>
              <a:gd name="connsiteY12" fmla="*/ 4963742 h 4973267"/>
              <a:gd name="connsiteX13" fmla="*/ 3380207 w 6858000"/>
              <a:gd name="connsiteY13" fmla="*/ 4960567 h 4973267"/>
              <a:gd name="connsiteX14" fmla="*/ 2999207 w 6858000"/>
              <a:gd name="connsiteY14" fmla="*/ 4674817 h 4973267"/>
              <a:gd name="connsiteX15" fmla="*/ 1003190 w 6858000"/>
              <a:gd name="connsiteY15" fmla="*/ 4674817 h 4973267"/>
              <a:gd name="connsiteX16" fmla="*/ 1003190 w 6858000"/>
              <a:gd name="connsiteY16" fmla="*/ 4674422 h 497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00" h="4973267">
                <a:moveTo>
                  <a:pt x="0" y="4674422"/>
                </a:moveTo>
                <a:lnTo>
                  <a:pt x="0" y="0"/>
                </a:lnTo>
                <a:lnTo>
                  <a:pt x="6858000" y="0"/>
                </a:lnTo>
                <a:lnTo>
                  <a:pt x="6858000" y="4674817"/>
                </a:lnTo>
                <a:lnTo>
                  <a:pt x="3850107" y="4674817"/>
                </a:lnTo>
                <a:lnTo>
                  <a:pt x="3469107" y="4960567"/>
                </a:lnTo>
                <a:lnTo>
                  <a:pt x="3460640" y="4963742"/>
                </a:lnTo>
                <a:lnTo>
                  <a:pt x="3447940" y="4968505"/>
                </a:lnTo>
                <a:lnTo>
                  <a:pt x="3437357" y="4973267"/>
                </a:lnTo>
                <a:lnTo>
                  <a:pt x="3424657" y="4973267"/>
                </a:lnTo>
                <a:lnTo>
                  <a:pt x="3414074" y="4973267"/>
                </a:lnTo>
                <a:lnTo>
                  <a:pt x="3401373" y="4968505"/>
                </a:lnTo>
                <a:lnTo>
                  <a:pt x="3388674" y="4963742"/>
                </a:lnTo>
                <a:lnTo>
                  <a:pt x="3380207" y="4960567"/>
                </a:lnTo>
                <a:lnTo>
                  <a:pt x="2999207" y="4674817"/>
                </a:lnTo>
                <a:lnTo>
                  <a:pt x="1003190" y="4674817"/>
                </a:lnTo>
                <a:lnTo>
                  <a:pt x="1003190" y="4674422"/>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 name="标题 6">
            <a:extLst>
              <a:ext uri="{FF2B5EF4-FFF2-40B4-BE49-F238E27FC236}">
                <a16:creationId xmlns:a16="http://schemas.microsoft.com/office/drawing/2014/main" id="{192F6953-9074-45D8-9C47-DADDA98FDB45}"/>
              </a:ext>
            </a:extLst>
          </p:cNvPr>
          <p:cNvSpPr>
            <a:spLocks noGrp="1"/>
          </p:cNvSpPr>
          <p:nvPr>
            <p:ph type="title"/>
          </p:nvPr>
        </p:nvSpPr>
        <p:spPr>
          <a:xfrm>
            <a:off x="8164057" y="1026726"/>
            <a:ext cx="3217940" cy="4804549"/>
          </a:xfrm>
        </p:spPr>
        <p:txBody>
          <a:bodyPr vert="horz" lIns="91440" tIns="45720" rIns="91440" bIns="45720" rtlCol="0" anchor="ctr">
            <a:normAutofit/>
          </a:bodyPr>
          <a:lstStyle/>
          <a:p>
            <a:r>
              <a:rPr lang="zh-CN" altLang="en-US" dirty="0"/>
              <a:t>部署图</a:t>
            </a:r>
            <a:br>
              <a:rPr lang="en-US" altLang="zh-CN" sz="3600" dirty="0"/>
            </a:br>
            <a:endParaRPr lang="en-US" altLang="zh-CN" sz="3600" dirty="0"/>
          </a:p>
        </p:txBody>
      </p:sp>
      <p:sp>
        <p:nvSpPr>
          <p:cNvPr id="6" name="文本框 5">
            <a:extLst>
              <a:ext uri="{FF2B5EF4-FFF2-40B4-BE49-F238E27FC236}">
                <a16:creationId xmlns:a16="http://schemas.microsoft.com/office/drawing/2014/main" id="{8FE91D1A-7C4C-4C36-9F57-1EACEFA4B7A3}"/>
              </a:ext>
            </a:extLst>
          </p:cNvPr>
          <p:cNvSpPr txBox="1"/>
          <p:nvPr/>
        </p:nvSpPr>
        <p:spPr>
          <a:xfrm>
            <a:off x="451514" y="1026726"/>
            <a:ext cx="6261258" cy="4804549"/>
          </a:xfrm>
          <a:prstGeom prst="rect">
            <a:avLst/>
          </a:prstGeom>
          <a:effectLst/>
        </p:spPr>
        <p:txBody>
          <a:bodyPr vert="horz" lIns="91440" tIns="45720" rIns="91440" bIns="45720" rtlCol="0" anchor="ctr">
            <a:normAutofit/>
          </a:bodyPr>
          <a:lstStyle/>
          <a:p>
            <a:pPr marL="342900" indent="-342900">
              <a:spcBef>
                <a:spcPct val="20000"/>
              </a:spcBef>
              <a:spcAft>
                <a:spcPts val="600"/>
              </a:spcAft>
              <a:buClr>
                <a:schemeClr val="accent1"/>
              </a:buClr>
              <a:buFont typeface="Wingdings 2" charset="2"/>
              <a:buChar char=""/>
            </a:pPr>
            <a:r>
              <a:rPr lang="en-US" altLang="zh-CN" sz="3600" dirty="0"/>
              <a:t>UML</a:t>
            </a:r>
            <a:r>
              <a:rPr lang="zh-CN" altLang="en-US" sz="3600" dirty="0"/>
              <a:t>面向对象中配置图描述系统中硬件和软件的物理配置情况和系统体系结构</a:t>
            </a:r>
          </a:p>
        </p:txBody>
      </p:sp>
      <p:pic>
        <p:nvPicPr>
          <p:cNvPr id="4098" name="Picture 2" descr="部署图示例"/>
          <p:cNvPicPr>
            <a:picLocks noChangeAspect="1" noChangeArrowheads="1"/>
          </p:cNvPicPr>
          <p:nvPr/>
        </p:nvPicPr>
        <p:blipFill>
          <a:blip r:embed="rId2"/>
          <a:srcRect/>
          <a:stretch>
            <a:fillRect/>
          </a:stretch>
        </p:blipFill>
        <p:spPr bwMode="auto">
          <a:xfrm>
            <a:off x="0" y="1270383"/>
            <a:ext cx="7143750" cy="4391026"/>
          </a:xfrm>
          <a:prstGeom prst="rect">
            <a:avLst/>
          </a:prstGeom>
          <a:noFill/>
        </p:spPr>
      </p:pic>
    </p:spTree>
    <p:extLst>
      <p:ext uri="{BB962C8B-B14F-4D97-AF65-F5344CB8AC3E}">
        <p14:creationId xmlns:p14="http://schemas.microsoft.com/office/powerpoint/2010/main" val="598392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randombar(horizontal)">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0F867-BC96-4BDE-8D9B-B611C1196787}"/>
              </a:ext>
            </a:extLst>
          </p:cNvPr>
          <p:cNvSpPr>
            <a:spLocks noGrp="1"/>
          </p:cNvSpPr>
          <p:nvPr>
            <p:ph type="title"/>
          </p:nvPr>
        </p:nvSpPr>
        <p:spPr>
          <a:xfrm>
            <a:off x="2630173" y="429935"/>
            <a:ext cx="10571998" cy="970450"/>
          </a:xfrm>
        </p:spPr>
        <p:txBody>
          <a:bodyPr/>
          <a:lstStyle/>
          <a:p>
            <a:r>
              <a:rPr lang="zh-CN" altLang="en-US" dirty="0"/>
              <a:t>了解</a:t>
            </a:r>
            <a:r>
              <a:rPr lang="en-US" altLang="zh-CN" dirty="0"/>
              <a:t>UML</a:t>
            </a:r>
            <a:r>
              <a:rPr lang="zh-CN" altLang="en-US" dirty="0"/>
              <a:t>的过程遇到的问题</a:t>
            </a:r>
          </a:p>
        </p:txBody>
      </p:sp>
      <p:sp>
        <p:nvSpPr>
          <p:cNvPr id="3" name="文本框 2">
            <a:extLst>
              <a:ext uri="{FF2B5EF4-FFF2-40B4-BE49-F238E27FC236}">
                <a16:creationId xmlns:a16="http://schemas.microsoft.com/office/drawing/2014/main" id="{4CDAD1FD-D4D8-48D1-81CD-F860BAF3F91C}"/>
              </a:ext>
            </a:extLst>
          </p:cNvPr>
          <p:cNvSpPr txBox="1"/>
          <p:nvPr/>
        </p:nvSpPr>
        <p:spPr>
          <a:xfrm>
            <a:off x="1121433" y="2675467"/>
            <a:ext cx="9230478" cy="3600986"/>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t>没有实际操作</a:t>
            </a:r>
            <a:r>
              <a:rPr lang="en-US" altLang="zh-CN" sz="3200" dirty="0"/>
              <a:t>UML</a:t>
            </a:r>
            <a:r>
              <a:rPr lang="zh-CN" altLang="en-US" sz="3200" dirty="0"/>
              <a:t>的经验</a:t>
            </a:r>
            <a:endParaRPr lang="en-US" altLang="zh-CN" sz="3200" dirty="0"/>
          </a:p>
          <a:p>
            <a:pPr marL="285750" indent="-285750">
              <a:buFont typeface="Arial" panose="020B0604020202020204" pitchFamily="34" charset="0"/>
              <a:buChar char="•"/>
            </a:pPr>
            <a:endParaRPr lang="en-US" altLang="zh-CN" sz="3200" dirty="0"/>
          </a:p>
          <a:p>
            <a:pPr marL="285750" indent="-285750">
              <a:buFont typeface="Arial" panose="020B0604020202020204" pitchFamily="34" charset="0"/>
              <a:buChar char="•"/>
            </a:pPr>
            <a:r>
              <a:rPr lang="zh-CN" altLang="en-US" sz="3200" dirty="0"/>
              <a:t>收集资料时一些英文网站翻译的字过于生硬，难以理解</a:t>
            </a:r>
            <a:endParaRPr lang="en-US" altLang="zh-CN" sz="3200" dirty="0"/>
          </a:p>
          <a:p>
            <a:pPr marL="285750" indent="-285750">
              <a:buFont typeface="Arial" panose="020B0604020202020204" pitchFamily="34" charset="0"/>
              <a:buChar char="•"/>
            </a:pPr>
            <a:endParaRPr lang="en-US" altLang="zh-CN" sz="3200" dirty="0"/>
          </a:p>
          <a:p>
            <a:pPr marL="285750" indent="-285750">
              <a:buFont typeface="Arial" panose="020B0604020202020204" pitchFamily="34" charset="0"/>
              <a:buChar char="•"/>
            </a:pPr>
            <a:r>
              <a:rPr lang="zh-CN" altLang="en-US" sz="3200" dirty="0"/>
              <a:t>了解的</a:t>
            </a:r>
            <a:r>
              <a:rPr lang="en-US" altLang="zh-CN" sz="3200" dirty="0"/>
              <a:t>UML</a:t>
            </a:r>
            <a:r>
              <a:rPr lang="zh-CN" altLang="en-US" sz="3200" dirty="0"/>
              <a:t>比较地书面化，不够透彻与全面</a:t>
            </a:r>
            <a:endParaRPr lang="en-US" altLang="zh-CN" sz="3200" dirty="0"/>
          </a:p>
          <a:p>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655558641"/>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a16="http://schemas.microsoft.com/office/drawing/2014/main" id="{220C1E04-0FAA-4810-9EB8-4FB5668628C3}"/>
              </a:ext>
            </a:extLst>
          </p:cNvPr>
          <p:cNvSpPr txBox="1"/>
          <p:nvPr/>
        </p:nvSpPr>
        <p:spPr>
          <a:xfrm>
            <a:off x="854014" y="2734575"/>
            <a:ext cx="10618613" cy="2215991"/>
          </a:xfrm>
          <a:prstGeom prst="rect">
            <a:avLst/>
          </a:prstGeom>
          <a:noFill/>
          <a:ln>
            <a:noFill/>
          </a:ln>
        </p:spPr>
        <p:txBody>
          <a:bodyPr wrap="none" rtlCol="0">
            <a:spAutoFit/>
          </a:bodyPr>
          <a:lstStyle/>
          <a:p>
            <a:pPr marL="285750" indent="-285750">
              <a:buFont typeface="Wingdings" panose="05000000000000000000" pitchFamily="2" charset="2"/>
              <a:buChar char="l"/>
            </a:pPr>
            <a:r>
              <a:rPr lang="en-US" altLang="zh-CN" sz="2400" dirty="0">
                <a:hlinkClick r:id="rId2"/>
              </a:rPr>
              <a:t>https://www.ibm.com/developerworks/rational/library/769.html</a:t>
            </a: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 UML2</a:t>
            </a:r>
            <a:r>
              <a:rPr lang="zh-CN" altLang="en-US" sz="2400" dirty="0"/>
              <a:t>基础、建模与设计教程</a:t>
            </a:r>
            <a:r>
              <a:rPr lang="en-US" altLang="zh-CN" sz="2400" dirty="0"/>
              <a:t>》</a:t>
            </a:r>
            <a:r>
              <a:rPr lang="zh-CN" altLang="en-US" sz="2400" dirty="0"/>
              <a:t>第</a:t>
            </a:r>
            <a:r>
              <a:rPr lang="en-US" altLang="zh-CN" sz="2400" dirty="0"/>
              <a:t>1</a:t>
            </a:r>
            <a:r>
              <a:rPr lang="zh-CN" altLang="en-US" sz="2400" dirty="0"/>
              <a:t>章</a:t>
            </a:r>
            <a:r>
              <a:rPr lang="en-US" altLang="zh-CN" sz="2400" dirty="0"/>
              <a:t>·UML</a:t>
            </a:r>
            <a:r>
              <a:rPr lang="zh-CN" altLang="en-US" sz="2400" dirty="0"/>
              <a:t>概述</a:t>
            </a: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《UML</a:t>
            </a:r>
            <a:r>
              <a:rPr lang="zh-CN" altLang="en-US" sz="2400" dirty="0"/>
              <a:t>用户指南（第</a:t>
            </a:r>
            <a:r>
              <a:rPr lang="en-US" altLang="zh-CN" sz="2400" dirty="0"/>
              <a:t>2</a:t>
            </a:r>
            <a:r>
              <a:rPr lang="zh-CN" altLang="en-US" sz="2400" dirty="0"/>
              <a:t>版</a:t>
            </a:r>
            <a:r>
              <a:rPr lang="en-US" altLang="zh-CN" sz="2400" dirty="0"/>
              <a:t>·</a:t>
            </a:r>
            <a:r>
              <a:rPr lang="zh-CN" altLang="en-US" sz="2400" dirty="0"/>
              <a:t>修订版）</a:t>
            </a:r>
            <a:r>
              <a:rPr lang="en-US" altLang="zh-CN" sz="2400" dirty="0"/>
              <a:t>》</a:t>
            </a:r>
            <a:r>
              <a:rPr lang="zh-CN" altLang="en-US" sz="2400" dirty="0"/>
              <a:t>第</a:t>
            </a:r>
            <a:r>
              <a:rPr lang="en-US" altLang="zh-CN" sz="2400" dirty="0"/>
              <a:t>1</a:t>
            </a:r>
            <a:r>
              <a:rPr lang="zh-CN" altLang="en-US" sz="2400" dirty="0"/>
              <a:t>章</a:t>
            </a:r>
            <a:r>
              <a:rPr lang="en-US" altLang="zh-CN" sz="2400" dirty="0"/>
              <a:t>·</a:t>
            </a:r>
            <a:r>
              <a:rPr lang="zh-CN" altLang="en-US" sz="2400" dirty="0"/>
              <a:t>为什么要建模；第</a:t>
            </a:r>
            <a:r>
              <a:rPr lang="en-US" altLang="zh-CN" sz="2400" dirty="0"/>
              <a:t>2</a:t>
            </a:r>
            <a:r>
              <a:rPr lang="zh-CN" altLang="en-US" sz="2400" dirty="0"/>
              <a:t>章</a:t>
            </a:r>
            <a:r>
              <a:rPr lang="en-US" altLang="zh-CN" sz="2400" dirty="0"/>
              <a:t>·UML</a:t>
            </a:r>
            <a:r>
              <a:rPr lang="zh-CN" altLang="en-US" sz="2400" dirty="0"/>
              <a:t>介绍</a:t>
            </a:r>
            <a:endParaRPr lang="en-US" altLang="zh-CN" sz="2400" dirty="0"/>
          </a:p>
          <a:p>
            <a:pPr marL="285750" indent="-285750">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622525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261DD-73E4-4180-97FD-1EE25B466BF2}"/>
              </a:ext>
            </a:extLst>
          </p:cNvPr>
          <p:cNvSpPr>
            <a:spLocks noGrp="1"/>
          </p:cNvSpPr>
          <p:nvPr>
            <p:ph type="title"/>
          </p:nvPr>
        </p:nvSpPr>
        <p:spPr>
          <a:xfrm>
            <a:off x="2999527" y="354909"/>
            <a:ext cx="10571998" cy="970450"/>
          </a:xfrm>
        </p:spPr>
        <p:txBody>
          <a:bodyPr/>
          <a:lstStyle/>
          <a:p>
            <a:r>
              <a:rPr lang="zh-CN" altLang="en-US" dirty="0"/>
              <a:t>小组成员分工与评价</a:t>
            </a:r>
          </a:p>
        </p:txBody>
      </p:sp>
      <p:sp>
        <p:nvSpPr>
          <p:cNvPr id="3" name="内容占位符 2">
            <a:extLst>
              <a:ext uri="{FF2B5EF4-FFF2-40B4-BE49-F238E27FC236}">
                <a16:creationId xmlns:a16="http://schemas.microsoft.com/office/drawing/2014/main" id="{2C3B77C6-9D77-4837-923D-3F06EBDDE5C8}"/>
              </a:ext>
            </a:extLst>
          </p:cNvPr>
          <p:cNvSpPr>
            <a:spLocks noGrp="1"/>
          </p:cNvSpPr>
          <p:nvPr>
            <p:ph sz="half" idx="1"/>
          </p:nvPr>
        </p:nvSpPr>
        <p:spPr/>
        <p:txBody>
          <a:bodyPr>
            <a:normAutofit/>
          </a:bodyPr>
          <a:lstStyle/>
          <a:p>
            <a:r>
              <a:rPr lang="zh-CN" altLang="en-US" sz="2800" dirty="0"/>
              <a:t>黄栋材和徐鹏搜集资料</a:t>
            </a:r>
            <a:endParaRPr lang="en-US" altLang="zh-CN" sz="2800" dirty="0"/>
          </a:p>
          <a:p>
            <a:r>
              <a:rPr lang="zh-CN" altLang="en-US" sz="2800" dirty="0"/>
              <a:t>冯涛完成</a:t>
            </a:r>
            <a:r>
              <a:rPr lang="en-US" altLang="zh-CN" sz="2800" dirty="0"/>
              <a:t>PPT</a:t>
            </a:r>
            <a:r>
              <a:rPr lang="zh-CN" altLang="en-US" sz="2800" dirty="0"/>
              <a:t>制作</a:t>
            </a:r>
          </a:p>
        </p:txBody>
      </p:sp>
      <p:sp>
        <p:nvSpPr>
          <p:cNvPr id="4" name="内容占位符 3">
            <a:extLst>
              <a:ext uri="{FF2B5EF4-FFF2-40B4-BE49-F238E27FC236}">
                <a16:creationId xmlns:a16="http://schemas.microsoft.com/office/drawing/2014/main" id="{F6130195-C689-4876-9193-9310BDE66748}"/>
              </a:ext>
            </a:extLst>
          </p:cNvPr>
          <p:cNvSpPr>
            <a:spLocks noGrp="1"/>
          </p:cNvSpPr>
          <p:nvPr>
            <p:ph sz="half" idx="2"/>
          </p:nvPr>
        </p:nvSpPr>
        <p:spPr>
          <a:xfrm>
            <a:off x="5181601" y="2222287"/>
            <a:ext cx="6662056" cy="3638764"/>
          </a:xfrm>
        </p:spPr>
        <p:txBody>
          <a:bodyPr>
            <a:normAutofit/>
          </a:bodyPr>
          <a:lstStyle/>
          <a:p>
            <a:r>
              <a:rPr lang="zh-CN" altLang="en-US" sz="2800" dirty="0"/>
              <a:t>陈泓见准备</a:t>
            </a:r>
            <a:r>
              <a:rPr lang="en-US" altLang="zh-CN" sz="2800" dirty="0"/>
              <a:t>PPT</a:t>
            </a:r>
            <a:r>
              <a:rPr lang="zh-CN" altLang="en-US" sz="2800" dirty="0"/>
              <a:t>讲解材料以及修改</a:t>
            </a:r>
            <a:r>
              <a:rPr lang="en-US" altLang="zh-CN" sz="2800" dirty="0"/>
              <a:t>PPT</a:t>
            </a:r>
          </a:p>
          <a:p>
            <a:r>
              <a:rPr lang="zh-CN" altLang="en-US" sz="2800" dirty="0"/>
              <a:t>童威男查验</a:t>
            </a:r>
            <a:r>
              <a:rPr lang="en-US" altLang="zh-CN" sz="2800" dirty="0"/>
              <a:t>PPT</a:t>
            </a:r>
            <a:r>
              <a:rPr lang="zh-CN" altLang="en-US" sz="2800" dirty="0"/>
              <a:t>和做最后的修改</a:t>
            </a:r>
          </a:p>
        </p:txBody>
      </p:sp>
    </p:spTree>
    <p:extLst>
      <p:ext uri="{BB962C8B-B14F-4D97-AF65-F5344CB8AC3E}">
        <p14:creationId xmlns:p14="http://schemas.microsoft.com/office/powerpoint/2010/main" val="338883779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51052-6BF9-4226-A4DD-A842E85B77B6}"/>
              </a:ext>
            </a:extLst>
          </p:cNvPr>
          <p:cNvSpPr>
            <a:spLocks noGrp="1"/>
          </p:cNvSpPr>
          <p:nvPr>
            <p:ph type="title"/>
          </p:nvPr>
        </p:nvSpPr>
        <p:spPr/>
        <p:txBody>
          <a:bodyPr/>
          <a:lstStyle/>
          <a:p>
            <a:r>
              <a:rPr lang="en-US" altLang="zh-CN" dirty="0"/>
              <a:t>UML </a:t>
            </a:r>
            <a:r>
              <a:rPr lang="zh-CN" altLang="en-US" dirty="0"/>
              <a:t>简介</a:t>
            </a:r>
          </a:p>
        </p:txBody>
      </p:sp>
      <p:graphicFrame>
        <p:nvGraphicFramePr>
          <p:cNvPr id="7" name="内容占位符 6">
            <a:extLst>
              <a:ext uri="{FF2B5EF4-FFF2-40B4-BE49-F238E27FC236}">
                <a16:creationId xmlns:a16="http://schemas.microsoft.com/office/drawing/2014/main" id="{A09BF6B3-939B-43FC-BF2F-2FDD22141741}"/>
              </a:ext>
            </a:extLst>
          </p:cNvPr>
          <p:cNvGraphicFramePr>
            <a:graphicFrameLocks noGrp="1"/>
          </p:cNvGraphicFramePr>
          <p:nvPr>
            <p:ph sz="half" idx="1"/>
            <p:extLst>
              <p:ext uri="{D42A27DB-BD31-4B8C-83A1-F6EECF244321}">
                <p14:modId xmlns:p14="http://schemas.microsoft.com/office/powerpoint/2010/main" val="3454618515"/>
              </p:ext>
            </p:extLst>
          </p:nvPr>
        </p:nvGraphicFramePr>
        <p:xfrm>
          <a:off x="818713" y="2533657"/>
          <a:ext cx="4742116" cy="3327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占位符 3">
            <a:extLst>
              <a:ext uri="{FF2B5EF4-FFF2-40B4-BE49-F238E27FC236}">
                <a16:creationId xmlns:a16="http://schemas.microsoft.com/office/drawing/2014/main" id="{47327D1B-355F-417B-8FFC-FF2ED9292B1E}"/>
              </a:ext>
            </a:extLst>
          </p:cNvPr>
          <p:cNvSpPr>
            <a:spLocks noGrp="1"/>
          </p:cNvSpPr>
          <p:nvPr>
            <p:ph sz="half" idx="2"/>
          </p:nvPr>
        </p:nvSpPr>
        <p:spPr>
          <a:xfrm>
            <a:off x="6187415" y="2222286"/>
            <a:ext cx="5194583" cy="4252942"/>
          </a:xfrm>
        </p:spPr>
        <p:txBody>
          <a:bodyPr/>
          <a:lstStyle/>
          <a:p>
            <a:pPr lvl="0"/>
            <a:r>
              <a:rPr lang="zh-CN" altLang="en-US" sz="3200" dirty="0"/>
              <a:t>简单易懂</a:t>
            </a:r>
            <a:endParaRPr lang="en-US" altLang="zh-CN" sz="3200" dirty="0"/>
          </a:p>
          <a:p>
            <a:pPr lvl="0"/>
            <a:r>
              <a:rPr lang="zh-CN" altLang="en-US" sz="3200" dirty="0"/>
              <a:t>减少沟通难度</a:t>
            </a:r>
            <a:endParaRPr lang="en-US" altLang="zh-CN" sz="3200" dirty="0"/>
          </a:p>
          <a:p>
            <a:pPr lvl="0"/>
            <a:r>
              <a:rPr lang="zh-CN" altLang="en-US" sz="3200" dirty="0"/>
              <a:t>沟通方法的统一</a:t>
            </a:r>
            <a:endParaRPr lang="zh-CN" altLang="zh-CN" sz="3200" dirty="0"/>
          </a:p>
        </p:txBody>
      </p:sp>
    </p:spTree>
    <p:extLst>
      <p:ext uri="{BB962C8B-B14F-4D97-AF65-F5344CB8AC3E}">
        <p14:creationId xmlns:p14="http://schemas.microsoft.com/office/powerpoint/2010/main" val="2588802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9422F-F15C-4895-B45E-D2D16AFBE8F7}"/>
              </a:ext>
            </a:extLst>
          </p:cNvPr>
          <p:cNvSpPr>
            <a:spLocks noGrp="1"/>
          </p:cNvSpPr>
          <p:nvPr>
            <p:ph type="title"/>
          </p:nvPr>
        </p:nvSpPr>
        <p:spPr/>
        <p:txBody>
          <a:bodyPr/>
          <a:lstStyle/>
          <a:p>
            <a:r>
              <a:rPr lang="en-US" altLang="zh-CN" dirty="0"/>
              <a:t>UML </a:t>
            </a:r>
            <a:r>
              <a:rPr lang="zh-CN" altLang="en-US" dirty="0"/>
              <a:t>简介</a:t>
            </a:r>
          </a:p>
        </p:txBody>
      </p:sp>
      <p:graphicFrame>
        <p:nvGraphicFramePr>
          <p:cNvPr id="10" name="内容占位符 9">
            <a:extLst>
              <a:ext uri="{FF2B5EF4-FFF2-40B4-BE49-F238E27FC236}">
                <a16:creationId xmlns:a16="http://schemas.microsoft.com/office/drawing/2014/main" id="{5F3D3970-EA21-4CD0-A2BA-B20542F8AC73}"/>
              </a:ext>
            </a:extLst>
          </p:cNvPr>
          <p:cNvGraphicFramePr>
            <a:graphicFrameLocks noGrp="1"/>
          </p:cNvGraphicFramePr>
          <p:nvPr>
            <p:ph idx="1"/>
            <p:extLst>
              <p:ext uri="{D42A27DB-BD31-4B8C-83A1-F6EECF244321}">
                <p14:modId xmlns:p14="http://schemas.microsoft.com/office/powerpoint/2010/main" val="1318604451"/>
              </p:ext>
            </p:extLst>
          </p:nvPr>
        </p:nvGraphicFramePr>
        <p:xfrm>
          <a:off x="4855633" y="446088"/>
          <a:ext cx="6252633" cy="541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占位符 4">
            <a:extLst>
              <a:ext uri="{FF2B5EF4-FFF2-40B4-BE49-F238E27FC236}">
                <a16:creationId xmlns:a16="http://schemas.microsoft.com/office/drawing/2014/main" id="{5ACF83E3-D115-4262-93FA-F3BE9BFE1FF8}"/>
              </a:ext>
            </a:extLst>
          </p:cNvPr>
          <p:cNvSpPr>
            <a:spLocks noGrp="1"/>
          </p:cNvSpPr>
          <p:nvPr>
            <p:ph type="body" sz="half" idx="2"/>
          </p:nvPr>
        </p:nvSpPr>
        <p:spPr>
          <a:xfrm>
            <a:off x="1073151" y="2260738"/>
            <a:ext cx="3547533" cy="3600311"/>
          </a:xfrm>
        </p:spPr>
        <p:txBody>
          <a:bodyPr/>
          <a:lstStyle/>
          <a:p>
            <a:r>
              <a:rPr lang="zh-CN" altLang="en-US" sz="2400" dirty="0">
                <a:latin typeface="+mj-lt"/>
              </a:rPr>
              <a:t>例子：设计模式</a:t>
            </a:r>
          </a:p>
        </p:txBody>
      </p:sp>
    </p:spTree>
    <p:extLst>
      <p:ext uri="{BB962C8B-B14F-4D97-AF65-F5344CB8AC3E}">
        <p14:creationId xmlns:p14="http://schemas.microsoft.com/office/powerpoint/2010/main" val="1939126844"/>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6064C-5EDB-4BCA-AC68-6C951C8402E1}"/>
              </a:ext>
            </a:extLst>
          </p:cNvPr>
          <p:cNvSpPr>
            <a:spLocks noGrp="1"/>
          </p:cNvSpPr>
          <p:nvPr>
            <p:ph type="title"/>
          </p:nvPr>
        </p:nvSpPr>
        <p:spPr/>
        <p:txBody>
          <a:bodyPr/>
          <a:lstStyle/>
          <a:p>
            <a:pPr algn="ctr"/>
            <a:r>
              <a:rPr lang="en-US" altLang="zh-CN" sz="5400" dirty="0"/>
              <a:t>UML</a:t>
            </a:r>
            <a:r>
              <a:rPr lang="zh-CN" altLang="en-US" sz="5400" dirty="0"/>
              <a:t>有什么用？</a:t>
            </a:r>
          </a:p>
        </p:txBody>
      </p:sp>
      <p:sp>
        <p:nvSpPr>
          <p:cNvPr id="3" name="内容占位符 2">
            <a:extLst>
              <a:ext uri="{FF2B5EF4-FFF2-40B4-BE49-F238E27FC236}">
                <a16:creationId xmlns:a16="http://schemas.microsoft.com/office/drawing/2014/main" id="{095AF313-D740-4308-BC08-BFF7F6AE6620}"/>
              </a:ext>
            </a:extLst>
          </p:cNvPr>
          <p:cNvSpPr>
            <a:spLocks noGrp="1"/>
          </p:cNvSpPr>
          <p:nvPr>
            <p:ph idx="1"/>
          </p:nvPr>
        </p:nvSpPr>
        <p:spPr>
          <a:xfrm>
            <a:off x="827424" y="2232561"/>
            <a:ext cx="10554574" cy="3636511"/>
          </a:xfrm>
        </p:spPr>
        <p:txBody>
          <a:bodyPr>
            <a:normAutofit fontScale="85000" lnSpcReduction="20000"/>
          </a:bodyPr>
          <a:lstStyle/>
          <a:p>
            <a:endParaRPr lang="en-US" altLang="zh-CN" sz="2800" dirty="0"/>
          </a:p>
          <a:p>
            <a:r>
              <a:rPr lang="en-US" altLang="zh-CN" sz="2800" dirty="0"/>
              <a:t> </a:t>
            </a:r>
            <a:r>
              <a:rPr lang="zh-CN" altLang="en-US" sz="2800" dirty="0"/>
              <a:t>定义用户角色</a:t>
            </a:r>
            <a:endParaRPr lang="en-US" altLang="zh-CN" sz="2800" dirty="0"/>
          </a:p>
          <a:p>
            <a:r>
              <a:rPr lang="zh-CN" altLang="en-US" sz="2800" dirty="0"/>
              <a:t> 定义对象之间的关联</a:t>
            </a:r>
            <a:endParaRPr lang="en-US" altLang="zh-CN" sz="2800" dirty="0"/>
          </a:p>
          <a:p>
            <a:r>
              <a:rPr lang="zh-CN" altLang="en-US" sz="2800" dirty="0"/>
              <a:t> 体现对象的消息传递</a:t>
            </a:r>
            <a:endParaRPr lang="en-US" altLang="zh-CN" sz="2800" dirty="0"/>
          </a:p>
          <a:p>
            <a:r>
              <a:rPr lang="zh-CN" altLang="en-US" sz="2800" dirty="0"/>
              <a:t> 描述系统的状态转换</a:t>
            </a:r>
            <a:endParaRPr lang="en-US" altLang="zh-CN" sz="2800" dirty="0"/>
          </a:p>
          <a:p>
            <a:r>
              <a:rPr lang="en-US" altLang="zh-CN" sz="2800" dirty="0"/>
              <a:t> </a:t>
            </a:r>
            <a:r>
              <a:rPr lang="zh-CN" altLang="en-US" sz="2800" dirty="0"/>
              <a:t>展示活动的控制流</a:t>
            </a:r>
            <a:endParaRPr lang="en-US" altLang="zh-CN" sz="2800" dirty="0"/>
          </a:p>
          <a:p>
            <a:r>
              <a:rPr lang="en-US" altLang="zh-CN" sz="2800" dirty="0"/>
              <a:t> </a:t>
            </a:r>
            <a:r>
              <a:rPr lang="zh-CN" altLang="en-US" sz="2800" dirty="0"/>
              <a:t>描述系统构件的结构</a:t>
            </a:r>
            <a:endParaRPr lang="en-US" altLang="zh-CN" sz="2800" dirty="0"/>
          </a:p>
          <a:p>
            <a:r>
              <a:rPr lang="zh-CN" altLang="en-US" sz="2800" dirty="0"/>
              <a:t> 描述系统的物理结构</a:t>
            </a:r>
            <a:endParaRPr lang="en-US" altLang="zh-CN" sz="2800" dirty="0"/>
          </a:p>
          <a:p>
            <a:endParaRPr lang="en-US" altLang="zh-CN" sz="2800" dirty="0"/>
          </a:p>
        </p:txBody>
      </p:sp>
    </p:spTree>
    <p:extLst>
      <p:ext uri="{BB962C8B-B14F-4D97-AF65-F5344CB8AC3E}">
        <p14:creationId xmlns:p14="http://schemas.microsoft.com/office/powerpoint/2010/main" val="637050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2290</TotalTime>
  <Words>2776</Words>
  <Application>Microsoft Office PowerPoint</Application>
  <PresentationFormat>宽屏</PresentationFormat>
  <Paragraphs>268</Paragraphs>
  <Slides>63</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63</vt:i4>
      </vt:variant>
    </vt:vector>
  </HeadingPairs>
  <TitlesOfParts>
    <vt:vector size="71" baseType="lpstr">
      <vt:lpstr>等线</vt:lpstr>
      <vt:lpstr>宋体</vt:lpstr>
      <vt:lpstr>Arial</vt:lpstr>
      <vt:lpstr>Century Gothic</vt:lpstr>
      <vt:lpstr>Consolas</vt:lpstr>
      <vt:lpstr>Wingdings</vt:lpstr>
      <vt:lpstr>Wingdings 2</vt:lpstr>
      <vt:lpstr>引用</vt:lpstr>
      <vt:lpstr> UML概述 </vt:lpstr>
      <vt:lpstr>UML介绍</vt:lpstr>
      <vt:lpstr>UML创始人</vt:lpstr>
      <vt:lpstr>UML简介</vt:lpstr>
      <vt:lpstr>UML简介</vt:lpstr>
      <vt:lpstr>UML 简介</vt:lpstr>
      <vt:lpstr>UML 简介</vt:lpstr>
      <vt:lpstr>UML 简介</vt:lpstr>
      <vt:lpstr>UML有什么用？</vt:lpstr>
      <vt:lpstr>定义用户角色：用例图</vt:lpstr>
      <vt:lpstr>示例</vt:lpstr>
      <vt:lpstr>目的</vt:lpstr>
      <vt:lpstr>用户</vt:lpstr>
      <vt:lpstr>功能</vt:lpstr>
      <vt:lpstr>用户权限</vt:lpstr>
      <vt:lpstr>定义对象之间的关系：类图</vt:lpstr>
      <vt:lpstr>对象</vt:lpstr>
      <vt:lpstr>单个对象</vt:lpstr>
      <vt:lpstr>对象之间的关系</vt:lpstr>
      <vt:lpstr>例子</vt:lpstr>
      <vt:lpstr>继承</vt:lpstr>
      <vt:lpstr>注意事项！</vt:lpstr>
      <vt:lpstr>关联</vt:lpstr>
      <vt:lpstr>注意事项！</vt:lpstr>
      <vt:lpstr>注意事项！</vt:lpstr>
      <vt:lpstr>这个图说明什么？</vt:lpstr>
      <vt:lpstr>说明什么？</vt:lpstr>
      <vt:lpstr>说明什么？</vt:lpstr>
      <vt:lpstr>体现对象的消息传递：顺序图</vt:lpstr>
      <vt:lpstr>目的</vt:lpstr>
      <vt:lpstr>对象</vt:lpstr>
      <vt:lpstr>标记</vt:lpstr>
      <vt:lpstr>标记</vt:lpstr>
      <vt:lpstr>标记</vt:lpstr>
      <vt:lpstr>标记</vt:lpstr>
      <vt:lpstr>描述系统的状态转换：状态转换图</vt:lpstr>
      <vt:lpstr>目的</vt:lpstr>
      <vt:lpstr>基本元素</vt:lpstr>
      <vt:lpstr>PowerPoint 演示文稿</vt:lpstr>
      <vt:lpstr>描述系统的状态转换：状态转换图</vt:lpstr>
      <vt:lpstr>PowerPoint 演示文稿</vt:lpstr>
      <vt:lpstr>描述系统的状态转换：状态转换图</vt:lpstr>
      <vt:lpstr>PowerPoint 演示文稿</vt:lpstr>
      <vt:lpstr>得到什么信息？</vt:lpstr>
      <vt:lpstr>活动中控制流的展示：活动图</vt:lpstr>
      <vt:lpstr>目的</vt:lpstr>
      <vt:lpstr>目的</vt:lpstr>
      <vt:lpstr>记号</vt:lpstr>
      <vt:lpstr>示例</vt:lpstr>
      <vt:lpstr>记号</vt:lpstr>
      <vt:lpstr>PowerPoint 演示文稿</vt:lpstr>
      <vt:lpstr>PowerPoint 演示文稿</vt:lpstr>
      <vt:lpstr>PowerPoint 演示文稿</vt:lpstr>
      <vt:lpstr>PowerPoint 演示文稿</vt:lpstr>
      <vt:lpstr>PowerPoint 演示文稿</vt:lpstr>
      <vt:lpstr> 描述系统构件的结构：构件图</vt:lpstr>
      <vt:lpstr>目的</vt:lpstr>
      <vt:lpstr>例子</vt:lpstr>
      <vt:lpstr> 描述系统的物理结构：部署图</vt:lpstr>
      <vt:lpstr>部署图 </vt:lpstr>
      <vt:lpstr>了解UML的过程遇到的问题</vt:lpstr>
      <vt:lpstr>参考资料</vt:lpstr>
      <vt:lpstr>小组成员分工与评价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黄栋材</cp:lastModifiedBy>
  <cp:revision>127</cp:revision>
  <dcterms:created xsi:type="dcterms:W3CDTF">2017-10-04T02:32:28Z</dcterms:created>
  <dcterms:modified xsi:type="dcterms:W3CDTF">2017-10-08T03:50:07Z</dcterms:modified>
</cp:coreProperties>
</file>