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spc="-15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3C31-6413-4EA4-8A31-4C37AA8E72C9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43A2-1A49-45AB-8ADB-DFB4C89CA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15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3C31-6413-4EA4-8A31-4C37AA8E72C9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43A2-1A49-45AB-8ADB-DFB4C89CA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86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3C31-6413-4EA4-8A31-4C37AA8E72C9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43A2-1A49-45AB-8ADB-DFB4C89CA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34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3C31-6413-4EA4-8A31-4C37AA8E72C9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43A2-1A49-45AB-8ADB-DFB4C89CA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32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362"/>
            <a:ext cx="3595079" cy="41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3059832" y="1772394"/>
            <a:ext cx="1656184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7023" y="65293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１．ファイル名から画像リスト作成</a:t>
            </a:r>
            <a:r>
              <a:rPr lang="en-US" altLang="ja-JP" sz="1200" dirty="0"/>
              <a:t>.</a:t>
            </a:r>
            <a:r>
              <a:rPr lang="en-US" altLang="ja-JP" sz="1200" dirty="0" err="1" smtClean="0"/>
              <a:t>xltm</a:t>
            </a:r>
            <a:r>
              <a:rPr lang="ja-JP" altLang="en-US" sz="1200" dirty="0" smtClean="0"/>
              <a:t>を開き</a:t>
            </a:r>
            <a:endParaRPr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ファイル名を</a:t>
            </a:r>
            <a:r>
              <a:rPr kumimoji="1" lang="en-US" altLang="ja-JP" sz="1200" dirty="0" smtClean="0"/>
              <a:t>A</a:t>
            </a:r>
            <a:r>
              <a:rPr kumimoji="1" lang="ja-JP" altLang="en-US" sz="1200" dirty="0" smtClean="0"/>
              <a:t>列に記入。</a:t>
            </a:r>
            <a:endParaRPr kumimoji="1" lang="en-US" altLang="ja-JP" sz="1200" dirty="0" smtClean="0"/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ja-JP" altLang="en-US" sz="1200" dirty="0" smtClean="0">
                <a:solidFill>
                  <a:srgbClr val="FF0000"/>
                </a:solidFill>
              </a:rPr>
              <a:t>　エクセルのコピーの「値の貼付け」を使うと良い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342084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414095" y="651612"/>
            <a:ext cx="449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２．フォルダ選択ボタンを押し、部品があるフォルダを選択。</a:t>
            </a:r>
            <a:endParaRPr kumimoji="1" lang="ja-JP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91053"/>
            <a:ext cx="2457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8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3428338" cy="460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468162" y="380285"/>
            <a:ext cx="4031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３．完了</a:t>
            </a:r>
            <a:endParaRPr kumimoji="1"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部品があるもの：画像を貼り付ける</a:t>
            </a:r>
            <a:endParaRPr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ファイルが存在しないもの：存在しないと記入</a:t>
            </a:r>
            <a:endParaRPr kumimoji="1"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ファイル名が間違っているもの：ファイル名エラー</a:t>
            </a:r>
            <a:endParaRPr kumimoji="1" lang="ja-JP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48880"/>
            <a:ext cx="1771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29</Words>
  <Application>Microsoft Office PowerPoint</Application>
  <PresentationFormat>画面に合わせる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Blank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本デ</dc:creator>
  <cp:lastModifiedBy>本デ</cp:lastModifiedBy>
  <cp:revision>1</cp:revision>
  <dcterms:created xsi:type="dcterms:W3CDTF">2016-06-22T03:29:33Z</dcterms:created>
  <dcterms:modified xsi:type="dcterms:W3CDTF">2016-06-22T03:37:04Z</dcterms:modified>
</cp:coreProperties>
</file>