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64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spc="-15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3C31-6413-4EA4-8A31-4C37AA8E72C9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43A2-1A49-45AB-8ADB-DFB4C89CA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15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3C31-6413-4EA4-8A31-4C37AA8E72C9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43A2-1A49-45AB-8ADB-DFB4C89CA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86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3C31-6413-4EA4-8A31-4C37AA8E72C9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43A2-1A49-45AB-8ADB-DFB4C89CA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34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3C31-6413-4EA4-8A31-4C37AA8E72C9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43A2-1A49-45AB-8ADB-DFB4C89CA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32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lief.jp/itnote/archives/excel-2010-enable-macros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１．起動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71753" y="24928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ダブルクリック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8845" y="4726216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開いた時に黄色のバーで警告がでたら「有効化」にする。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それ</a:t>
            </a:r>
            <a:r>
              <a:rPr lang="ja-JP" altLang="en-US" dirty="0" smtClean="0"/>
              <a:t>でも使えない場合は下記のリンクの手順参照。</a:t>
            </a:r>
            <a:endParaRPr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" t="9311" r="51690" b="77140"/>
          <a:stretch/>
        </p:blipFill>
        <p:spPr bwMode="auto">
          <a:xfrm>
            <a:off x="1456480" y="3573016"/>
            <a:ext cx="5558470" cy="98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291716" y="55416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3"/>
              </a:rPr>
              <a:t>http://www.relief.jp/itnote/archives/excel-2010-enable-macros.php</a:t>
            </a:r>
            <a:endParaRPr lang="ja-JP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196752"/>
            <a:ext cx="11811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8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２．ファイル選択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45" y="1426290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読み込みを</a:t>
            </a:r>
            <a:r>
              <a:rPr kumimoji="1" lang="ja-JP" altLang="en-US" dirty="0" smtClean="0"/>
              <a:t>押す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32238" y="3933056"/>
            <a:ext cx="18004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記入したい部品</a:t>
            </a:r>
            <a:endParaRPr kumimoji="1" lang="en-US" altLang="ja-JP" dirty="0" smtClean="0"/>
          </a:p>
          <a:p>
            <a:r>
              <a:rPr lang="ja-JP" altLang="en-US" dirty="0" smtClean="0"/>
              <a:t>全選択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対応ファイル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BMP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GIF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JPEG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PNG</a:t>
            </a:r>
            <a:endParaRPr lang="en-US" altLang="ja-JP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44682"/>
            <a:ext cx="1953393" cy="133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72" y="3212975"/>
            <a:ext cx="5162466" cy="322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5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３．完成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00192" y="2891140"/>
            <a:ext cx="26468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完成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/>
              <a:t>後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手動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レイアウト調整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500</a:t>
            </a:r>
            <a:r>
              <a:rPr kumimoji="1" lang="ja-JP" altLang="en-US" dirty="0" smtClean="0"/>
              <a:t>個ぐらいのファイル</a:t>
            </a:r>
            <a:endParaRPr kumimoji="1" lang="en-US" altLang="ja-JP" dirty="0" smtClean="0"/>
          </a:p>
          <a:p>
            <a:r>
              <a:rPr lang="ja-JP" altLang="en-US" dirty="0" smtClean="0"/>
              <a:t>だと約</a:t>
            </a:r>
            <a:r>
              <a:rPr lang="en-US" altLang="ja-JP" dirty="0" smtClean="0"/>
              <a:t>1</a:t>
            </a:r>
            <a:r>
              <a:rPr lang="ja-JP" altLang="en-US" dirty="0" smtClean="0"/>
              <a:t>分かかる</a:t>
            </a:r>
            <a:endParaRPr kumimoji="1" lang="en-US" altLang="ja-JP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528656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4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４．保存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064896" cy="165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1043608" y="1556792"/>
            <a:ext cx="1944216" cy="1041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5373" y="3789040"/>
            <a:ext cx="6789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保存する際には拡張子を「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ブック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xlsx</a:t>
            </a:r>
            <a:r>
              <a:rPr kumimoji="1" lang="ja-JP" altLang="en-US" dirty="0" smtClean="0"/>
              <a:t>」にすると、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マクロが消えるので</a:t>
            </a:r>
            <a:r>
              <a:rPr lang="ja-JP" altLang="en-US" dirty="0" smtClean="0"/>
              <a:t>開発</a:t>
            </a:r>
            <a:r>
              <a:rPr lang="ja-JP" altLang="en-US" dirty="0"/>
              <a:t>など</a:t>
            </a:r>
            <a:r>
              <a:rPr lang="ja-JP" altLang="en-US" dirty="0" smtClean="0"/>
              <a:t>に渡す前にはこの拡張子で行う。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逆に「マクロ有効ブック 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xlsm</a:t>
            </a:r>
            <a:r>
              <a:rPr lang="ja-JP" altLang="en-US" dirty="0" smtClean="0"/>
              <a:t>」にするとマクロが消えないので</a:t>
            </a:r>
            <a:endParaRPr lang="en-US" altLang="ja-JP" dirty="0" smtClean="0"/>
          </a:p>
          <a:p>
            <a:r>
              <a:rPr kumimoji="1" lang="ja-JP" altLang="en-US" dirty="0"/>
              <a:t>今後</a:t>
            </a:r>
            <a:r>
              <a:rPr kumimoji="1" lang="ja-JP" altLang="en-US" dirty="0" smtClean="0"/>
              <a:t>も追加したい場合にはこの形式で保存しておく。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20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</a:t>
            </a:r>
            <a:r>
              <a:rPr kumimoji="1" lang="en-US" altLang="ja-JP" dirty="0" smtClean="0"/>
              <a:t>Tips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0178" y="90872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</a:t>
            </a:r>
            <a:r>
              <a:rPr lang="ja-JP" altLang="en-US" dirty="0"/>
              <a:t>貼</a:t>
            </a:r>
            <a:r>
              <a:rPr lang="ja-JP" altLang="en-US" dirty="0" smtClean="0"/>
              <a:t>付けの機能はセルの大きさを超えないように作っているので、</a:t>
            </a:r>
            <a:endParaRPr lang="en-US" altLang="ja-JP" dirty="0" smtClean="0"/>
          </a:p>
          <a:p>
            <a:r>
              <a:rPr lang="ja-JP" altLang="en-US" dirty="0" smtClean="0"/>
              <a:t>デフォルトより大きく</a:t>
            </a:r>
            <a:r>
              <a:rPr lang="en-US" altLang="ja-JP" dirty="0" smtClean="0"/>
              <a:t>/</a:t>
            </a:r>
            <a:r>
              <a:rPr lang="ja-JP" altLang="en-US" dirty="0" smtClean="0"/>
              <a:t>小さく貼り付けたい場合は、読み込み前に</a:t>
            </a:r>
            <a:endParaRPr lang="en-US" altLang="ja-JP" dirty="0" smtClean="0"/>
          </a:p>
          <a:p>
            <a:r>
              <a:rPr kumimoji="1" lang="ja-JP" altLang="en-US" dirty="0"/>
              <a:t>セル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大きさ</a:t>
            </a:r>
            <a:r>
              <a:rPr kumimoji="1" lang="ja-JP" altLang="en-US" dirty="0" smtClean="0"/>
              <a:t>を調整しておく。</a:t>
            </a:r>
            <a:endParaRPr kumimoji="1" lang="en-US" altLang="ja-JP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125539" cy="311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99720"/>
            <a:ext cx="3221617" cy="335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矢印 2"/>
          <p:cNvSpPr/>
          <p:nvPr/>
        </p:nvSpPr>
        <p:spPr>
          <a:xfrm>
            <a:off x="4067944" y="3943469"/>
            <a:ext cx="936104" cy="6480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6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</TotalTime>
  <Words>182</Words>
  <Application>Microsoft Office PowerPoint</Application>
  <PresentationFormat>画面に合わせる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Blank</vt:lpstr>
      <vt:lpstr>１．起動</vt:lpstr>
      <vt:lpstr>２．ファイル選択</vt:lpstr>
      <vt:lpstr>３．完成</vt:lpstr>
      <vt:lpstr>４．保存</vt:lpstr>
      <vt:lpstr>５．Tips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１．起動</dc:title>
  <dc:creator>本デ</dc:creator>
  <cp:lastModifiedBy>本デ</cp:lastModifiedBy>
  <cp:revision>5</cp:revision>
  <dcterms:created xsi:type="dcterms:W3CDTF">2016-05-06T09:41:28Z</dcterms:created>
  <dcterms:modified xsi:type="dcterms:W3CDTF">2016-05-31T09:10:00Z</dcterms:modified>
</cp:coreProperties>
</file>