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7" r:id="rId3"/>
    <p:sldId id="268" r:id="rId5"/>
    <p:sldId id="269" r:id="rId6"/>
    <p:sldId id="260" r:id="rId7"/>
    <p:sldId id="259" r:id="rId8"/>
    <p:sldId id="258" r:id="rId9"/>
    <p:sldId id="265" r:id="rId10"/>
    <p:sldId id="323" r:id="rId11"/>
    <p:sldId id="324" r:id="rId12"/>
    <p:sldId id="322" r:id="rId13"/>
    <p:sldId id="325" r:id="rId14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55A2"/>
    <a:srgbClr val="DBECF3"/>
    <a:srgbClr val="9DC815"/>
    <a:srgbClr val="F0831E"/>
    <a:srgbClr val="E72917"/>
    <a:srgbClr val="6C000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8" autoAdjust="0"/>
    <p:restoredTop sz="94660"/>
  </p:normalViewPr>
  <p:slideViewPr>
    <p:cSldViewPr>
      <p:cViewPr>
        <p:scale>
          <a:sx n="60" d="100"/>
          <a:sy n="60" d="100"/>
        </p:scale>
        <p:origin x="1032" y="1152"/>
      </p:cViewPr>
      <p:guideLst>
        <p:guide orient="horz" pos="1624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662DD202-F249-4ABA-A20D-B8E9DBB9097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E4DF46FA-1ECC-4723-8683-A8CEDFF2787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46FA-1ECC-4723-8683-A8CEDFF278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9F6C-CD2F-4D34-880F-986F7C919A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fade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fade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>
        <p:fade/>
      </p:transition>
    </mc:Choice>
    <mc:Fallback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2000" advTm="4000">
        <p:fade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1434128" y="2273036"/>
            <a:ext cx="325293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55A2"/>
                </a:solidFill>
                <a:latin typeface="inpin heiti" charset="-122"/>
                <a:ea typeface="inpin heiti" charset="-122"/>
              </a:rPr>
              <a:t>菜鸡</a:t>
            </a:r>
            <a:r>
              <a:rPr lang="zh-CN" altLang="en-US" sz="2800" dirty="0">
                <a:solidFill>
                  <a:srgbClr val="0055A2"/>
                </a:solidFill>
                <a:latin typeface="inpin heiti" charset="-122"/>
                <a:ea typeface="inpin heiti" charset="-122"/>
              </a:rPr>
              <a:t>企业小助手</a:t>
            </a:r>
            <a:r>
              <a:rPr lang="en-US" altLang="zh-CN" sz="2800" dirty="0">
                <a:solidFill>
                  <a:srgbClr val="0055A2"/>
                </a:solidFill>
                <a:latin typeface="inpin heiti" charset="-122"/>
                <a:ea typeface="inpin heiti" charset="-122"/>
              </a:rPr>
              <a:t>0.0</a:t>
            </a:r>
            <a:endParaRPr lang="en-US" altLang="zh-CN" sz="2800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55039" y="459992"/>
            <a:ext cx="4271998" cy="4271998"/>
          </a:xfrm>
          <a:prstGeom prst="ellipse">
            <a:avLst/>
          </a:prstGeom>
          <a:noFill/>
          <a:ln w="9525">
            <a:solidFill>
              <a:srgbClr val="005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611560" y="615936"/>
            <a:ext cx="1537628" cy="1397036"/>
            <a:chOff x="708484" y="771550"/>
            <a:chExt cx="2038382" cy="1852004"/>
          </a:xfrm>
        </p:grpSpPr>
        <p:sp>
          <p:nvSpPr>
            <p:cNvPr id="65" name="椭圆 64"/>
            <p:cNvSpPr/>
            <p:nvPr/>
          </p:nvSpPr>
          <p:spPr>
            <a:xfrm>
              <a:off x="775780" y="771550"/>
              <a:ext cx="1852004" cy="1852004"/>
            </a:xfrm>
            <a:prstGeom prst="ellipse">
              <a:avLst/>
            </a:prstGeom>
            <a:solidFill>
              <a:srgbClr val="0070C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007828" y="1003597"/>
              <a:ext cx="1387908" cy="1387908"/>
            </a:xfrm>
            <a:prstGeom prst="ellipse">
              <a:avLst/>
            </a:prstGeom>
            <a:gradFill flip="none" rotWithShape="1">
              <a:gsLst>
                <a:gs pos="36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1"/>
              <a:tileRect/>
            </a:gradFill>
            <a:ln w="3810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3000000" scaled="0"/>
              </a:gradFill>
            </a:ln>
            <a:effectLst>
              <a:outerShdw blurRad="177800" dist="228600" dir="882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08484" y="1495082"/>
              <a:ext cx="2038382" cy="44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RESUME</a:t>
              </a:r>
              <a:endParaRPr lang="zh-CN" altLang="en-US" sz="16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 rot="1738458">
            <a:off x="4474739" y="3338585"/>
            <a:ext cx="661162" cy="661162"/>
            <a:chOff x="4482708" y="3301238"/>
            <a:chExt cx="661162" cy="661162"/>
          </a:xfrm>
        </p:grpSpPr>
        <p:grpSp>
          <p:nvGrpSpPr>
            <p:cNvPr id="79" name="组合 23"/>
            <p:cNvGrpSpPr/>
            <p:nvPr/>
          </p:nvGrpSpPr>
          <p:grpSpPr>
            <a:xfrm>
              <a:off x="4482708" y="3301238"/>
              <a:ext cx="661162" cy="661162"/>
              <a:chOff x="775780" y="771550"/>
              <a:chExt cx="1852004" cy="1852004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775780" y="771550"/>
                <a:ext cx="1852004" cy="1852004"/>
              </a:xfrm>
              <a:prstGeom prst="ellipse">
                <a:avLst/>
              </a:pr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rgbClr val="DBECF3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1007828" y="1003597"/>
                <a:ext cx="1387908" cy="1387908"/>
              </a:xfrm>
              <a:prstGeom prst="ellipse">
                <a:avLst/>
              </a:prstGeom>
              <a:gradFill flip="none" rotWithShape="1">
                <a:gsLst>
                  <a:gs pos="27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1"/>
                <a:tileRect/>
              </a:gradFill>
              <a:ln w="190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3000000" scaled="0"/>
                </a:gradFill>
              </a:ln>
              <a:effectLst>
                <a:outerShdw blurRad="177800" dist="152400" dir="882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inpin heiti" charset="-122"/>
                  <a:ea typeface="inpin heiti" charset="-122"/>
                </a:endParaRPr>
              </a:p>
            </p:txBody>
          </p:sp>
        </p:grpSp>
        <p:grpSp>
          <p:nvGrpSpPr>
            <p:cNvPr id="80" name="组合 40"/>
            <p:cNvGrpSpPr/>
            <p:nvPr/>
          </p:nvGrpSpPr>
          <p:grpSpPr>
            <a:xfrm>
              <a:off x="4679943" y="3516067"/>
              <a:ext cx="266691" cy="231503"/>
              <a:chOff x="6434683" y="510993"/>
              <a:chExt cx="987549" cy="857250"/>
            </a:xfrm>
          </p:grpSpPr>
          <p:sp>
            <p:nvSpPr>
              <p:cNvPr id="81" name="任意多边形 80"/>
              <p:cNvSpPr/>
              <p:nvPr/>
            </p:nvSpPr>
            <p:spPr>
              <a:xfrm>
                <a:off x="6978347" y="510993"/>
                <a:ext cx="438150" cy="857250"/>
              </a:xfrm>
              <a:custGeom>
                <a:avLst/>
                <a:gdLst>
                  <a:gd name="connsiteX0" fmla="*/ 0 w 438150"/>
                  <a:gd name="connsiteY0" fmla="*/ 0 h 857250"/>
                  <a:gd name="connsiteX1" fmla="*/ 438150 w 438150"/>
                  <a:gd name="connsiteY1" fmla="*/ 438150 h 857250"/>
                  <a:gd name="connsiteX2" fmla="*/ 19050 w 438150"/>
                  <a:gd name="connsiteY2" fmla="*/ 85725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857250">
                    <a:moveTo>
                      <a:pt x="0" y="0"/>
                    </a:moveTo>
                    <a:lnTo>
                      <a:pt x="438150" y="438150"/>
                    </a:lnTo>
                    <a:lnTo>
                      <a:pt x="19050" y="857250"/>
                    </a:lnTo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434683" y="954806"/>
                <a:ext cx="98754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KSO_Shape"/>
          <p:cNvSpPr/>
          <p:nvPr/>
        </p:nvSpPr>
        <p:spPr bwMode="auto">
          <a:xfrm>
            <a:off x="5829419" y="4011910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93460" y="3948430"/>
            <a:ext cx="2374265" cy="33718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algn="l"/>
            <a:r>
              <a:rPr lang="zh-CN" altLang="en-US" sz="1600" dirty="0" smtClean="0">
                <a:solidFill>
                  <a:srgbClr val="0055A2"/>
                </a:solidFill>
                <a:latin typeface="inpin heiti" charset="-122"/>
                <a:ea typeface="inpin heiti" charset="-122"/>
              </a:rPr>
              <a:t>设计部</a:t>
            </a:r>
            <a:r>
              <a:rPr lang="zh-CN" altLang="en-US" sz="1600" dirty="0" smtClean="0">
                <a:solidFill>
                  <a:srgbClr val="0055A2"/>
                </a:solidFill>
                <a:latin typeface="inpin heiti" charset="-122"/>
                <a:ea typeface="inpin heiti" charset="-122"/>
              </a:rPr>
              <a:t>：马英杰、万顺</a:t>
            </a:r>
            <a:endParaRPr lang="zh-CN" altLang="en-US" sz="1600" dirty="0" smtClean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 animBg="1"/>
      <p:bldP spid="8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35979" y="1325690"/>
            <a:ext cx="1852671" cy="1939248"/>
            <a:chOff x="2002155" y="908130"/>
            <a:chExt cx="680407" cy="712203"/>
          </a:xfrm>
        </p:grpSpPr>
        <p:grpSp>
          <p:nvGrpSpPr>
            <p:cNvPr id="18" name="组合 17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20" name="圆角矩形 19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04</a:t>
              </a:r>
              <a:endParaRPr lang="zh-CN" altLang="en-US" sz="66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4951" y="3011418"/>
            <a:ext cx="2348319" cy="707364"/>
            <a:chOff x="3313260" y="3500136"/>
            <a:chExt cx="3131092" cy="943152"/>
          </a:xfrm>
        </p:grpSpPr>
        <p:sp>
          <p:nvSpPr>
            <p:cNvPr id="29" name="文本框 28"/>
            <p:cNvSpPr txBox="1"/>
            <p:nvPr/>
          </p:nvSpPr>
          <p:spPr>
            <a:xfrm>
              <a:off x="3313260" y="3500136"/>
              <a:ext cx="3131092" cy="61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inpin heiti" charset="-122"/>
                  <a:ea typeface="inpin heiti" charset="-122"/>
                </a:rPr>
                <a:t>背景不嫌多</a:t>
              </a:r>
              <a:endPara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420506" y="919728"/>
            <a:ext cx="4302760" cy="3138170"/>
            <a:chOff x="2977980" y="1593443"/>
            <a:chExt cx="5737013" cy="4184227"/>
          </a:xfrm>
        </p:grpSpPr>
        <p:sp>
          <p:nvSpPr>
            <p:cNvPr id="29" name="文本框 28"/>
            <p:cNvSpPr txBox="1"/>
            <p:nvPr/>
          </p:nvSpPr>
          <p:spPr>
            <a:xfrm>
              <a:off x="2977980" y="1593443"/>
              <a:ext cx="5737013" cy="418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inpin heiti" charset="-122"/>
                  <a:ea typeface="inpin heiti" charset="-122"/>
                </a:rPr>
                <a:t>THANKS FOR LISTENING</a:t>
              </a:r>
              <a:endParaRPr lang="en-US" altLang="zh-CN" sz="66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313173" y="1406416"/>
            <a:ext cx="1851402" cy="1939248"/>
            <a:chOff x="2002621" y="908130"/>
            <a:chExt cx="679941" cy="712203"/>
          </a:xfrm>
        </p:grpSpPr>
        <p:grpSp>
          <p:nvGrpSpPr>
            <p:cNvPr id="10" name="组合 9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12" name="圆角矩形 11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002621" y="1092826"/>
              <a:ext cx="657225" cy="21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员工</a:t>
              </a:r>
              <a:endParaRPr lang="zh-CN" altLang="en-US" sz="3200" dirty="0" smtClean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6785" y="2953714"/>
            <a:ext cx="2348319" cy="707364"/>
            <a:chOff x="3125584" y="3500136"/>
            <a:chExt cx="3131092" cy="943152"/>
          </a:xfrm>
        </p:grpSpPr>
        <p:sp>
          <p:nvSpPr>
            <p:cNvPr id="17" name="文本框 16"/>
            <p:cNvSpPr txBox="1"/>
            <p:nvPr/>
          </p:nvSpPr>
          <p:spPr>
            <a:xfrm>
              <a:off x="3125584" y="3500136"/>
              <a:ext cx="3131092" cy="61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2" name="Freeform 5"/>
          <p:cNvSpPr/>
          <p:nvPr/>
        </p:nvSpPr>
        <p:spPr bwMode="auto">
          <a:xfrm rot="10800000">
            <a:off x="1937527" y="1406416"/>
            <a:ext cx="1674485" cy="148405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203200" dist="635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dirty="0">
              <a:solidFill>
                <a:prstClr val="black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" name="Freeform 5"/>
          <p:cNvSpPr/>
          <p:nvPr/>
        </p:nvSpPr>
        <p:spPr bwMode="auto">
          <a:xfrm rot="10800000">
            <a:off x="2123458" y="1571839"/>
            <a:ext cx="1302623" cy="115448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60000">
                <a:srgbClr val="ECECEC"/>
              </a:gs>
              <a:gs pos="100000">
                <a:srgbClr val="D1D1D1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52400" dist="38100" dir="2700000" algn="tl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p>
            <a:endParaRPr lang="zh-CN" altLang="en-US" dirty="0">
              <a:solidFill>
                <a:prstClr val="black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0363" y="1856617"/>
            <a:ext cx="17895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dirty="0" smtClean="0">
                <a:solidFill>
                  <a:srgbClr val="0055A2"/>
                </a:solidFill>
                <a:latin typeface="inpin heiti" charset="-122"/>
                <a:ea typeface="inpin heiti" charset="-122"/>
              </a:rPr>
              <a:t>企业</a:t>
            </a:r>
            <a:endParaRPr lang="zh-CN" altLang="en-US" sz="3200" dirty="0" smtClean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>
            <a:off x="3925788" y="2148403"/>
            <a:ext cx="1241799" cy="126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 flipH="1">
            <a:off x="2487218" y="3530872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663A77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 flipH="1">
            <a:off x="2487218" y="1840151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E87071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2030114" y="2687098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0055A2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2485736" y="4377820"/>
            <a:ext cx="4141164" cy="958331"/>
          </a:xfrm>
          <a:custGeom>
            <a:avLst/>
            <a:gdLst>
              <a:gd name="connsiteX0" fmla="*/ 0 w 5521552"/>
              <a:gd name="connsiteY0" fmla="*/ 1125265 h 1277774"/>
              <a:gd name="connsiteX1" fmla="*/ 7858 w 5521552"/>
              <a:gd name="connsiteY1" fmla="*/ 1126057 h 1277774"/>
              <a:gd name="connsiteX2" fmla="*/ 7858 w 5521552"/>
              <a:gd name="connsiteY2" fmla="*/ 1277774 h 1277774"/>
              <a:gd name="connsiteX3" fmla="*/ 0 w 5521552"/>
              <a:gd name="connsiteY3" fmla="*/ 1276982 h 1277774"/>
              <a:gd name="connsiteX4" fmla="*/ 32640 w 5521552"/>
              <a:gd name="connsiteY4" fmla="*/ 0 h 1277774"/>
              <a:gd name="connsiteX5" fmla="*/ 5501591 w 5521552"/>
              <a:gd name="connsiteY5" fmla="*/ 0 h 1277774"/>
              <a:gd name="connsiteX6" fmla="*/ 5521552 w 5521552"/>
              <a:gd name="connsiteY6" fmla="*/ 2012 h 1277774"/>
              <a:gd name="connsiteX7" fmla="*/ 5521552 w 5521552"/>
              <a:gd name="connsiteY7" fmla="*/ 149955 h 1277774"/>
              <a:gd name="connsiteX8" fmla="*/ 5472887 w 5521552"/>
              <a:gd name="connsiteY8" fmla="*/ 145049 h 1277774"/>
              <a:gd name="connsiteX9" fmla="*/ 61343 w 5521552"/>
              <a:gd name="connsiteY9" fmla="*/ 145049 h 1277774"/>
              <a:gd name="connsiteX10" fmla="*/ 0 w 5521552"/>
              <a:gd name="connsiteY10" fmla="*/ 151233 h 1277774"/>
              <a:gd name="connsiteX11" fmla="*/ 0 w 5521552"/>
              <a:gd name="connsiteY11" fmla="*/ 3291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21552" h="1277774">
                <a:moveTo>
                  <a:pt x="0" y="1125265"/>
                </a:moveTo>
                <a:lnTo>
                  <a:pt x="7858" y="1126057"/>
                </a:lnTo>
                <a:lnTo>
                  <a:pt x="7858" y="1277774"/>
                </a:lnTo>
                <a:lnTo>
                  <a:pt x="0" y="1276982"/>
                </a:lnTo>
                <a:close/>
                <a:moveTo>
                  <a:pt x="32640" y="0"/>
                </a:moveTo>
                <a:lnTo>
                  <a:pt x="5501591" y="0"/>
                </a:lnTo>
                <a:lnTo>
                  <a:pt x="5521552" y="2012"/>
                </a:lnTo>
                <a:lnTo>
                  <a:pt x="5521552" y="149955"/>
                </a:lnTo>
                <a:lnTo>
                  <a:pt x="5472887" y="145049"/>
                </a:lnTo>
                <a:lnTo>
                  <a:pt x="61343" y="145049"/>
                </a:lnTo>
                <a:lnTo>
                  <a:pt x="0" y="151233"/>
                </a:lnTo>
                <a:lnTo>
                  <a:pt x="0" y="3291"/>
                </a:lnTo>
                <a:close/>
              </a:path>
            </a:pathLst>
          </a:custGeom>
          <a:solidFill>
            <a:srgbClr val="0055A2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2123728" y="987574"/>
            <a:ext cx="4596786" cy="958331"/>
          </a:xfrm>
          <a:custGeom>
            <a:avLst/>
            <a:gdLst>
              <a:gd name="connsiteX0" fmla="*/ 640136 w 6129048"/>
              <a:gd name="connsiteY0" fmla="*/ 0 h 1277774"/>
              <a:gd name="connsiteX1" fmla="*/ 6109087 w 6129048"/>
              <a:gd name="connsiteY1" fmla="*/ 0 h 1277774"/>
              <a:gd name="connsiteX2" fmla="*/ 6129048 w 6129048"/>
              <a:gd name="connsiteY2" fmla="*/ 2012 h 1277774"/>
              <a:gd name="connsiteX3" fmla="*/ 6129048 w 6129048"/>
              <a:gd name="connsiteY3" fmla="*/ 149955 h 1277774"/>
              <a:gd name="connsiteX4" fmla="*/ 6080383 w 6129048"/>
              <a:gd name="connsiteY4" fmla="*/ 145049 h 1277774"/>
              <a:gd name="connsiteX5" fmla="*/ 668839 w 6129048"/>
              <a:gd name="connsiteY5" fmla="*/ 145049 h 1277774"/>
              <a:gd name="connsiteX6" fmla="*/ 175639 w 6129048"/>
              <a:gd name="connsiteY6" fmla="*/ 638249 h 1277774"/>
              <a:gd name="connsiteX7" fmla="*/ 569442 w 6129048"/>
              <a:gd name="connsiteY7" fmla="*/ 1121429 h 1277774"/>
              <a:gd name="connsiteX8" fmla="*/ 615354 w 6129048"/>
              <a:gd name="connsiteY8" fmla="*/ 1126057 h 1277774"/>
              <a:gd name="connsiteX9" fmla="*/ 615354 w 6129048"/>
              <a:gd name="connsiteY9" fmla="*/ 1277774 h 1277774"/>
              <a:gd name="connsiteX10" fmla="*/ 511127 w 6129048"/>
              <a:gd name="connsiteY10" fmla="*/ 1267267 h 1277774"/>
              <a:gd name="connsiteX11" fmla="*/ 0 w 6129048"/>
              <a:gd name="connsiteY11" fmla="*/ 640136 h 1277774"/>
              <a:gd name="connsiteX12" fmla="*/ 640136 w 6129048"/>
              <a:gd name="connsiteY12" fmla="*/ 0 h 127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9048" h="1277774">
                <a:moveTo>
                  <a:pt x="640136" y="0"/>
                </a:moveTo>
                <a:lnTo>
                  <a:pt x="6109087" y="0"/>
                </a:lnTo>
                <a:lnTo>
                  <a:pt x="6129048" y="2012"/>
                </a:lnTo>
                <a:lnTo>
                  <a:pt x="6129048" y="149955"/>
                </a:lnTo>
                <a:lnTo>
                  <a:pt x="6080383" y="145049"/>
                </a:lnTo>
                <a:lnTo>
                  <a:pt x="668839" y="145049"/>
                </a:lnTo>
                <a:cubicBezTo>
                  <a:pt x="396452" y="145049"/>
                  <a:pt x="175639" y="365862"/>
                  <a:pt x="175639" y="638249"/>
                </a:cubicBezTo>
                <a:cubicBezTo>
                  <a:pt x="175639" y="876588"/>
                  <a:pt x="344699" y="1075440"/>
                  <a:pt x="569442" y="1121429"/>
                </a:cubicBezTo>
                <a:lnTo>
                  <a:pt x="615354" y="1126057"/>
                </a:lnTo>
                <a:lnTo>
                  <a:pt x="615354" y="1277774"/>
                </a:lnTo>
                <a:lnTo>
                  <a:pt x="511127" y="1267267"/>
                </a:lnTo>
                <a:cubicBezTo>
                  <a:pt x="219428" y="1207576"/>
                  <a:pt x="0" y="949481"/>
                  <a:pt x="0" y="640136"/>
                </a:cubicBezTo>
                <a:cubicBezTo>
                  <a:pt x="0" y="286599"/>
                  <a:pt x="286599" y="0"/>
                  <a:pt x="640136" y="0"/>
                </a:cubicBezTo>
                <a:close/>
              </a:path>
            </a:pathLst>
          </a:custGeom>
          <a:solidFill>
            <a:srgbClr val="0055A2"/>
          </a:solid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104978" y="1471591"/>
            <a:ext cx="1389152" cy="2392526"/>
            <a:chOff x="5005992" y="4250111"/>
            <a:chExt cx="1852203" cy="3190034"/>
          </a:xfrm>
        </p:grpSpPr>
        <p:grpSp>
          <p:nvGrpSpPr>
            <p:cNvPr id="52" name="组合 51"/>
            <p:cNvGrpSpPr/>
            <p:nvPr/>
          </p:nvGrpSpPr>
          <p:grpSpPr>
            <a:xfrm>
              <a:off x="5005992" y="4250111"/>
              <a:ext cx="1852203" cy="3190034"/>
              <a:chOff x="2082059" y="3844831"/>
              <a:chExt cx="1852203" cy="3190034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61" name="任意多边形 60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59" name="任意多边形 58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</p:grpSp>
        <p:grpSp>
          <p:nvGrpSpPr>
            <p:cNvPr id="53" name="Group 11"/>
            <p:cNvGrpSpPr>
              <a:grpSpLocks noChangeAspect="1"/>
            </p:cNvGrpSpPr>
            <p:nvPr/>
          </p:nvGrpSpPr>
          <p:grpSpPr bwMode="auto">
            <a:xfrm>
              <a:off x="5357694" y="5111288"/>
              <a:ext cx="599139" cy="520781"/>
              <a:chOff x="4838" y="1902"/>
              <a:chExt cx="497" cy="43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54" name="Freeform 12"/>
              <p:cNvSpPr>
                <a:spLocks noEditPoints="1"/>
              </p:cNvSpPr>
              <p:nvPr/>
            </p:nvSpPr>
            <p:spPr bwMode="auto">
              <a:xfrm>
                <a:off x="5001" y="1999"/>
                <a:ext cx="334" cy="335"/>
              </a:xfrm>
              <a:custGeom>
                <a:avLst/>
                <a:gdLst>
                  <a:gd name="T0" fmla="*/ 9 w 80"/>
                  <a:gd name="T1" fmla="*/ 19 h 80"/>
                  <a:gd name="T2" fmla="*/ 10 w 80"/>
                  <a:gd name="T3" fmla="*/ 26 h 80"/>
                  <a:gd name="T4" fmla="*/ 5 w 80"/>
                  <a:gd name="T5" fmla="*/ 27 h 80"/>
                  <a:gd name="T6" fmla="*/ 0 w 80"/>
                  <a:gd name="T7" fmla="*/ 31 h 80"/>
                  <a:gd name="T8" fmla="*/ 3 w 80"/>
                  <a:gd name="T9" fmla="*/ 37 h 80"/>
                  <a:gd name="T10" fmla="*/ 7 w 80"/>
                  <a:gd name="T11" fmla="*/ 42 h 80"/>
                  <a:gd name="T12" fmla="*/ 3 w 80"/>
                  <a:gd name="T13" fmla="*/ 46 h 80"/>
                  <a:gd name="T14" fmla="*/ 1 w 80"/>
                  <a:gd name="T15" fmla="*/ 52 h 80"/>
                  <a:gd name="T16" fmla="*/ 7 w 80"/>
                  <a:gd name="T17" fmla="*/ 56 h 80"/>
                  <a:gd name="T18" fmla="*/ 11 w 80"/>
                  <a:gd name="T19" fmla="*/ 57 h 80"/>
                  <a:gd name="T20" fmla="*/ 11 w 80"/>
                  <a:gd name="T21" fmla="*/ 63 h 80"/>
                  <a:gd name="T22" fmla="*/ 13 w 80"/>
                  <a:gd name="T23" fmla="*/ 70 h 80"/>
                  <a:gd name="T24" fmla="*/ 19 w 80"/>
                  <a:gd name="T25" fmla="*/ 70 h 80"/>
                  <a:gd name="T26" fmla="*/ 25 w 80"/>
                  <a:gd name="T27" fmla="*/ 70 h 80"/>
                  <a:gd name="T28" fmla="*/ 27 w 80"/>
                  <a:gd name="T29" fmla="*/ 74 h 80"/>
                  <a:gd name="T30" fmla="*/ 31 w 80"/>
                  <a:gd name="T31" fmla="*/ 79 h 80"/>
                  <a:gd name="T32" fmla="*/ 37 w 80"/>
                  <a:gd name="T33" fmla="*/ 76 h 80"/>
                  <a:gd name="T34" fmla="*/ 42 w 80"/>
                  <a:gd name="T35" fmla="*/ 73 h 80"/>
                  <a:gd name="T36" fmla="*/ 46 w 80"/>
                  <a:gd name="T37" fmla="*/ 76 h 80"/>
                  <a:gd name="T38" fmla="*/ 52 w 80"/>
                  <a:gd name="T39" fmla="*/ 78 h 80"/>
                  <a:gd name="T40" fmla="*/ 56 w 80"/>
                  <a:gd name="T41" fmla="*/ 73 h 80"/>
                  <a:gd name="T42" fmla="*/ 58 w 80"/>
                  <a:gd name="T43" fmla="*/ 67 h 80"/>
                  <a:gd name="T44" fmla="*/ 63 w 80"/>
                  <a:gd name="T45" fmla="*/ 68 h 80"/>
                  <a:gd name="T46" fmla="*/ 69 w 80"/>
                  <a:gd name="T47" fmla="*/ 67 h 80"/>
                  <a:gd name="T48" fmla="*/ 70 w 80"/>
                  <a:gd name="T49" fmla="*/ 60 h 80"/>
                  <a:gd name="T50" fmla="*/ 69 w 80"/>
                  <a:gd name="T51" fmla="*/ 54 h 80"/>
                  <a:gd name="T52" fmla="*/ 74 w 80"/>
                  <a:gd name="T53" fmla="*/ 53 h 80"/>
                  <a:gd name="T54" fmla="*/ 79 w 80"/>
                  <a:gd name="T55" fmla="*/ 48 h 80"/>
                  <a:gd name="T56" fmla="*/ 76 w 80"/>
                  <a:gd name="T57" fmla="*/ 42 h 80"/>
                  <a:gd name="T58" fmla="*/ 72 w 80"/>
                  <a:gd name="T59" fmla="*/ 37 h 80"/>
                  <a:gd name="T60" fmla="*/ 76 w 80"/>
                  <a:gd name="T61" fmla="*/ 34 h 80"/>
                  <a:gd name="T62" fmla="*/ 78 w 80"/>
                  <a:gd name="T63" fmla="*/ 27 h 80"/>
                  <a:gd name="T64" fmla="*/ 73 w 80"/>
                  <a:gd name="T65" fmla="*/ 24 h 80"/>
                  <a:gd name="T66" fmla="*/ 67 w 80"/>
                  <a:gd name="T67" fmla="*/ 21 h 80"/>
                  <a:gd name="T68" fmla="*/ 68 w 80"/>
                  <a:gd name="T69" fmla="*/ 16 h 80"/>
                  <a:gd name="T70" fmla="*/ 67 w 80"/>
                  <a:gd name="T71" fmla="*/ 10 h 80"/>
                  <a:gd name="T72" fmla="*/ 60 w 80"/>
                  <a:gd name="T73" fmla="*/ 9 h 80"/>
                  <a:gd name="T74" fmla="*/ 54 w 80"/>
                  <a:gd name="T75" fmla="*/ 10 h 80"/>
                  <a:gd name="T76" fmla="*/ 52 w 80"/>
                  <a:gd name="T77" fmla="*/ 5 h 80"/>
                  <a:gd name="T78" fmla="*/ 48 w 80"/>
                  <a:gd name="T79" fmla="*/ 0 h 80"/>
                  <a:gd name="T80" fmla="*/ 42 w 80"/>
                  <a:gd name="T81" fmla="*/ 3 h 80"/>
                  <a:gd name="T82" fmla="*/ 37 w 80"/>
                  <a:gd name="T83" fmla="*/ 7 h 80"/>
                  <a:gd name="T84" fmla="*/ 33 w 80"/>
                  <a:gd name="T85" fmla="*/ 3 h 80"/>
                  <a:gd name="T86" fmla="*/ 27 w 80"/>
                  <a:gd name="T87" fmla="*/ 1 h 80"/>
                  <a:gd name="T88" fmla="*/ 23 w 80"/>
                  <a:gd name="T89" fmla="*/ 7 h 80"/>
                  <a:gd name="T90" fmla="*/ 21 w 80"/>
                  <a:gd name="T91" fmla="*/ 13 h 80"/>
                  <a:gd name="T92" fmla="*/ 16 w 80"/>
                  <a:gd name="T93" fmla="*/ 11 h 80"/>
                  <a:gd name="T94" fmla="*/ 10 w 80"/>
                  <a:gd name="T95" fmla="*/ 13 h 80"/>
                  <a:gd name="T96" fmla="*/ 9 w 80"/>
                  <a:gd name="T97" fmla="*/ 19 h 80"/>
                  <a:gd name="T98" fmla="*/ 32 w 80"/>
                  <a:gd name="T99" fmla="*/ 18 h 80"/>
                  <a:gd name="T100" fmla="*/ 62 w 80"/>
                  <a:gd name="T101" fmla="*/ 33 h 80"/>
                  <a:gd name="T102" fmla="*/ 47 w 80"/>
                  <a:gd name="T103" fmla="*/ 62 h 80"/>
                  <a:gd name="T104" fmla="*/ 18 w 80"/>
                  <a:gd name="T105" fmla="*/ 47 h 80"/>
                  <a:gd name="T106" fmla="*/ 32 w 80"/>
                  <a:gd name="T107" fmla="*/ 1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80">
                    <a:moveTo>
                      <a:pt x="9" y="19"/>
                    </a:moveTo>
                    <a:cubicBezTo>
                      <a:pt x="11" y="21"/>
                      <a:pt x="10" y="25"/>
                      <a:pt x="10" y="26"/>
                    </a:cubicBezTo>
                    <a:cubicBezTo>
                      <a:pt x="9" y="27"/>
                      <a:pt x="7" y="27"/>
                      <a:pt x="5" y="27"/>
                    </a:cubicBezTo>
                    <a:cubicBezTo>
                      <a:pt x="3" y="26"/>
                      <a:pt x="1" y="28"/>
                      <a:pt x="0" y="31"/>
                    </a:cubicBezTo>
                    <a:cubicBezTo>
                      <a:pt x="0" y="34"/>
                      <a:pt x="1" y="37"/>
                      <a:pt x="3" y="37"/>
                    </a:cubicBezTo>
                    <a:cubicBezTo>
                      <a:pt x="5" y="38"/>
                      <a:pt x="7" y="41"/>
                      <a:pt x="7" y="42"/>
                    </a:cubicBezTo>
                    <a:cubicBezTo>
                      <a:pt x="7" y="44"/>
                      <a:pt x="5" y="45"/>
                      <a:pt x="3" y="46"/>
                    </a:cubicBezTo>
                    <a:cubicBezTo>
                      <a:pt x="1" y="47"/>
                      <a:pt x="0" y="49"/>
                      <a:pt x="1" y="52"/>
                    </a:cubicBezTo>
                    <a:cubicBezTo>
                      <a:pt x="2" y="55"/>
                      <a:pt x="4" y="57"/>
                      <a:pt x="7" y="56"/>
                    </a:cubicBezTo>
                    <a:cubicBezTo>
                      <a:pt x="9" y="55"/>
                      <a:pt x="11" y="56"/>
                      <a:pt x="11" y="57"/>
                    </a:cubicBezTo>
                    <a:cubicBezTo>
                      <a:pt x="12" y="58"/>
                      <a:pt x="13" y="62"/>
                      <a:pt x="11" y="63"/>
                    </a:cubicBezTo>
                    <a:cubicBezTo>
                      <a:pt x="10" y="65"/>
                      <a:pt x="10" y="68"/>
                      <a:pt x="13" y="70"/>
                    </a:cubicBezTo>
                    <a:cubicBezTo>
                      <a:pt x="15" y="72"/>
                      <a:pt x="18" y="72"/>
                      <a:pt x="19" y="70"/>
                    </a:cubicBezTo>
                    <a:cubicBezTo>
                      <a:pt x="20" y="69"/>
                      <a:pt x="24" y="69"/>
                      <a:pt x="25" y="70"/>
                    </a:cubicBezTo>
                    <a:cubicBezTo>
                      <a:pt x="27" y="70"/>
                      <a:pt x="27" y="72"/>
                      <a:pt x="27" y="74"/>
                    </a:cubicBezTo>
                    <a:cubicBezTo>
                      <a:pt x="26" y="76"/>
                      <a:pt x="28" y="78"/>
                      <a:pt x="31" y="79"/>
                    </a:cubicBezTo>
                    <a:cubicBezTo>
                      <a:pt x="34" y="80"/>
                      <a:pt x="37" y="79"/>
                      <a:pt x="37" y="76"/>
                    </a:cubicBezTo>
                    <a:cubicBezTo>
                      <a:pt x="37" y="74"/>
                      <a:pt x="41" y="73"/>
                      <a:pt x="42" y="73"/>
                    </a:cubicBezTo>
                    <a:cubicBezTo>
                      <a:pt x="43" y="72"/>
                      <a:pt x="45" y="74"/>
                      <a:pt x="46" y="76"/>
                    </a:cubicBezTo>
                    <a:cubicBezTo>
                      <a:pt x="46" y="78"/>
                      <a:pt x="49" y="79"/>
                      <a:pt x="52" y="78"/>
                    </a:cubicBezTo>
                    <a:cubicBezTo>
                      <a:pt x="55" y="77"/>
                      <a:pt x="56" y="75"/>
                      <a:pt x="56" y="73"/>
                    </a:cubicBezTo>
                    <a:cubicBezTo>
                      <a:pt x="55" y="71"/>
                      <a:pt x="57" y="68"/>
                      <a:pt x="58" y="67"/>
                    </a:cubicBezTo>
                    <a:cubicBezTo>
                      <a:pt x="59" y="66"/>
                      <a:pt x="61" y="67"/>
                      <a:pt x="63" y="68"/>
                    </a:cubicBezTo>
                    <a:cubicBezTo>
                      <a:pt x="65" y="70"/>
                      <a:pt x="67" y="69"/>
                      <a:pt x="69" y="67"/>
                    </a:cubicBezTo>
                    <a:cubicBezTo>
                      <a:pt x="71" y="65"/>
                      <a:pt x="72" y="62"/>
                      <a:pt x="70" y="60"/>
                    </a:cubicBezTo>
                    <a:cubicBezTo>
                      <a:pt x="69" y="59"/>
                      <a:pt x="69" y="55"/>
                      <a:pt x="69" y="54"/>
                    </a:cubicBezTo>
                    <a:cubicBezTo>
                      <a:pt x="70" y="53"/>
                      <a:pt x="72" y="52"/>
                      <a:pt x="74" y="53"/>
                    </a:cubicBezTo>
                    <a:cubicBezTo>
                      <a:pt x="76" y="53"/>
                      <a:pt x="78" y="51"/>
                      <a:pt x="79" y="48"/>
                    </a:cubicBezTo>
                    <a:cubicBezTo>
                      <a:pt x="80" y="45"/>
                      <a:pt x="78" y="43"/>
                      <a:pt x="76" y="42"/>
                    </a:cubicBezTo>
                    <a:cubicBezTo>
                      <a:pt x="74" y="42"/>
                      <a:pt x="72" y="38"/>
                      <a:pt x="72" y="37"/>
                    </a:cubicBezTo>
                    <a:cubicBezTo>
                      <a:pt x="72" y="36"/>
                      <a:pt x="74" y="34"/>
                      <a:pt x="76" y="34"/>
                    </a:cubicBezTo>
                    <a:cubicBezTo>
                      <a:pt x="78" y="33"/>
                      <a:pt x="79" y="30"/>
                      <a:pt x="78" y="27"/>
                    </a:cubicBezTo>
                    <a:cubicBezTo>
                      <a:pt x="77" y="25"/>
                      <a:pt x="75" y="23"/>
                      <a:pt x="73" y="24"/>
                    </a:cubicBezTo>
                    <a:cubicBezTo>
                      <a:pt x="71" y="24"/>
                      <a:pt x="67" y="22"/>
                      <a:pt x="67" y="21"/>
                    </a:cubicBezTo>
                    <a:cubicBezTo>
                      <a:pt x="66" y="20"/>
                      <a:pt x="66" y="18"/>
                      <a:pt x="68" y="16"/>
                    </a:cubicBezTo>
                    <a:cubicBezTo>
                      <a:pt x="69" y="15"/>
                      <a:pt x="69" y="12"/>
                      <a:pt x="67" y="10"/>
                    </a:cubicBezTo>
                    <a:cubicBezTo>
                      <a:pt x="64" y="8"/>
                      <a:pt x="61" y="8"/>
                      <a:pt x="60" y="9"/>
                    </a:cubicBezTo>
                    <a:cubicBezTo>
                      <a:pt x="59" y="11"/>
                      <a:pt x="55" y="10"/>
                      <a:pt x="54" y="10"/>
                    </a:cubicBezTo>
                    <a:cubicBezTo>
                      <a:pt x="52" y="9"/>
                      <a:pt x="52" y="7"/>
                      <a:pt x="52" y="5"/>
                    </a:cubicBezTo>
                    <a:cubicBezTo>
                      <a:pt x="53" y="3"/>
                      <a:pt x="51" y="1"/>
                      <a:pt x="48" y="0"/>
                    </a:cubicBezTo>
                    <a:cubicBezTo>
                      <a:pt x="45" y="0"/>
                      <a:pt x="42" y="1"/>
                      <a:pt x="42" y="3"/>
                    </a:cubicBezTo>
                    <a:cubicBezTo>
                      <a:pt x="42" y="5"/>
                      <a:pt x="38" y="7"/>
                      <a:pt x="37" y="7"/>
                    </a:cubicBezTo>
                    <a:cubicBezTo>
                      <a:pt x="36" y="7"/>
                      <a:pt x="34" y="5"/>
                      <a:pt x="33" y="3"/>
                    </a:cubicBezTo>
                    <a:cubicBezTo>
                      <a:pt x="33" y="1"/>
                      <a:pt x="30" y="1"/>
                      <a:pt x="27" y="1"/>
                    </a:cubicBezTo>
                    <a:cubicBezTo>
                      <a:pt x="24" y="2"/>
                      <a:pt x="23" y="5"/>
                      <a:pt x="23" y="7"/>
                    </a:cubicBezTo>
                    <a:cubicBezTo>
                      <a:pt x="24" y="9"/>
                      <a:pt x="22" y="12"/>
                      <a:pt x="21" y="13"/>
                    </a:cubicBezTo>
                    <a:cubicBezTo>
                      <a:pt x="20" y="13"/>
                      <a:pt x="18" y="13"/>
                      <a:pt x="16" y="11"/>
                    </a:cubicBezTo>
                    <a:cubicBezTo>
                      <a:pt x="15" y="10"/>
                      <a:pt x="12" y="11"/>
                      <a:pt x="10" y="13"/>
                    </a:cubicBezTo>
                    <a:cubicBezTo>
                      <a:pt x="8" y="15"/>
                      <a:pt x="7" y="18"/>
                      <a:pt x="9" y="19"/>
                    </a:cubicBezTo>
                    <a:close/>
                    <a:moveTo>
                      <a:pt x="32" y="18"/>
                    </a:moveTo>
                    <a:cubicBezTo>
                      <a:pt x="45" y="14"/>
                      <a:pt x="58" y="21"/>
                      <a:pt x="62" y="33"/>
                    </a:cubicBezTo>
                    <a:cubicBezTo>
                      <a:pt x="65" y="45"/>
                      <a:pt x="59" y="58"/>
                      <a:pt x="47" y="62"/>
                    </a:cubicBezTo>
                    <a:cubicBezTo>
                      <a:pt x="34" y="66"/>
                      <a:pt x="21" y="59"/>
                      <a:pt x="18" y="47"/>
                    </a:cubicBezTo>
                    <a:cubicBezTo>
                      <a:pt x="14" y="35"/>
                      <a:pt x="20" y="22"/>
                      <a:pt x="32" y="18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5" name="Freeform 13"/>
              <p:cNvSpPr>
                <a:spLocks noEditPoints="1"/>
              </p:cNvSpPr>
              <p:nvPr/>
            </p:nvSpPr>
            <p:spPr bwMode="auto">
              <a:xfrm>
                <a:off x="4838" y="1902"/>
                <a:ext cx="217" cy="214"/>
              </a:xfrm>
              <a:custGeom>
                <a:avLst/>
                <a:gdLst>
                  <a:gd name="T0" fmla="*/ 6 w 52"/>
                  <a:gd name="T1" fmla="*/ 12 h 51"/>
                  <a:gd name="T2" fmla="*/ 7 w 52"/>
                  <a:gd name="T3" fmla="*/ 16 h 51"/>
                  <a:gd name="T4" fmla="*/ 4 w 52"/>
                  <a:gd name="T5" fmla="*/ 17 h 51"/>
                  <a:gd name="T6" fmla="*/ 1 w 52"/>
                  <a:gd name="T7" fmla="*/ 20 h 51"/>
                  <a:gd name="T8" fmla="*/ 3 w 52"/>
                  <a:gd name="T9" fmla="*/ 24 h 51"/>
                  <a:gd name="T10" fmla="*/ 5 w 52"/>
                  <a:gd name="T11" fmla="*/ 27 h 51"/>
                  <a:gd name="T12" fmla="*/ 3 w 52"/>
                  <a:gd name="T13" fmla="*/ 29 h 51"/>
                  <a:gd name="T14" fmla="*/ 1 w 52"/>
                  <a:gd name="T15" fmla="*/ 33 h 51"/>
                  <a:gd name="T16" fmla="*/ 5 w 52"/>
                  <a:gd name="T17" fmla="*/ 36 h 51"/>
                  <a:gd name="T18" fmla="*/ 8 w 52"/>
                  <a:gd name="T19" fmla="*/ 36 h 51"/>
                  <a:gd name="T20" fmla="*/ 8 w 52"/>
                  <a:gd name="T21" fmla="*/ 41 h 51"/>
                  <a:gd name="T22" fmla="*/ 9 w 52"/>
                  <a:gd name="T23" fmla="*/ 45 h 51"/>
                  <a:gd name="T24" fmla="*/ 13 w 52"/>
                  <a:gd name="T25" fmla="*/ 45 h 51"/>
                  <a:gd name="T26" fmla="*/ 17 w 52"/>
                  <a:gd name="T27" fmla="*/ 45 h 51"/>
                  <a:gd name="T28" fmla="*/ 18 w 52"/>
                  <a:gd name="T29" fmla="*/ 48 h 51"/>
                  <a:gd name="T30" fmla="*/ 21 w 52"/>
                  <a:gd name="T31" fmla="*/ 51 h 51"/>
                  <a:gd name="T32" fmla="*/ 25 w 52"/>
                  <a:gd name="T33" fmla="*/ 49 h 51"/>
                  <a:gd name="T34" fmla="*/ 28 w 52"/>
                  <a:gd name="T35" fmla="*/ 47 h 51"/>
                  <a:gd name="T36" fmla="*/ 30 w 52"/>
                  <a:gd name="T37" fmla="*/ 49 h 51"/>
                  <a:gd name="T38" fmla="*/ 34 w 52"/>
                  <a:gd name="T39" fmla="*/ 50 h 51"/>
                  <a:gd name="T40" fmla="*/ 37 w 52"/>
                  <a:gd name="T41" fmla="*/ 47 h 51"/>
                  <a:gd name="T42" fmla="*/ 38 w 52"/>
                  <a:gd name="T43" fmla="*/ 43 h 51"/>
                  <a:gd name="T44" fmla="*/ 41 w 52"/>
                  <a:gd name="T45" fmla="*/ 44 h 51"/>
                  <a:gd name="T46" fmla="*/ 45 w 52"/>
                  <a:gd name="T47" fmla="*/ 43 h 51"/>
                  <a:gd name="T48" fmla="*/ 46 w 52"/>
                  <a:gd name="T49" fmla="*/ 39 h 51"/>
                  <a:gd name="T50" fmla="*/ 45 w 52"/>
                  <a:gd name="T51" fmla="*/ 35 h 51"/>
                  <a:gd name="T52" fmla="*/ 48 w 52"/>
                  <a:gd name="T53" fmla="*/ 34 h 51"/>
                  <a:gd name="T54" fmla="*/ 51 w 52"/>
                  <a:gd name="T55" fmla="*/ 31 h 51"/>
                  <a:gd name="T56" fmla="*/ 50 w 52"/>
                  <a:gd name="T57" fmla="*/ 27 h 51"/>
                  <a:gd name="T58" fmla="*/ 47 w 52"/>
                  <a:gd name="T59" fmla="*/ 24 h 51"/>
                  <a:gd name="T60" fmla="*/ 49 w 52"/>
                  <a:gd name="T61" fmla="*/ 22 h 51"/>
                  <a:gd name="T62" fmla="*/ 51 w 52"/>
                  <a:gd name="T63" fmla="*/ 18 h 51"/>
                  <a:gd name="T64" fmla="*/ 47 w 52"/>
                  <a:gd name="T65" fmla="*/ 15 h 51"/>
                  <a:gd name="T66" fmla="*/ 44 w 52"/>
                  <a:gd name="T67" fmla="*/ 13 h 51"/>
                  <a:gd name="T68" fmla="*/ 44 w 52"/>
                  <a:gd name="T69" fmla="*/ 10 h 51"/>
                  <a:gd name="T70" fmla="*/ 43 w 52"/>
                  <a:gd name="T71" fmla="*/ 6 h 51"/>
                  <a:gd name="T72" fmla="*/ 39 w 52"/>
                  <a:gd name="T73" fmla="*/ 6 h 51"/>
                  <a:gd name="T74" fmla="*/ 35 w 52"/>
                  <a:gd name="T75" fmla="*/ 6 h 51"/>
                  <a:gd name="T76" fmla="*/ 34 w 52"/>
                  <a:gd name="T77" fmla="*/ 3 h 51"/>
                  <a:gd name="T78" fmla="*/ 32 w 52"/>
                  <a:gd name="T79" fmla="*/ 0 h 51"/>
                  <a:gd name="T80" fmla="*/ 28 w 52"/>
                  <a:gd name="T81" fmla="*/ 2 h 51"/>
                  <a:gd name="T82" fmla="*/ 24 w 52"/>
                  <a:gd name="T83" fmla="*/ 4 h 51"/>
                  <a:gd name="T84" fmla="*/ 22 w 52"/>
                  <a:gd name="T85" fmla="*/ 2 h 51"/>
                  <a:gd name="T86" fmla="*/ 18 w 52"/>
                  <a:gd name="T87" fmla="*/ 1 h 51"/>
                  <a:gd name="T88" fmla="*/ 16 w 52"/>
                  <a:gd name="T89" fmla="*/ 4 h 51"/>
                  <a:gd name="T90" fmla="*/ 14 w 52"/>
                  <a:gd name="T91" fmla="*/ 8 h 51"/>
                  <a:gd name="T92" fmla="*/ 11 w 52"/>
                  <a:gd name="T93" fmla="*/ 7 h 51"/>
                  <a:gd name="T94" fmla="*/ 7 w 52"/>
                  <a:gd name="T95" fmla="*/ 8 h 51"/>
                  <a:gd name="T96" fmla="*/ 6 w 52"/>
                  <a:gd name="T97" fmla="*/ 12 h 51"/>
                  <a:gd name="T98" fmla="*/ 22 w 52"/>
                  <a:gd name="T99" fmla="*/ 11 h 51"/>
                  <a:gd name="T100" fmla="*/ 40 w 52"/>
                  <a:gd name="T101" fmla="*/ 21 h 51"/>
                  <a:gd name="T102" fmla="*/ 31 w 52"/>
                  <a:gd name="T103" fmla="*/ 40 h 51"/>
                  <a:gd name="T104" fmla="*/ 12 w 52"/>
                  <a:gd name="T105" fmla="*/ 30 h 51"/>
                  <a:gd name="T106" fmla="*/ 22 w 52"/>
                  <a:gd name="T107" fmla="*/ 1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1">
                    <a:moveTo>
                      <a:pt x="6" y="12"/>
                    </a:moveTo>
                    <a:cubicBezTo>
                      <a:pt x="7" y="13"/>
                      <a:pt x="7" y="16"/>
                      <a:pt x="7" y="16"/>
                    </a:cubicBezTo>
                    <a:cubicBezTo>
                      <a:pt x="7" y="17"/>
                      <a:pt x="5" y="18"/>
                      <a:pt x="4" y="17"/>
                    </a:cubicBezTo>
                    <a:cubicBezTo>
                      <a:pt x="3" y="17"/>
                      <a:pt x="1" y="18"/>
                      <a:pt x="1" y="20"/>
                    </a:cubicBezTo>
                    <a:cubicBezTo>
                      <a:pt x="0" y="22"/>
                      <a:pt x="1" y="24"/>
                      <a:pt x="3" y="24"/>
                    </a:cubicBezTo>
                    <a:cubicBezTo>
                      <a:pt x="4" y="24"/>
                      <a:pt x="5" y="26"/>
                      <a:pt x="5" y="27"/>
                    </a:cubicBezTo>
                    <a:cubicBezTo>
                      <a:pt x="5" y="28"/>
                      <a:pt x="4" y="29"/>
                      <a:pt x="3" y="29"/>
                    </a:cubicBezTo>
                    <a:cubicBezTo>
                      <a:pt x="1" y="30"/>
                      <a:pt x="1" y="32"/>
                      <a:pt x="1" y="33"/>
                    </a:cubicBezTo>
                    <a:cubicBezTo>
                      <a:pt x="2" y="35"/>
                      <a:pt x="4" y="36"/>
                      <a:pt x="5" y="36"/>
                    </a:cubicBezTo>
                    <a:cubicBezTo>
                      <a:pt x="6" y="36"/>
                      <a:pt x="8" y="36"/>
                      <a:pt x="8" y="36"/>
                    </a:cubicBezTo>
                    <a:cubicBezTo>
                      <a:pt x="8" y="37"/>
                      <a:pt x="9" y="40"/>
                      <a:pt x="8" y="41"/>
                    </a:cubicBezTo>
                    <a:cubicBezTo>
                      <a:pt x="7" y="42"/>
                      <a:pt x="7" y="43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4" y="44"/>
                      <a:pt x="16" y="44"/>
                      <a:pt x="17" y="45"/>
                    </a:cubicBezTo>
                    <a:cubicBezTo>
                      <a:pt x="18" y="45"/>
                      <a:pt x="18" y="46"/>
                      <a:pt x="18" y="48"/>
                    </a:cubicBezTo>
                    <a:cubicBezTo>
                      <a:pt x="18" y="49"/>
                      <a:pt x="19" y="50"/>
                      <a:pt x="21" y="51"/>
                    </a:cubicBezTo>
                    <a:cubicBezTo>
                      <a:pt x="22" y="51"/>
                      <a:pt x="24" y="50"/>
                      <a:pt x="25" y="49"/>
                    </a:cubicBezTo>
                    <a:cubicBezTo>
                      <a:pt x="25" y="48"/>
                      <a:pt x="27" y="47"/>
                      <a:pt x="28" y="47"/>
                    </a:cubicBezTo>
                    <a:cubicBezTo>
                      <a:pt x="29" y="47"/>
                      <a:pt x="30" y="48"/>
                      <a:pt x="30" y="49"/>
                    </a:cubicBezTo>
                    <a:cubicBezTo>
                      <a:pt x="30" y="50"/>
                      <a:pt x="32" y="51"/>
                      <a:pt x="34" y="50"/>
                    </a:cubicBezTo>
                    <a:cubicBezTo>
                      <a:pt x="36" y="50"/>
                      <a:pt x="37" y="48"/>
                      <a:pt x="37" y="47"/>
                    </a:cubicBezTo>
                    <a:cubicBezTo>
                      <a:pt x="36" y="45"/>
                      <a:pt x="38" y="43"/>
                      <a:pt x="38" y="43"/>
                    </a:cubicBezTo>
                    <a:cubicBezTo>
                      <a:pt x="39" y="42"/>
                      <a:pt x="40" y="43"/>
                      <a:pt x="41" y="44"/>
                    </a:cubicBezTo>
                    <a:cubicBezTo>
                      <a:pt x="42" y="45"/>
                      <a:pt x="44" y="44"/>
                      <a:pt x="45" y="43"/>
                    </a:cubicBezTo>
                    <a:cubicBezTo>
                      <a:pt x="47" y="42"/>
                      <a:pt x="47" y="40"/>
                      <a:pt x="46" y="39"/>
                    </a:cubicBezTo>
                    <a:cubicBezTo>
                      <a:pt x="45" y="38"/>
                      <a:pt x="45" y="35"/>
                      <a:pt x="45" y="35"/>
                    </a:cubicBezTo>
                    <a:cubicBezTo>
                      <a:pt x="46" y="34"/>
                      <a:pt x="47" y="34"/>
                      <a:pt x="48" y="34"/>
                    </a:cubicBezTo>
                    <a:cubicBezTo>
                      <a:pt x="50" y="34"/>
                      <a:pt x="51" y="33"/>
                      <a:pt x="51" y="31"/>
                    </a:cubicBezTo>
                    <a:cubicBezTo>
                      <a:pt x="52" y="29"/>
                      <a:pt x="51" y="27"/>
                      <a:pt x="50" y="27"/>
                    </a:cubicBezTo>
                    <a:cubicBezTo>
                      <a:pt x="48" y="27"/>
                      <a:pt x="47" y="25"/>
                      <a:pt x="47" y="24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51" y="21"/>
                      <a:pt x="51" y="19"/>
                      <a:pt x="51" y="18"/>
                    </a:cubicBezTo>
                    <a:cubicBezTo>
                      <a:pt x="50" y="16"/>
                      <a:pt x="49" y="15"/>
                      <a:pt x="47" y="15"/>
                    </a:cubicBezTo>
                    <a:cubicBezTo>
                      <a:pt x="46" y="16"/>
                      <a:pt x="44" y="14"/>
                      <a:pt x="44" y="13"/>
                    </a:cubicBezTo>
                    <a:cubicBezTo>
                      <a:pt x="43" y="13"/>
                      <a:pt x="43" y="11"/>
                      <a:pt x="44" y="10"/>
                    </a:cubicBezTo>
                    <a:cubicBezTo>
                      <a:pt x="45" y="9"/>
                      <a:pt x="45" y="8"/>
                      <a:pt x="43" y="6"/>
                    </a:cubicBezTo>
                    <a:cubicBezTo>
                      <a:pt x="42" y="5"/>
                      <a:pt x="40" y="5"/>
                      <a:pt x="39" y="6"/>
                    </a:cubicBezTo>
                    <a:cubicBezTo>
                      <a:pt x="38" y="7"/>
                      <a:pt x="36" y="7"/>
                      <a:pt x="35" y="6"/>
                    </a:cubicBezTo>
                    <a:cubicBezTo>
                      <a:pt x="34" y="6"/>
                      <a:pt x="34" y="5"/>
                      <a:pt x="34" y="3"/>
                    </a:cubicBezTo>
                    <a:cubicBezTo>
                      <a:pt x="35" y="2"/>
                      <a:pt x="33" y="1"/>
                      <a:pt x="32" y="0"/>
                    </a:cubicBezTo>
                    <a:cubicBezTo>
                      <a:pt x="30" y="0"/>
                      <a:pt x="28" y="1"/>
                      <a:pt x="28" y="2"/>
                    </a:cubicBezTo>
                    <a:cubicBezTo>
                      <a:pt x="27" y="3"/>
                      <a:pt x="25" y="4"/>
                      <a:pt x="24" y="4"/>
                    </a:cubicBezTo>
                    <a:cubicBezTo>
                      <a:pt x="24" y="4"/>
                      <a:pt x="23" y="3"/>
                      <a:pt x="22" y="2"/>
                    </a:cubicBezTo>
                    <a:cubicBezTo>
                      <a:pt x="22" y="1"/>
                      <a:pt x="20" y="0"/>
                      <a:pt x="18" y="1"/>
                    </a:cubicBezTo>
                    <a:cubicBezTo>
                      <a:pt x="16" y="1"/>
                      <a:pt x="15" y="3"/>
                      <a:pt x="16" y="4"/>
                    </a:cubicBezTo>
                    <a:cubicBezTo>
                      <a:pt x="16" y="6"/>
                      <a:pt x="15" y="8"/>
                      <a:pt x="14" y="8"/>
                    </a:cubicBezTo>
                    <a:cubicBezTo>
                      <a:pt x="13" y="9"/>
                      <a:pt x="12" y="8"/>
                      <a:pt x="11" y="7"/>
                    </a:cubicBezTo>
                    <a:cubicBezTo>
                      <a:pt x="10" y="6"/>
                      <a:pt x="8" y="7"/>
                      <a:pt x="7" y="8"/>
                    </a:cubicBezTo>
                    <a:cubicBezTo>
                      <a:pt x="6" y="10"/>
                      <a:pt x="5" y="11"/>
                      <a:pt x="6" y="12"/>
                    </a:cubicBezTo>
                    <a:close/>
                    <a:moveTo>
                      <a:pt x="22" y="11"/>
                    </a:moveTo>
                    <a:cubicBezTo>
                      <a:pt x="29" y="9"/>
                      <a:pt x="38" y="13"/>
                      <a:pt x="40" y="21"/>
                    </a:cubicBezTo>
                    <a:cubicBezTo>
                      <a:pt x="43" y="29"/>
                      <a:pt x="38" y="37"/>
                      <a:pt x="31" y="40"/>
                    </a:cubicBezTo>
                    <a:cubicBezTo>
                      <a:pt x="23" y="42"/>
                      <a:pt x="14" y="38"/>
                      <a:pt x="12" y="30"/>
                    </a:cubicBezTo>
                    <a:cubicBezTo>
                      <a:pt x="9" y="22"/>
                      <a:pt x="14" y="14"/>
                      <a:pt x="22" y="11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6" name="Freeform 14"/>
              <p:cNvSpPr>
                <a:spLocks noEditPoints="1"/>
              </p:cNvSpPr>
              <p:nvPr/>
            </p:nvSpPr>
            <p:spPr bwMode="auto">
              <a:xfrm>
                <a:off x="4842" y="2116"/>
                <a:ext cx="163" cy="168"/>
              </a:xfrm>
              <a:custGeom>
                <a:avLst/>
                <a:gdLst>
                  <a:gd name="T0" fmla="*/ 4 w 39"/>
                  <a:gd name="T1" fmla="*/ 10 h 40"/>
                  <a:gd name="T2" fmla="*/ 5 w 39"/>
                  <a:gd name="T3" fmla="*/ 13 h 40"/>
                  <a:gd name="T4" fmla="*/ 2 w 39"/>
                  <a:gd name="T5" fmla="*/ 13 h 40"/>
                  <a:gd name="T6" fmla="*/ 0 w 39"/>
                  <a:gd name="T7" fmla="*/ 16 h 40"/>
                  <a:gd name="T8" fmla="*/ 1 w 39"/>
                  <a:gd name="T9" fmla="*/ 19 h 40"/>
                  <a:gd name="T10" fmla="*/ 3 w 39"/>
                  <a:gd name="T11" fmla="*/ 21 h 40"/>
                  <a:gd name="T12" fmla="*/ 2 w 39"/>
                  <a:gd name="T13" fmla="*/ 23 h 40"/>
                  <a:gd name="T14" fmla="*/ 1 w 39"/>
                  <a:gd name="T15" fmla="*/ 26 h 40"/>
                  <a:gd name="T16" fmla="*/ 3 w 39"/>
                  <a:gd name="T17" fmla="*/ 28 h 40"/>
                  <a:gd name="T18" fmla="*/ 5 w 39"/>
                  <a:gd name="T19" fmla="*/ 28 h 40"/>
                  <a:gd name="T20" fmla="*/ 5 w 39"/>
                  <a:gd name="T21" fmla="*/ 31 h 40"/>
                  <a:gd name="T22" fmla="*/ 6 w 39"/>
                  <a:gd name="T23" fmla="*/ 35 h 40"/>
                  <a:gd name="T24" fmla="*/ 9 w 39"/>
                  <a:gd name="T25" fmla="*/ 35 h 40"/>
                  <a:gd name="T26" fmla="*/ 13 w 39"/>
                  <a:gd name="T27" fmla="*/ 34 h 40"/>
                  <a:gd name="T28" fmla="*/ 13 w 39"/>
                  <a:gd name="T29" fmla="*/ 37 h 40"/>
                  <a:gd name="T30" fmla="*/ 15 w 39"/>
                  <a:gd name="T31" fmla="*/ 39 h 40"/>
                  <a:gd name="T32" fmla="*/ 18 w 39"/>
                  <a:gd name="T33" fmla="*/ 38 h 40"/>
                  <a:gd name="T34" fmla="*/ 21 w 39"/>
                  <a:gd name="T35" fmla="*/ 36 h 40"/>
                  <a:gd name="T36" fmla="*/ 22 w 39"/>
                  <a:gd name="T37" fmla="*/ 38 h 40"/>
                  <a:gd name="T38" fmla="*/ 26 w 39"/>
                  <a:gd name="T39" fmla="*/ 39 h 40"/>
                  <a:gd name="T40" fmla="*/ 27 w 39"/>
                  <a:gd name="T41" fmla="*/ 36 h 40"/>
                  <a:gd name="T42" fmla="*/ 29 w 39"/>
                  <a:gd name="T43" fmla="*/ 33 h 40"/>
                  <a:gd name="T44" fmla="*/ 31 w 39"/>
                  <a:gd name="T45" fmla="*/ 34 h 40"/>
                  <a:gd name="T46" fmla="*/ 34 w 39"/>
                  <a:gd name="T47" fmla="*/ 33 h 40"/>
                  <a:gd name="T48" fmla="*/ 35 w 39"/>
                  <a:gd name="T49" fmla="*/ 30 h 40"/>
                  <a:gd name="T50" fmla="*/ 34 w 39"/>
                  <a:gd name="T51" fmla="*/ 27 h 40"/>
                  <a:gd name="T52" fmla="*/ 36 w 39"/>
                  <a:gd name="T53" fmla="*/ 26 h 40"/>
                  <a:gd name="T54" fmla="*/ 39 w 39"/>
                  <a:gd name="T55" fmla="*/ 24 h 40"/>
                  <a:gd name="T56" fmla="*/ 38 w 39"/>
                  <a:gd name="T57" fmla="*/ 21 h 40"/>
                  <a:gd name="T58" fmla="*/ 36 w 39"/>
                  <a:gd name="T59" fmla="*/ 18 h 40"/>
                  <a:gd name="T60" fmla="*/ 37 w 39"/>
                  <a:gd name="T61" fmla="*/ 17 h 40"/>
                  <a:gd name="T62" fmla="*/ 38 w 39"/>
                  <a:gd name="T63" fmla="*/ 14 h 40"/>
                  <a:gd name="T64" fmla="*/ 36 w 39"/>
                  <a:gd name="T65" fmla="*/ 12 h 40"/>
                  <a:gd name="T66" fmla="*/ 33 w 39"/>
                  <a:gd name="T67" fmla="*/ 10 h 40"/>
                  <a:gd name="T68" fmla="*/ 33 w 39"/>
                  <a:gd name="T69" fmla="*/ 8 h 40"/>
                  <a:gd name="T70" fmla="*/ 33 w 39"/>
                  <a:gd name="T71" fmla="*/ 5 h 40"/>
                  <a:gd name="T72" fmla="*/ 30 w 39"/>
                  <a:gd name="T73" fmla="*/ 5 h 40"/>
                  <a:gd name="T74" fmla="*/ 26 w 39"/>
                  <a:gd name="T75" fmla="*/ 5 h 40"/>
                  <a:gd name="T76" fmla="*/ 26 w 39"/>
                  <a:gd name="T77" fmla="*/ 3 h 40"/>
                  <a:gd name="T78" fmla="*/ 24 w 39"/>
                  <a:gd name="T79" fmla="*/ 0 h 40"/>
                  <a:gd name="T80" fmla="*/ 21 w 39"/>
                  <a:gd name="T81" fmla="*/ 2 h 40"/>
                  <a:gd name="T82" fmla="*/ 18 w 39"/>
                  <a:gd name="T83" fmla="*/ 4 h 40"/>
                  <a:gd name="T84" fmla="*/ 16 w 39"/>
                  <a:gd name="T85" fmla="*/ 2 h 40"/>
                  <a:gd name="T86" fmla="*/ 13 w 39"/>
                  <a:gd name="T87" fmla="*/ 1 h 40"/>
                  <a:gd name="T88" fmla="*/ 11 w 39"/>
                  <a:gd name="T89" fmla="*/ 3 h 40"/>
                  <a:gd name="T90" fmla="*/ 10 w 39"/>
                  <a:gd name="T91" fmla="*/ 6 h 40"/>
                  <a:gd name="T92" fmla="*/ 8 w 39"/>
                  <a:gd name="T93" fmla="*/ 6 h 40"/>
                  <a:gd name="T94" fmla="*/ 5 w 39"/>
                  <a:gd name="T95" fmla="*/ 6 h 40"/>
                  <a:gd name="T96" fmla="*/ 4 w 39"/>
                  <a:gd name="T97" fmla="*/ 10 h 40"/>
                  <a:gd name="T98" fmla="*/ 16 w 39"/>
                  <a:gd name="T99" fmla="*/ 9 h 40"/>
                  <a:gd name="T100" fmla="*/ 30 w 39"/>
                  <a:gd name="T101" fmla="*/ 16 h 40"/>
                  <a:gd name="T102" fmla="*/ 23 w 39"/>
                  <a:gd name="T103" fmla="*/ 31 h 40"/>
                  <a:gd name="T104" fmla="*/ 9 w 39"/>
                  <a:gd name="T105" fmla="*/ 23 h 40"/>
                  <a:gd name="T106" fmla="*/ 16 w 39"/>
                  <a:gd name="T107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0">
                    <a:moveTo>
                      <a:pt x="4" y="10"/>
                    </a:moveTo>
                    <a:cubicBezTo>
                      <a:pt x="5" y="10"/>
                      <a:pt x="5" y="12"/>
                      <a:pt x="5" y="13"/>
                    </a:cubicBezTo>
                    <a:cubicBezTo>
                      <a:pt x="4" y="13"/>
                      <a:pt x="3" y="14"/>
                      <a:pt x="2" y="13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7"/>
                      <a:pt x="0" y="18"/>
                      <a:pt x="1" y="19"/>
                    </a:cubicBezTo>
                    <a:cubicBezTo>
                      <a:pt x="2" y="19"/>
                      <a:pt x="3" y="20"/>
                      <a:pt x="3" y="21"/>
                    </a:cubicBezTo>
                    <a:cubicBezTo>
                      <a:pt x="3" y="22"/>
                      <a:pt x="3" y="22"/>
                      <a:pt x="2" y="23"/>
                    </a:cubicBezTo>
                    <a:cubicBezTo>
                      <a:pt x="1" y="23"/>
                      <a:pt x="0" y="24"/>
                      <a:pt x="1" y="26"/>
                    </a:cubicBezTo>
                    <a:cubicBezTo>
                      <a:pt x="1" y="27"/>
                      <a:pt x="2" y="28"/>
                      <a:pt x="3" y="28"/>
                    </a:cubicBezTo>
                    <a:cubicBezTo>
                      <a:pt x="4" y="27"/>
                      <a:pt x="5" y="28"/>
                      <a:pt x="5" y="28"/>
                    </a:cubicBezTo>
                    <a:cubicBezTo>
                      <a:pt x="6" y="29"/>
                      <a:pt x="6" y="31"/>
                      <a:pt x="5" y="31"/>
                    </a:cubicBezTo>
                    <a:cubicBezTo>
                      <a:pt x="5" y="32"/>
                      <a:pt x="5" y="34"/>
                      <a:pt x="6" y="35"/>
                    </a:cubicBezTo>
                    <a:cubicBezTo>
                      <a:pt x="7" y="35"/>
                      <a:pt x="9" y="36"/>
                      <a:pt x="9" y="35"/>
                    </a:cubicBezTo>
                    <a:cubicBezTo>
                      <a:pt x="10" y="34"/>
                      <a:pt x="12" y="34"/>
                      <a:pt x="13" y="34"/>
                    </a:cubicBezTo>
                    <a:cubicBezTo>
                      <a:pt x="13" y="35"/>
                      <a:pt x="13" y="36"/>
                      <a:pt x="13" y="37"/>
                    </a:cubicBezTo>
                    <a:cubicBezTo>
                      <a:pt x="13" y="38"/>
                      <a:pt x="14" y="39"/>
                      <a:pt x="15" y="39"/>
                    </a:cubicBezTo>
                    <a:cubicBezTo>
                      <a:pt x="17" y="40"/>
                      <a:pt x="18" y="39"/>
                      <a:pt x="18" y="38"/>
                    </a:cubicBezTo>
                    <a:cubicBezTo>
                      <a:pt x="18" y="37"/>
                      <a:pt x="20" y="36"/>
                      <a:pt x="21" y="36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3" y="39"/>
                      <a:pt x="24" y="39"/>
                      <a:pt x="26" y="39"/>
                    </a:cubicBezTo>
                    <a:cubicBezTo>
                      <a:pt x="27" y="38"/>
                      <a:pt x="28" y="37"/>
                      <a:pt x="27" y="36"/>
                    </a:cubicBezTo>
                    <a:cubicBezTo>
                      <a:pt x="27" y="35"/>
                      <a:pt x="28" y="33"/>
                      <a:pt x="29" y="33"/>
                    </a:cubicBezTo>
                    <a:cubicBezTo>
                      <a:pt x="29" y="33"/>
                      <a:pt x="30" y="33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5" y="32"/>
                      <a:pt x="35" y="31"/>
                      <a:pt x="35" y="30"/>
                    </a:cubicBezTo>
                    <a:cubicBezTo>
                      <a:pt x="34" y="29"/>
                      <a:pt x="34" y="27"/>
                      <a:pt x="34" y="27"/>
                    </a:cubicBezTo>
                    <a:cubicBezTo>
                      <a:pt x="34" y="26"/>
                      <a:pt x="35" y="26"/>
                      <a:pt x="36" y="26"/>
                    </a:cubicBezTo>
                    <a:cubicBezTo>
                      <a:pt x="38" y="26"/>
                      <a:pt x="39" y="25"/>
                      <a:pt x="39" y="24"/>
                    </a:cubicBezTo>
                    <a:cubicBezTo>
                      <a:pt x="39" y="23"/>
                      <a:pt x="39" y="21"/>
                      <a:pt x="38" y="21"/>
                    </a:cubicBezTo>
                    <a:cubicBezTo>
                      <a:pt x="37" y="21"/>
                      <a:pt x="36" y="19"/>
                      <a:pt x="36" y="18"/>
                    </a:cubicBezTo>
                    <a:cubicBezTo>
                      <a:pt x="36" y="18"/>
                      <a:pt x="36" y="17"/>
                      <a:pt x="37" y="17"/>
                    </a:cubicBezTo>
                    <a:cubicBezTo>
                      <a:pt x="38" y="16"/>
                      <a:pt x="39" y="15"/>
                      <a:pt x="38" y="14"/>
                    </a:cubicBezTo>
                    <a:cubicBezTo>
                      <a:pt x="38" y="12"/>
                      <a:pt x="37" y="11"/>
                      <a:pt x="36" y="12"/>
                    </a:cubicBezTo>
                    <a:cubicBezTo>
                      <a:pt x="35" y="12"/>
                      <a:pt x="33" y="11"/>
                      <a:pt x="33" y="10"/>
                    </a:cubicBezTo>
                    <a:cubicBezTo>
                      <a:pt x="32" y="10"/>
                      <a:pt x="33" y="9"/>
                      <a:pt x="33" y="8"/>
                    </a:cubicBezTo>
                    <a:cubicBezTo>
                      <a:pt x="34" y="7"/>
                      <a:pt x="34" y="6"/>
                      <a:pt x="33" y="5"/>
                    </a:cubicBezTo>
                    <a:cubicBezTo>
                      <a:pt x="32" y="4"/>
                      <a:pt x="30" y="4"/>
                      <a:pt x="30" y="5"/>
                    </a:cubicBezTo>
                    <a:cubicBezTo>
                      <a:pt x="29" y="5"/>
                      <a:pt x="27" y="5"/>
                      <a:pt x="26" y="5"/>
                    </a:cubicBezTo>
                    <a:cubicBezTo>
                      <a:pt x="26" y="5"/>
                      <a:pt x="26" y="4"/>
                      <a:pt x="26" y="3"/>
                    </a:cubicBezTo>
                    <a:cubicBezTo>
                      <a:pt x="26" y="2"/>
                      <a:pt x="25" y="1"/>
                      <a:pt x="24" y="0"/>
                    </a:cubicBezTo>
                    <a:cubicBezTo>
                      <a:pt x="22" y="0"/>
                      <a:pt x="21" y="1"/>
                      <a:pt x="21" y="2"/>
                    </a:cubicBezTo>
                    <a:cubicBezTo>
                      <a:pt x="20" y="3"/>
                      <a:pt x="19" y="3"/>
                      <a:pt x="18" y="4"/>
                    </a:cubicBezTo>
                    <a:cubicBezTo>
                      <a:pt x="18" y="4"/>
                      <a:pt x="17" y="3"/>
                      <a:pt x="16" y="2"/>
                    </a:cubicBezTo>
                    <a:cubicBezTo>
                      <a:pt x="16" y="1"/>
                      <a:pt x="15" y="0"/>
                      <a:pt x="13" y="1"/>
                    </a:cubicBezTo>
                    <a:cubicBezTo>
                      <a:pt x="12" y="1"/>
                      <a:pt x="11" y="2"/>
                      <a:pt x="11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7"/>
                      <a:pt x="9" y="6"/>
                      <a:pt x="8" y="6"/>
                    </a:cubicBezTo>
                    <a:cubicBezTo>
                      <a:pt x="7" y="5"/>
                      <a:pt x="6" y="5"/>
                      <a:pt x="5" y="6"/>
                    </a:cubicBezTo>
                    <a:cubicBezTo>
                      <a:pt x="4" y="7"/>
                      <a:pt x="4" y="9"/>
                      <a:pt x="4" y="10"/>
                    </a:cubicBezTo>
                    <a:close/>
                    <a:moveTo>
                      <a:pt x="16" y="9"/>
                    </a:moveTo>
                    <a:cubicBezTo>
                      <a:pt x="22" y="7"/>
                      <a:pt x="28" y="10"/>
                      <a:pt x="30" y="16"/>
                    </a:cubicBezTo>
                    <a:cubicBezTo>
                      <a:pt x="32" y="22"/>
                      <a:pt x="29" y="29"/>
                      <a:pt x="23" y="31"/>
                    </a:cubicBezTo>
                    <a:cubicBezTo>
                      <a:pt x="17" y="33"/>
                      <a:pt x="11" y="29"/>
                      <a:pt x="9" y="23"/>
                    </a:cubicBezTo>
                    <a:cubicBezTo>
                      <a:pt x="7" y="17"/>
                      <a:pt x="10" y="11"/>
                      <a:pt x="16" y="9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2027885" y="2321642"/>
            <a:ext cx="1389152" cy="2392526"/>
            <a:chOff x="7317392" y="4250111"/>
            <a:chExt cx="1852203" cy="3190034"/>
          </a:xfrm>
        </p:grpSpPr>
        <p:grpSp>
          <p:nvGrpSpPr>
            <p:cNvPr id="64" name="组合 63"/>
            <p:cNvGrpSpPr/>
            <p:nvPr/>
          </p:nvGrpSpPr>
          <p:grpSpPr>
            <a:xfrm>
              <a:off x="7317392" y="4250111"/>
              <a:ext cx="1852203" cy="3190034"/>
              <a:chOff x="2082059" y="3844831"/>
              <a:chExt cx="1852203" cy="3190034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74" name="任意多边形 73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72" name="任意多边形 71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</p:grpSp>
        <p:grpSp>
          <p:nvGrpSpPr>
            <p:cNvPr id="65" name="Group 4"/>
            <p:cNvGrpSpPr>
              <a:grpSpLocks noChangeAspect="1"/>
            </p:cNvGrpSpPr>
            <p:nvPr/>
          </p:nvGrpSpPr>
          <p:grpSpPr bwMode="auto">
            <a:xfrm>
              <a:off x="7766329" y="5067738"/>
              <a:ext cx="382400" cy="561513"/>
              <a:chOff x="3540" y="531"/>
              <a:chExt cx="348" cy="51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6" name="Freeform 5"/>
              <p:cNvSpPr/>
              <p:nvPr/>
            </p:nvSpPr>
            <p:spPr bwMode="auto">
              <a:xfrm>
                <a:off x="3540" y="801"/>
                <a:ext cx="348" cy="241"/>
              </a:xfrm>
              <a:custGeom>
                <a:avLst/>
                <a:gdLst>
                  <a:gd name="T0" fmla="*/ 78 w 97"/>
                  <a:gd name="T1" fmla="*/ 0 h 68"/>
                  <a:gd name="T2" fmla="*/ 70 w 97"/>
                  <a:gd name="T3" fmla="*/ 20 h 68"/>
                  <a:gd name="T4" fmla="*/ 49 w 97"/>
                  <a:gd name="T5" fmla="*/ 66 h 68"/>
                  <a:gd name="T6" fmla="*/ 29 w 97"/>
                  <a:gd name="T7" fmla="*/ 20 h 68"/>
                  <a:gd name="T8" fmla="*/ 20 w 97"/>
                  <a:gd name="T9" fmla="*/ 0 h 68"/>
                  <a:gd name="T10" fmla="*/ 0 w 97"/>
                  <a:gd name="T11" fmla="*/ 39 h 68"/>
                  <a:gd name="T12" fmla="*/ 0 w 97"/>
                  <a:gd name="T13" fmla="*/ 50 h 68"/>
                  <a:gd name="T14" fmla="*/ 49 w 97"/>
                  <a:gd name="T15" fmla="*/ 68 h 68"/>
                  <a:gd name="T16" fmla="*/ 97 w 97"/>
                  <a:gd name="T17" fmla="*/ 50 h 68"/>
                  <a:gd name="T18" fmla="*/ 97 w 97"/>
                  <a:gd name="T19" fmla="*/ 39 h 68"/>
                  <a:gd name="T20" fmla="*/ 78 w 97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7" h="68">
                    <a:moveTo>
                      <a:pt x="78" y="0"/>
                    </a:moveTo>
                    <a:cubicBezTo>
                      <a:pt x="70" y="20"/>
                      <a:pt x="70" y="20"/>
                      <a:pt x="70" y="20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8" y="8"/>
                      <a:pt x="0" y="23"/>
                      <a:pt x="0" y="3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3" y="61"/>
                      <a:pt x="30" y="68"/>
                      <a:pt x="49" y="68"/>
                    </a:cubicBezTo>
                    <a:cubicBezTo>
                      <a:pt x="67" y="68"/>
                      <a:pt x="84" y="61"/>
                      <a:pt x="97" y="50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7" y="23"/>
                      <a:pt x="90" y="9"/>
                      <a:pt x="78" y="0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7" name="Freeform 6"/>
              <p:cNvSpPr/>
              <p:nvPr/>
            </p:nvSpPr>
            <p:spPr bwMode="auto">
              <a:xfrm>
                <a:off x="3687" y="833"/>
                <a:ext cx="58" cy="156"/>
              </a:xfrm>
              <a:custGeom>
                <a:avLst/>
                <a:gdLst>
                  <a:gd name="T0" fmla="*/ 0 w 16"/>
                  <a:gd name="T1" fmla="*/ 0 h 44"/>
                  <a:gd name="T2" fmla="*/ 3 w 16"/>
                  <a:gd name="T3" fmla="*/ 7 h 44"/>
                  <a:gd name="T4" fmla="*/ 0 w 16"/>
                  <a:gd name="T5" fmla="*/ 36 h 44"/>
                  <a:gd name="T6" fmla="*/ 8 w 16"/>
                  <a:gd name="T7" fmla="*/ 44 h 44"/>
                  <a:gd name="T8" fmla="*/ 15 w 16"/>
                  <a:gd name="T9" fmla="*/ 36 h 44"/>
                  <a:gd name="T10" fmla="*/ 12 w 16"/>
                  <a:gd name="T11" fmla="*/ 7 h 44"/>
                  <a:gd name="T12" fmla="*/ 16 w 16"/>
                  <a:gd name="T13" fmla="*/ 0 h 44"/>
                  <a:gd name="T14" fmla="*/ 8 w 16"/>
                  <a:gd name="T15" fmla="*/ 1 h 44"/>
                  <a:gd name="T16" fmla="*/ 0 w 16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44">
                    <a:moveTo>
                      <a:pt x="0" y="0"/>
                    </a:moveTo>
                    <a:cubicBezTo>
                      <a:pt x="0" y="3"/>
                      <a:pt x="1" y="5"/>
                      <a:pt x="3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5"/>
                      <a:pt x="15" y="3"/>
                      <a:pt x="16" y="0"/>
                    </a:cubicBezTo>
                    <a:cubicBezTo>
                      <a:pt x="13" y="1"/>
                      <a:pt x="10" y="1"/>
                      <a:pt x="8" y="1"/>
                    </a:cubicBezTo>
                    <a:cubicBezTo>
                      <a:pt x="5" y="1"/>
                      <a:pt x="2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8" name="Freeform 7"/>
              <p:cNvSpPr/>
              <p:nvPr/>
            </p:nvSpPr>
            <p:spPr bwMode="auto">
              <a:xfrm>
                <a:off x="3609" y="652"/>
                <a:ext cx="215" cy="181"/>
              </a:xfrm>
              <a:custGeom>
                <a:avLst/>
                <a:gdLst>
                  <a:gd name="T0" fmla="*/ 30 w 60"/>
                  <a:gd name="T1" fmla="*/ 5 h 51"/>
                  <a:gd name="T2" fmla="*/ 13 w 60"/>
                  <a:gd name="T3" fmla="*/ 0 h 51"/>
                  <a:gd name="T4" fmla="*/ 1 w 60"/>
                  <a:gd name="T5" fmla="*/ 0 h 51"/>
                  <a:gd name="T6" fmla="*/ 0 w 60"/>
                  <a:gd name="T7" fmla="*/ 0 h 51"/>
                  <a:gd name="T8" fmla="*/ 0 w 60"/>
                  <a:gd name="T9" fmla="*/ 6 h 51"/>
                  <a:gd name="T10" fmla="*/ 0 w 60"/>
                  <a:gd name="T11" fmla="*/ 24 h 51"/>
                  <a:gd name="T12" fmla="*/ 22 w 60"/>
                  <a:gd name="T13" fmla="*/ 50 h 51"/>
                  <a:gd name="T14" fmla="*/ 30 w 60"/>
                  <a:gd name="T15" fmla="*/ 51 h 51"/>
                  <a:gd name="T16" fmla="*/ 38 w 60"/>
                  <a:gd name="T17" fmla="*/ 50 h 51"/>
                  <a:gd name="T18" fmla="*/ 60 w 60"/>
                  <a:gd name="T19" fmla="*/ 24 h 51"/>
                  <a:gd name="T20" fmla="*/ 60 w 60"/>
                  <a:gd name="T21" fmla="*/ 6 h 51"/>
                  <a:gd name="T22" fmla="*/ 59 w 60"/>
                  <a:gd name="T23" fmla="*/ 0 h 51"/>
                  <a:gd name="T24" fmla="*/ 47 w 60"/>
                  <a:gd name="T25" fmla="*/ 0 h 51"/>
                  <a:gd name="T26" fmla="*/ 30 w 60"/>
                  <a:gd name="T27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" h="51">
                    <a:moveTo>
                      <a:pt x="30" y="5"/>
                    </a:moveTo>
                    <a:cubicBezTo>
                      <a:pt x="22" y="5"/>
                      <a:pt x="15" y="3"/>
                      <a:pt x="1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6"/>
                      <a:pt x="9" y="47"/>
                      <a:pt x="22" y="50"/>
                    </a:cubicBezTo>
                    <a:cubicBezTo>
                      <a:pt x="24" y="51"/>
                      <a:pt x="27" y="51"/>
                      <a:pt x="30" y="51"/>
                    </a:cubicBezTo>
                    <a:cubicBezTo>
                      <a:pt x="32" y="51"/>
                      <a:pt x="35" y="51"/>
                      <a:pt x="38" y="50"/>
                    </a:cubicBezTo>
                    <a:cubicBezTo>
                      <a:pt x="50" y="47"/>
                      <a:pt x="60" y="36"/>
                      <a:pt x="60" y="24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4"/>
                      <a:pt x="59" y="2"/>
                      <a:pt x="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3"/>
                      <a:pt x="38" y="5"/>
                      <a:pt x="30" y="5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9" name="Freeform 8"/>
              <p:cNvSpPr>
                <a:spLocks noEditPoints="1"/>
              </p:cNvSpPr>
              <p:nvPr/>
            </p:nvSpPr>
            <p:spPr bwMode="auto">
              <a:xfrm>
                <a:off x="3598" y="531"/>
                <a:ext cx="240" cy="128"/>
              </a:xfrm>
              <a:custGeom>
                <a:avLst/>
                <a:gdLst>
                  <a:gd name="T0" fmla="*/ 33 w 67"/>
                  <a:gd name="T1" fmla="*/ 0 h 36"/>
                  <a:gd name="T2" fmla="*/ 0 w 67"/>
                  <a:gd name="T3" fmla="*/ 31 h 36"/>
                  <a:gd name="T4" fmla="*/ 4 w 67"/>
                  <a:gd name="T5" fmla="*/ 31 h 36"/>
                  <a:gd name="T6" fmla="*/ 4 w 67"/>
                  <a:gd name="T7" fmla="*/ 31 h 36"/>
                  <a:gd name="T8" fmla="*/ 16 w 67"/>
                  <a:gd name="T9" fmla="*/ 31 h 36"/>
                  <a:gd name="T10" fmla="*/ 33 w 67"/>
                  <a:gd name="T11" fmla="*/ 36 h 36"/>
                  <a:gd name="T12" fmla="*/ 51 w 67"/>
                  <a:gd name="T13" fmla="*/ 31 h 36"/>
                  <a:gd name="T14" fmla="*/ 62 w 67"/>
                  <a:gd name="T15" fmla="*/ 31 h 36"/>
                  <a:gd name="T16" fmla="*/ 64 w 67"/>
                  <a:gd name="T17" fmla="*/ 31 h 36"/>
                  <a:gd name="T18" fmla="*/ 67 w 67"/>
                  <a:gd name="T19" fmla="*/ 31 h 36"/>
                  <a:gd name="T20" fmla="*/ 33 w 67"/>
                  <a:gd name="T21" fmla="*/ 0 h 36"/>
                  <a:gd name="T22" fmla="*/ 33 w 67"/>
                  <a:gd name="T23" fmla="*/ 26 h 36"/>
                  <a:gd name="T24" fmla="*/ 27 w 67"/>
                  <a:gd name="T25" fmla="*/ 20 h 36"/>
                  <a:gd name="T26" fmla="*/ 33 w 67"/>
                  <a:gd name="T27" fmla="*/ 14 h 36"/>
                  <a:gd name="T28" fmla="*/ 40 w 67"/>
                  <a:gd name="T29" fmla="*/ 20 h 36"/>
                  <a:gd name="T30" fmla="*/ 33 w 67"/>
                  <a:gd name="T31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" h="36">
                    <a:moveTo>
                      <a:pt x="33" y="0"/>
                    </a:moveTo>
                    <a:cubicBezTo>
                      <a:pt x="15" y="0"/>
                      <a:pt x="1" y="14"/>
                      <a:pt x="0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8" y="34"/>
                      <a:pt x="25" y="36"/>
                      <a:pt x="33" y="36"/>
                    </a:cubicBezTo>
                    <a:cubicBezTo>
                      <a:pt x="42" y="36"/>
                      <a:pt x="49" y="34"/>
                      <a:pt x="51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6" y="14"/>
                      <a:pt x="51" y="0"/>
                      <a:pt x="33" y="0"/>
                    </a:cubicBezTo>
                    <a:close/>
                    <a:moveTo>
                      <a:pt x="33" y="26"/>
                    </a:moveTo>
                    <a:cubicBezTo>
                      <a:pt x="30" y="26"/>
                      <a:pt x="27" y="24"/>
                      <a:pt x="27" y="20"/>
                    </a:cubicBezTo>
                    <a:cubicBezTo>
                      <a:pt x="27" y="17"/>
                      <a:pt x="30" y="14"/>
                      <a:pt x="33" y="14"/>
                    </a:cubicBezTo>
                    <a:cubicBezTo>
                      <a:pt x="37" y="14"/>
                      <a:pt x="40" y="17"/>
                      <a:pt x="40" y="20"/>
                    </a:cubicBezTo>
                    <a:cubicBezTo>
                      <a:pt x="40" y="24"/>
                      <a:pt x="37" y="26"/>
                      <a:pt x="33" y="26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2027405" y="617020"/>
            <a:ext cx="1389152" cy="2392526"/>
            <a:chOff x="2688996" y="4250111"/>
            <a:chExt cx="1852203" cy="3190034"/>
          </a:xfrm>
        </p:grpSpPr>
        <p:grpSp>
          <p:nvGrpSpPr>
            <p:cNvPr id="77" name="组合 76"/>
            <p:cNvGrpSpPr/>
            <p:nvPr/>
          </p:nvGrpSpPr>
          <p:grpSpPr>
            <a:xfrm>
              <a:off x="2688996" y="4250111"/>
              <a:ext cx="1852203" cy="3190034"/>
              <a:chOff x="2082059" y="3844831"/>
              <a:chExt cx="1852203" cy="3190034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83" name="任意多边形 82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81" name="任意多边形 80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55A2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</p:grpSp>
        <p:sp>
          <p:nvSpPr>
            <p:cNvPr id="78" name="Freeform 32"/>
            <p:cNvSpPr>
              <a:spLocks noEditPoints="1"/>
            </p:cNvSpPr>
            <p:nvPr/>
          </p:nvSpPr>
          <p:spPr bwMode="auto">
            <a:xfrm>
              <a:off x="3060843" y="5190521"/>
              <a:ext cx="507059" cy="362940"/>
            </a:xfrm>
            <a:custGeom>
              <a:avLst/>
              <a:gdLst>
                <a:gd name="T0" fmla="*/ 92 w 244"/>
                <a:gd name="T1" fmla="*/ 48 h 175"/>
                <a:gd name="T2" fmla="*/ 102 w 244"/>
                <a:gd name="T3" fmla="*/ 27 h 175"/>
                <a:gd name="T4" fmla="*/ 75 w 244"/>
                <a:gd name="T5" fmla="*/ 0 h 175"/>
                <a:gd name="T6" fmla="*/ 48 w 244"/>
                <a:gd name="T7" fmla="*/ 27 h 175"/>
                <a:gd name="T8" fmla="*/ 58 w 244"/>
                <a:gd name="T9" fmla="*/ 48 h 175"/>
                <a:gd name="T10" fmla="*/ 10 w 244"/>
                <a:gd name="T11" fmla="*/ 123 h 175"/>
                <a:gd name="T12" fmla="*/ 46 w 244"/>
                <a:gd name="T13" fmla="*/ 97 h 175"/>
                <a:gd name="T14" fmla="*/ 32 w 244"/>
                <a:gd name="T15" fmla="*/ 175 h 175"/>
                <a:gd name="T16" fmla="*/ 57 w 244"/>
                <a:gd name="T17" fmla="*/ 175 h 175"/>
                <a:gd name="T18" fmla="*/ 75 w 244"/>
                <a:gd name="T19" fmla="*/ 142 h 175"/>
                <a:gd name="T20" fmla="*/ 93 w 244"/>
                <a:gd name="T21" fmla="*/ 175 h 175"/>
                <a:gd name="T22" fmla="*/ 118 w 244"/>
                <a:gd name="T23" fmla="*/ 175 h 175"/>
                <a:gd name="T24" fmla="*/ 104 w 244"/>
                <a:gd name="T25" fmla="*/ 97 h 175"/>
                <a:gd name="T26" fmla="*/ 140 w 244"/>
                <a:gd name="T27" fmla="*/ 123 h 175"/>
                <a:gd name="T28" fmla="*/ 92 w 244"/>
                <a:gd name="T29" fmla="*/ 48 h 175"/>
                <a:gd name="T30" fmla="*/ 208 w 244"/>
                <a:gd name="T31" fmla="*/ 97 h 175"/>
                <a:gd name="T32" fmla="*/ 214 w 244"/>
                <a:gd name="T33" fmla="*/ 84 h 175"/>
                <a:gd name="T34" fmla="*/ 198 w 244"/>
                <a:gd name="T35" fmla="*/ 68 h 175"/>
                <a:gd name="T36" fmla="*/ 181 w 244"/>
                <a:gd name="T37" fmla="*/ 84 h 175"/>
                <a:gd name="T38" fmla="*/ 187 w 244"/>
                <a:gd name="T39" fmla="*/ 97 h 175"/>
                <a:gd name="T40" fmla="*/ 158 w 244"/>
                <a:gd name="T41" fmla="*/ 143 h 175"/>
                <a:gd name="T42" fmla="*/ 180 w 244"/>
                <a:gd name="T43" fmla="*/ 127 h 175"/>
                <a:gd name="T44" fmla="*/ 171 w 244"/>
                <a:gd name="T45" fmla="*/ 175 h 175"/>
                <a:gd name="T46" fmla="*/ 186 w 244"/>
                <a:gd name="T47" fmla="*/ 175 h 175"/>
                <a:gd name="T48" fmla="*/ 198 w 244"/>
                <a:gd name="T49" fmla="*/ 155 h 175"/>
                <a:gd name="T50" fmla="*/ 209 w 244"/>
                <a:gd name="T51" fmla="*/ 175 h 175"/>
                <a:gd name="T52" fmla="*/ 224 w 244"/>
                <a:gd name="T53" fmla="*/ 175 h 175"/>
                <a:gd name="T54" fmla="*/ 216 w 244"/>
                <a:gd name="T55" fmla="*/ 127 h 175"/>
                <a:gd name="T56" fmla="*/ 237 w 244"/>
                <a:gd name="T57" fmla="*/ 143 h 175"/>
                <a:gd name="T58" fmla="*/ 208 w 244"/>
                <a:gd name="T59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175">
                  <a:moveTo>
                    <a:pt x="92" y="48"/>
                  </a:moveTo>
                  <a:cubicBezTo>
                    <a:pt x="98" y="43"/>
                    <a:pt x="102" y="36"/>
                    <a:pt x="102" y="27"/>
                  </a:cubicBezTo>
                  <a:cubicBezTo>
                    <a:pt x="102" y="12"/>
                    <a:pt x="90" y="0"/>
                    <a:pt x="75" y="0"/>
                  </a:cubicBezTo>
                  <a:cubicBezTo>
                    <a:pt x="60" y="0"/>
                    <a:pt x="48" y="12"/>
                    <a:pt x="48" y="27"/>
                  </a:cubicBezTo>
                  <a:cubicBezTo>
                    <a:pt x="48" y="36"/>
                    <a:pt x="52" y="43"/>
                    <a:pt x="58" y="48"/>
                  </a:cubicBezTo>
                  <a:cubicBezTo>
                    <a:pt x="31" y="58"/>
                    <a:pt x="0" y="113"/>
                    <a:pt x="10" y="123"/>
                  </a:cubicBezTo>
                  <a:cubicBezTo>
                    <a:pt x="19" y="131"/>
                    <a:pt x="34" y="114"/>
                    <a:pt x="46" y="97"/>
                  </a:cubicBezTo>
                  <a:cubicBezTo>
                    <a:pt x="39" y="123"/>
                    <a:pt x="34" y="151"/>
                    <a:pt x="32" y="175"/>
                  </a:cubicBezTo>
                  <a:cubicBezTo>
                    <a:pt x="57" y="175"/>
                    <a:pt x="57" y="175"/>
                    <a:pt x="57" y="175"/>
                  </a:cubicBezTo>
                  <a:cubicBezTo>
                    <a:pt x="57" y="161"/>
                    <a:pt x="66" y="142"/>
                    <a:pt x="75" y="142"/>
                  </a:cubicBezTo>
                  <a:cubicBezTo>
                    <a:pt x="84" y="142"/>
                    <a:pt x="93" y="161"/>
                    <a:pt x="93" y="175"/>
                  </a:cubicBezTo>
                  <a:cubicBezTo>
                    <a:pt x="118" y="175"/>
                    <a:pt x="118" y="175"/>
                    <a:pt x="118" y="175"/>
                  </a:cubicBezTo>
                  <a:cubicBezTo>
                    <a:pt x="116" y="151"/>
                    <a:pt x="111" y="123"/>
                    <a:pt x="104" y="97"/>
                  </a:cubicBezTo>
                  <a:cubicBezTo>
                    <a:pt x="116" y="114"/>
                    <a:pt x="131" y="131"/>
                    <a:pt x="140" y="123"/>
                  </a:cubicBezTo>
                  <a:cubicBezTo>
                    <a:pt x="150" y="113"/>
                    <a:pt x="119" y="58"/>
                    <a:pt x="92" y="48"/>
                  </a:cubicBezTo>
                  <a:close/>
                  <a:moveTo>
                    <a:pt x="208" y="97"/>
                  </a:moveTo>
                  <a:cubicBezTo>
                    <a:pt x="212" y="94"/>
                    <a:pt x="214" y="89"/>
                    <a:pt x="214" y="84"/>
                  </a:cubicBezTo>
                  <a:cubicBezTo>
                    <a:pt x="214" y="75"/>
                    <a:pt x="207" y="68"/>
                    <a:pt x="198" y="68"/>
                  </a:cubicBezTo>
                  <a:cubicBezTo>
                    <a:pt x="188" y="68"/>
                    <a:pt x="181" y="75"/>
                    <a:pt x="181" y="84"/>
                  </a:cubicBezTo>
                  <a:cubicBezTo>
                    <a:pt x="181" y="89"/>
                    <a:pt x="183" y="94"/>
                    <a:pt x="187" y="97"/>
                  </a:cubicBezTo>
                  <a:cubicBezTo>
                    <a:pt x="170" y="103"/>
                    <a:pt x="151" y="137"/>
                    <a:pt x="158" y="143"/>
                  </a:cubicBezTo>
                  <a:cubicBezTo>
                    <a:pt x="163" y="148"/>
                    <a:pt x="172" y="137"/>
                    <a:pt x="180" y="127"/>
                  </a:cubicBezTo>
                  <a:cubicBezTo>
                    <a:pt x="176" y="143"/>
                    <a:pt x="173" y="160"/>
                    <a:pt x="171" y="175"/>
                  </a:cubicBezTo>
                  <a:cubicBezTo>
                    <a:pt x="186" y="175"/>
                    <a:pt x="186" y="175"/>
                    <a:pt x="186" y="175"/>
                  </a:cubicBezTo>
                  <a:cubicBezTo>
                    <a:pt x="186" y="167"/>
                    <a:pt x="192" y="155"/>
                    <a:pt x="198" y="155"/>
                  </a:cubicBezTo>
                  <a:cubicBezTo>
                    <a:pt x="203" y="155"/>
                    <a:pt x="209" y="167"/>
                    <a:pt x="209" y="175"/>
                  </a:cubicBezTo>
                  <a:cubicBezTo>
                    <a:pt x="224" y="175"/>
                    <a:pt x="224" y="175"/>
                    <a:pt x="224" y="175"/>
                  </a:cubicBezTo>
                  <a:cubicBezTo>
                    <a:pt x="223" y="160"/>
                    <a:pt x="219" y="143"/>
                    <a:pt x="216" y="127"/>
                  </a:cubicBezTo>
                  <a:cubicBezTo>
                    <a:pt x="223" y="137"/>
                    <a:pt x="232" y="148"/>
                    <a:pt x="237" y="143"/>
                  </a:cubicBezTo>
                  <a:cubicBezTo>
                    <a:pt x="244" y="137"/>
                    <a:pt x="225" y="103"/>
                    <a:pt x="208" y="97"/>
                  </a:cubicBezTo>
                  <a:close/>
                </a:path>
              </a:pathLst>
            </a:custGeom>
            <a:solidFill>
              <a:srgbClr val="0055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6101968" y="3164281"/>
            <a:ext cx="1389152" cy="2392526"/>
            <a:chOff x="3841800" y="317741"/>
            <a:chExt cx="1852203" cy="3190034"/>
          </a:xfrm>
        </p:grpSpPr>
        <p:grpSp>
          <p:nvGrpSpPr>
            <p:cNvPr id="86" name="组合 85"/>
            <p:cNvGrpSpPr/>
            <p:nvPr/>
          </p:nvGrpSpPr>
          <p:grpSpPr>
            <a:xfrm>
              <a:off x="3841800" y="317741"/>
              <a:ext cx="1852203" cy="3190034"/>
              <a:chOff x="2082059" y="3844831"/>
              <a:chExt cx="1852203" cy="3190034"/>
            </a:xfrm>
          </p:grpSpPr>
          <p:grpSp>
            <p:nvGrpSpPr>
              <p:cNvPr id="90" name="组合 89"/>
              <p:cNvGrpSpPr/>
              <p:nvPr/>
            </p:nvGrpSpPr>
            <p:grpSpPr>
              <a:xfrm>
                <a:off x="2082059" y="3844831"/>
                <a:ext cx="1852203" cy="3190034"/>
                <a:chOff x="2689225" y="814470"/>
                <a:chExt cx="2591962" cy="4464122"/>
              </a:xfrm>
            </p:grpSpPr>
            <p:sp>
              <p:nvSpPr>
                <p:cNvPr id="94" name="任意多边形 93"/>
                <p:cNvSpPr/>
                <p:nvPr/>
              </p:nvSpPr>
              <p:spPr>
                <a:xfrm rot="2700000">
                  <a:off x="2013032" y="2010436"/>
                  <a:ext cx="4464122" cy="2072189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1016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2689225" y="1488621"/>
                  <a:ext cx="1791609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  <p:grpSp>
            <p:nvGrpSpPr>
              <p:cNvPr id="91" name="组合 90"/>
              <p:cNvGrpSpPr/>
              <p:nvPr/>
            </p:nvGrpSpPr>
            <p:grpSpPr>
              <a:xfrm>
                <a:off x="2220839" y="4115429"/>
                <a:ext cx="1431499" cy="2455353"/>
                <a:chOff x="2689225" y="825138"/>
                <a:chExt cx="2602631" cy="4464121"/>
              </a:xfrm>
            </p:grpSpPr>
            <p:sp>
              <p:nvSpPr>
                <p:cNvPr id="92" name="任意多边形 91"/>
                <p:cNvSpPr/>
                <p:nvPr/>
              </p:nvSpPr>
              <p:spPr>
                <a:xfrm rot="2700000">
                  <a:off x="2023698" y="2021102"/>
                  <a:ext cx="4464121" cy="2072194"/>
                </a:xfrm>
                <a:custGeom>
                  <a:avLst/>
                  <a:gdLst>
                    <a:gd name="connsiteX0" fmla="*/ 776171 w 2969868"/>
                    <a:gd name="connsiteY0" fmla="*/ 0 h 1494000"/>
                    <a:gd name="connsiteX1" fmla="*/ 2233868 w 2969868"/>
                    <a:gd name="connsiteY1" fmla="*/ 0 h 1494000"/>
                    <a:gd name="connsiteX2" fmla="*/ 2233867 w 2969868"/>
                    <a:gd name="connsiteY2" fmla="*/ 1494000 h 1494000"/>
                    <a:gd name="connsiteX3" fmla="*/ 0 w 2969868"/>
                    <a:gd name="connsiteY3" fmla="*/ 1494000 h 1494000"/>
                    <a:gd name="connsiteX4" fmla="*/ 0 w 2969868"/>
                    <a:gd name="connsiteY4" fmla="*/ 1461258 h 1494000"/>
                    <a:gd name="connsiteX5" fmla="*/ 776172 w 2969868"/>
                    <a:gd name="connsiteY5" fmla="*/ 1461258 h 1494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69868" h="1494000">
                      <a:moveTo>
                        <a:pt x="776171" y="0"/>
                      </a:moveTo>
                      <a:lnTo>
                        <a:pt x="2233868" y="0"/>
                      </a:lnTo>
                      <a:cubicBezTo>
                        <a:pt x="3232538" y="23721"/>
                        <a:pt x="3197712" y="1487845"/>
                        <a:pt x="2233867" y="1494000"/>
                      </a:cubicBezTo>
                      <a:lnTo>
                        <a:pt x="0" y="1494000"/>
                      </a:lnTo>
                      <a:lnTo>
                        <a:pt x="0" y="1461258"/>
                      </a:lnTo>
                      <a:lnTo>
                        <a:pt x="776172" y="1461258"/>
                      </a:lnTo>
                      <a:close/>
                    </a:path>
                  </a:pathLst>
                </a:custGeom>
                <a:gradFill>
                  <a:gsLst>
                    <a:gs pos="67000">
                      <a:schemeClr val="bg1">
                        <a:lumMod val="65000"/>
                        <a:alpha val="29000"/>
                      </a:schemeClr>
                    </a:gs>
                    <a:gs pos="0">
                      <a:schemeClr val="tx1"/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0"/>
                </a:gradFill>
                <a:ln>
                  <a:noFill/>
                </a:ln>
                <a:effectLst>
                  <a:softEdge rad="762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2689225" y="1488621"/>
                  <a:ext cx="1791608" cy="1791608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</a:gradFill>
                <a:ln w="254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6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622300" dist="215900" dir="2700000" algn="tl" rotWithShape="0">
                    <a:prstClr val="black">
                      <a:alpha val="24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latin typeface="inpin heiti" charset="-122"/>
                    <a:ea typeface="inpin heiti" charset="-122"/>
                  </a:endParaRPr>
                </a:p>
              </p:txBody>
            </p:sp>
          </p:grpSp>
        </p:grpSp>
        <p:grpSp>
          <p:nvGrpSpPr>
            <p:cNvPr id="87" name="组合 86"/>
            <p:cNvGrpSpPr/>
            <p:nvPr/>
          </p:nvGrpSpPr>
          <p:grpSpPr>
            <a:xfrm>
              <a:off x="4217675" y="1153730"/>
              <a:ext cx="526211" cy="593850"/>
              <a:chOff x="10815671" y="1174749"/>
              <a:chExt cx="728665" cy="822324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88" name="Freeform 33"/>
              <p:cNvSpPr>
                <a:spLocks noEditPoints="1"/>
              </p:cNvSpPr>
              <p:nvPr/>
            </p:nvSpPr>
            <p:spPr bwMode="auto">
              <a:xfrm>
                <a:off x="10815671" y="1174749"/>
                <a:ext cx="728665" cy="822324"/>
              </a:xfrm>
              <a:custGeom>
                <a:avLst/>
                <a:gdLst>
                  <a:gd name="T0" fmla="*/ 103 w 194"/>
                  <a:gd name="T1" fmla="*/ 26 h 219"/>
                  <a:gd name="T2" fmla="*/ 103 w 194"/>
                  <a:gd name="T3" fmla="*/ 18 h 219"/>
                  <a:gd name="T4" fmla="*/ 120 w 194"/>
                  <a:gd name="T5" fmla="*/ 18 h 219"/>
                  <a:gd name="T6" fmla="*/ 120 w 194"/>
                  <a:gd name="T7" fmla="*/ 0 h 219"/>
                  <a:gd name="T8" fmla="*/ 74 w 194"/>
                  <a:gd name="T9" fmla="*/ 0 h 219"/>
                  <a:gd name="T10" fmla="*/ 74 w 194"/>
                  <a:gd name="T11" fmla="*/ 18 h 219"/>
                  <a:gd name="T12" fmla="*/ 91 w 194"/>
                  <a:gd name="T13" fmla="*/ 18 h 219"/>
                  <a:gd name="T14" fmla="*/ 91 w 194"/>
                  <a:gd name="T15" fmla="*/ 26 h 219"/>
                  <a:gd name="T16" fmla="*/ 0 w 194"/>
                  <a:gd name="T17" fmla="*/ 122 h 219"/>
                  <a:gd name="T18" fmla="*/ 97 w 194"/>
                  <a:gd name="T19" fmla="*/ 219 h 219"/>
                  <a:gd name="T20" fmla="*/ 194 w 194"/>
                  <a:gd name="T21" fmla="*/ 122 h 219"/>
                  <a:gd name="T22" fmla="*/ 103 w 194"/>
                  <a:gd name="T23" fmla="*/ 26 h 219"/>
                  <a:gd name="T24" fmla="*/ 158 w 194"/>
                  <a:gd name="T25" fmla="*/ 180 h 219"/>
                  <a:gd name="T26" fmla="*/ 145 w 194"/>
                  <a:gd name="T27" fmla="*/ 167 h 219"/>
                  <a:gd name="T28" fmla="*/ 142 w 194"/>
                  <a:gd name="T29" fmla="*/ 171 h 219"/>
                  <a:gd name="T30" fmla="*/ 154 w 194"/>
                  <a:gd name="T31" fmla="*/ 183 h 219"/>
                  <a:gd name="T32" fmla="*/ 100 w 194"/>
                  <a:gd name="T33" fmla="*/ 206 h 219"/>
                  <a:gd name="T34" fmla="*/ 100 w 194"/>
                  <a:gd name="T35" fmla="*/ 188 h 219"/>
                  <a:gd name="T36" fmla="*/ 95 w 194"/>
                  <a:gd name="T37" fmla="*/ 188 h 219"/>
                  <a:gd name="T38" fmla="*/ 95 w 194"/>
                  <a:gd name="T39" fmla="*/ 206 h 219"/>
                  <a:gd name="T40" fmla="*/ 40 w 194"/>
                  <a:gd name="T41" fmla="*/ 183 h 219"/>
                  <a:gd name="T42" fmla="*/ 52 w 194"/>
                  <a:gd name="T43" fmla="*/ 171 h 219"/>
                  <a:gd name="T44" fmla="*/ 49 w 194"/>
                  <a:gd name="T45" fmla="*/ 167 h 219"/>
                  <a:gd name="T46" fmla="*/ 36 w 194"/>
                  <a:gd name="T47" fmla="*/ 180 h 219"/>
                  <a:gd name="T48" fmla="*/ 14 w 194"/>
                  <a:gd name="T49" fmla="*/ 125 h 219"/>
                  <a:gd name="T50" fmla="*/ 31 w 194"/>
                  <a:gd name="T51" fmla="*/ 125 h 219"/>
                  <a:gd name="T52" fmla="*/ 31 w 194"/>
                  <a:gd name="T53" fmla="*/ 120 h 219"/>
                  <a:gd name="T54" fmla="*/ 14 w 194"/>
                  <a:gd name="T55" fmla="*/ 120 h 219"/>
                  <a:gd name="T56" fmla="*/ 36 w 194"/>
                  <a:gd name="T57" fmla="*/ 65 h 219"/>
                  <a:gd name="T58" fmla="*/ 49 w 194"/>
                  <a:gd name="T59" fmla="*/ 78 h 219"/>
                  <a:gd name="T60" fmla="*/ 52 w 194"/>
                  <a:gd name="T61" fmla="*/ 74 h 219"/>
                  <a:gd name="T62" fmla="*/ 40 w 194"/>
                  <a:gd name="T63" fmla="*/ 62 h 219"/>
                  <a:gd name="T64" fmla="*/ 95 w 194"/>
                  <a:gd name="T65" fmla="*/ 39 h 219"/>
                  <a:gd name="T66" fmla="*/ 95 w 194"/>
                  <a:gd name="T67" fmla="*/ 56 h 219"/>
                  <a:gd name="T68" fmla="*/ 100 w 194"/>
                  <a:gd name="T69" fmla="*/ 56 h 219"/>
                  <a:gd name="T70" fmla="*/ 100 w 194"/>
                  <a:gd name="T71" fmla="*/ 39 h 219"/>
                  <a:gd name="T72" fmla="*/ 154 w 194"/>
                  <a:gd name="T73" fmla="*/ 62 h 219"/>
                  <a:gd name="T74" fmla="*/ 142 w 194"/>
                  <a:gd name="T75" fmla="*/ 74 h 219"/>
                  <a:gd name="T76" fmla="*/ 145 w 194"/>
                  <a:gd name="T77" fmla="*/ 78 h 219"/>
                  <a:gd name="T78" fmla="*/ 158 w 194"/>
                  <a:gd name="T79" fmla="*/ 65 h 219"/>
                  <a:gd name="T80" fmla="*/ 180 w 194"/>
                  <a:gd name="T81" fmla="*/ 120 h 219"/>
                  <a:gd name="T82" fmla="*/ 163 w 194"/>
                  <a:gd name="T83" fmla="*/ 120 h 219"/>
                  <a:gd name="T84" fmla="*/ 163 w 194"/>
                  <a:gd name="T85" fmla="*/ 125 h 219"/>
                  <a:gd name="T86" fmla="*/ 180 w 194"/>
                  <a:gd name="T87" fmla="*/ 125 h 219"/>
                  <a:gd name="T88" fmla="*/ 158 w 194"/>
                  <a:gd name="T89" fmla="*/ 18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4" h="219">
                    <a:moveTo>
                      <a:pt x="103" y="26"/>
                    </a:moveTo>
                    <a:cubicBezTo>
                      <a:pt x="103" y="18"/>
                      <a:pt x="103" y="18"/>
                      <a:pt x="103" y="18"/>
                    </a:cubicBezTo>
                    <a:cubicBezTo>
                      <a:pt x="120" y="18"/>
                      <a:pt x="120" y="18"/>
                      <a:pt x="120" y="18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91" y="18"/>
                      <a:pt x="91" y="18"/>
                      <a:pt x="91" y="18"/>
                    </a:cubicBezTo>
                    <a:cubicBezTo>
                      <a:pt x="91" y="26"/>
                      <a:pt x="91" y="26"/>
                      <a:pt x="91" y="26"/>
                    </a:cubicBezTo>
                    <a:cubicBezTo>
                      <a:pt x="41" y="29"/>
                      <a:pt x="0" y="71"/>
                      <a:pt x="0" y="122"/>
                    </a:cubicBezTo>
                    <a:cubicBezTo>
                      <a:pt x="0" y="176"/>
                      <a:pt x="44" y="219"/>
                      <a:pt x="97" y="219"/>
                    </a:cubicBezTo>
                    <a:cubicBezTo>
                      <a:pt x="150" y="219"/>
                      <a:pt x="194" y="176"/>
                      <a:pt x="194" y="122"/>
                    </a:cubicBezTo>
                    <a:cubicBezTo>
                      <a:pt x="194" y="71"/>
                      <a:pt x="154" y="29"/>
                      <a:pt x="103" y="26"/>
                    </a:cubicBezTo>
                    <a:close/>
                    <a:moveTo>
                      <a:pt x="158" y="180"/>
                    </a:move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42" y="171"/>
                      <a:pt x="142" y="171"/>
                      <a:pt x="142" y="171"/>
                    </a:cubicBezTo>
                    <a:cubicBezTo>
                      <a:pt x="154" y="183"/>
                      <a:pt x="154" y="183"/>
                      <a:pt x="154" y="183"/>
                    </a:cubicBezTo>
                    <a:cubicBezTo>
                      <a:pt x="140" y="197"/>
                      <a:pt x="121" y="205"/>
                      <a:pt x="100" y="206"/>
                    </a:cubicBezTo>
                    <a:cubicBezTo>
                      <a:pt x="100" y="188"/>
                      <a:pt x="100" y="188"/>
                      <a:pt x="100" y="188"/>
                    </a:cubicBezTo>
                    <a:cubicBezTo>
                      <a:pt x="95" y="188"/>
                      <a:pt x="95" y="188"/>
                      <a:pt x="95" y="188"/>
                    </a:cubicBezTo>
                    <a:cubicBezTo>
                      <a:pt x="95" y="206"/>
                      <a:pt x="95" y="206"/>
                      <a:pt x="95" y="206"/>
                    </a:cubicBezTo>
                    <a:cubicBezTo>
                      <a:pt x="73" y="205"/>
                      <a:pt x="54" y="197"/>
                      <a:pt x="40" y="183"/>
                    </a:cubicBezTo>
                    <a:cubicBezTo>
                      <a:pt x="52" y="171"/>
                      <a:pt x="52" y="171"/>
                      <a:pt x="52" y="171"/>
                    </a:cubicBezTo>
                    <a:cubicBezTo>
                      <a:pt x="49" y="167"/>
                      <a:pt x="49" y="167"/>
                      <a:pt x="49" y="167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23" y="165"/>
                      <a:pt x="14" y="146"/>
                      <a:pt x="14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1" y="120"/>
                      <a:pt x="31" y="120"/>
                      <a:pt x="31" y="120"/>
                    </a:cubicBezTo>
                    <a:cubicBezTo>
                      <a:pt x="14" y="120"/>
                      <a:pt x="14" y="120"/>
                      <a:pt x="14" y="120"/>
                    </a:cubicBezTo>
                    <a:cubicBezTo>
                      <a:pt x="14" y="99"/>
                      <a:pt x="23" y="80"/>
                      <a:pt x="36" y="65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54" y="48"/>
                      <a:pt x="73" y="40"/>
                      <a:pt x="95" y="39"/>
                    </a:cubicBezTo>
                    <a:cubicBezTo>
                      <a:pt x="95" y="56"/>
                      <a:pt x="95" y="56"/>
                      <a:pt x="95" y="56"/>
                    </a:cubicBezTo>
                    <a:cubicBezTo>
                      <a:pt x="100" y="56"/>
                      <a:pt x="100" y="56"/>
                      <a:pt x="100" y="56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121" y="40"/>
                      <a:pt x="140" y="48"/>
                      <a:pt x="154" y="62"/>
                    </a:cubicBezTo>
                    <a:cubicBezTo>
                      <a:pt x="142" y="74"/>
                      <a:pt x="142" y="74"/>
                      <a:pt x="142" y="74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58" y="65"/>
                      <a:pt x="158" y="65"/>
                      <a:pt x="158" y="65"/>
                    </a:cubicBezTo>
                    <a:cubicBezTo>
                      <a:pt x="171" y="80"/>
                      <a:pt x="180" y="99"/>
                      <a:pt x="180" y="120"/>
                    </a:cubicBezTo>
                    <a:cubicBezTo>
                      <a:pt x="163" y="120"/>
                      <a:pt x="163" y="120"/>
                      <a:pt x="163" y="120"/>
                    </a:cubicBezTo>
                    <a:cubicBezTo>
                      <a:pt x="163" y="125"/>
                      <a:pt x="163" y="125"/>
                      <a:pt x="163" y="125"/>
                    </a:cubicBezTo>
                    <a:cubicBezTo>
                      <a:pt x="180" y="125"/>
                      <a:pt x="180" y="125"/>
                      <a:pt x="180" y="125"/>
                    </a:cubicBezTo>
                    <a:cubicBezTo>
                      <a:pt x="180" y="146"/>
                      <a:pt x="171" y="165"/>
                      <a:pt x="158" y="180"/>
                    </a:cubicBezTo>
                    <a:close/>
                  </a:path>
                </a:pathLst>
              </a:custGeom>
              <a:solidFill>
                <a:srgbClr val="0055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9" name="Freeform 34"/>
              <p:cNvSpPr/>
              <p:nvPr/>
            </p:nvSpPr>
            <p:spPr bwMode="auto">
              <a:xfrm>
                <a:off x="11153775" y="1404937"/>
                <a:ext cx="160339" cy="273050"/>
              </a:xfrm>
              <a:custGeom>
                <a:avLst/>
                <a:gdLst>
                  <a:gd name="T0" fmla="*/ 101 w 101"/>
                  <a:gd name="T1" fmla="*/ 66 h 172"/>
                  <a:gd name="T2" fmla="*/ 94 w 101"/>
                  <a:gd name="T3" fmla="*/ 59 h 172"/>
                  <a:gd name="T4" fmla="*/ 21 w 101"/>
                  <a:gd name="T5" fmla="*/ 132 h 172"/>
                  <a:gd name="T6" fmla="*/ 21 w 101"/>
                  <a:gd name="T7" fmla="*/ 0 h 172"/>
                  <a:gd name="T8" fmla="*/ 11 w 101"/>
                  <a:gd name="T9" fmla="*/ 0 h 172"/>
                  <a:gd name="T10" fmla="*/ 11 w 101"/>
                  <a:gd name="T11" fmla="*/ 141 h 172"/>
                  <a:gd name="T12" fmla="*/ 0 w 101"/>
                  <a:gd name="T13" fmla="*/ 153 h 172"/>
                  <a:gd name="T14" fmla="*/ 7 w 101"/>
                  <a:gd name="T15" fmla="*/ 163 h 172"/>
                  <a:gd name="T16" fmla="*/ 11 w 101"/>
                  <a:gd name="T17" fmla="*/ 158 h 172"/>
                  <a:gd name="T18" fmla="*/ 11 w 101"/>
                  <a:gd name="T19" fmla="*/ 172 h 172"/>
                  <a:gd name="T20" fmla="*/ 21 w 101"/>
                  <a:gd name="T21" fmla="*/ 172 h 172"/>
                  <a:gd name="T22" fmla="*/ 21 w 101"/>
                  <a:gd name="T23" fmla="*/ 146 h 172"/>
                  <a:gd name="T24" fmla="*/ 101 w 101"/>
                  <a:gd name="T25" fmla="*/ 6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172">
                    <a:moveTo>
                      <a:pt x="101" y="66"/>
                    </a:moveTo>
                    <a:lnTo>
                      <a:pt x="94" y="59"/>
                    </a:lnTo>
                    <a:lnTo>
                      <a:pt x="21" y="132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11" y="141"/>
                    </a:lnTo>
                    <a:lnTo>
                      <a:pt x="0" y="153"/>
                    </a:lnTo>
                    <a:lnTo>
                      <a:pt x="7" y="163"/>
                    </a:lnTo>
                    <a:lnTo>
                      <a:pt x="11" y="158"/>
                    </a:lnTo>
                    <a:lnTo>
                      <a:pt x="11" y="172"/>
                    </a:lnTo>
                    <a:lnTo>
                      <a:pt x="21" y="172"/>
                    </a:lnTo>
                    <a:lnTo>
                      <a:pt x="21" y="146"/>
                    </a:lnTo>
                    <a:lnTo>
                      <a:pt x="101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3239369" y="1180018"/>
            <a:ext cx="2458085" cy="600164"/>
            <a:chOff x="4018788" y="947505"/>
            <a:chExt cx="3277447" cy="800219"/>
          </a:xfrm>
        </p:grpSpPr>
        <p:sp>
          <p:nvSpPr>
            <p:cNvPr id="97" name="文本框 96"/>
            <p:cNvSpPr txBox="1"/>
            <p:nvPr/>
          </p:nvSpPr>
          <p:spPr>
            <a:xfrm>
              <a:off x="4897628" y="1040638"/>
              <a:ext cx="2398607" cy="61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业务一点通</a:t>
              </a:r>
              <a:endParaRPr lang="zh-CN" altLang="en-US" sz="2400" b="1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4018788" y="947505"/>
              <a:ext cx="8788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300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01</a:t>
              </a:r>
              <a:endParaRPr lang="zh-CN" altLang="en-US" sz="33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51861" y="2057400"/>
            <a:ext cx="2566669" cy="598805"/>
            <a:chOff x="5447408" y="1817282"/>
            <a:chExt cx="2589268" cy="798376"/>
          </a:xfrm>
        </p:grpSpPr>
        <p:sp>
          <p:nvSpPr>
            <p:cNvPr id="101" name="文本框 100"/>
            <p:cNvSpPr txBox="1"/>
            <p:nvPr/>
          </p:nvSpPr>
          <p:spPr>
            <a:xfrm>
              <a:off x="5447408" y="1909520"/>
              <a:ext cx="1768273" cy="613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生活小轻松</a:t>
              </a:r>
              <a:endParaRPr lang="zh-CN" altLang="en-US" sz="2400" b="1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7157779" y="1817282"/>
              <a:ext cx="878897" cy="79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300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02</a:t>
              </a:r>
              <a:endParaRPr lang="zh-CN" altLang="en-US" sz="33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239393" y="2862627"/>
            <a:ext cx="2840990" cy="600164"/>
            <a:chOff x="3927348" y="947505"/>
            <a:chExt cx="3787987" cy="800219"/>
          </a:xfrm>
        </p:grpSpPr>
        <p:sp>
          <p:nvSpPr>
            <p:cNvPr id="105" name="文本框 104"/>
            <p:cNvSpPr txBox="1"/>
            <p:nvPr/>
          </p:nvSpPr>
          <p:spPr>
            <a:xfrm>
              <a:off x="4806188" y="1040639"/>
              <a:ext cx="2909147" cy="61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趣测走一波</a:t>
              </a:r>
              <a:endParaRPr lang="zh-CN" altLang="en-US" sz="2400" b="1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3927348" y="947505"/>
              <a:ext cx="8788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300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03</a:t>
              </a:r>
              <a:endParaRPr lang="zh-CN" altLang="en-US" sz="33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202461" y="3737660"/>
            <a:ext cx="2710081" cy="600163"/>
            <a:chOff x="4316256" y="1809662"/>
            <a:chExt cx="3613441" cy="800219"/>
          </a:xfrm>
        </p:grpSpPr>
        <p:sp>
          <p:nvSpPr>
            <p:cNvPr id="109" name="文本框 108"/>
            <p:cNvSpPr txBox="1"/>
            <p:nvPr/>
          </p:nvSpPr>
          <p:spPr>
            <a:xfrm>
              <a:off x="4316256" y="1871469"/>
              <a:ext cx="2670386" cy="61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背景不嫌多</a:t>
              </a:r>
              <a:endParaRPr lang="zh-CN" altLang="en-US" sz="2400" b="1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050800" y="1809662"/>
              <a:ext cx="878897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300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04</a:t>
              </a:r>
              <a:endParaRPr lang="zh-CN" altLang="en-US" sz="33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632720" y="1261871"/>
            <a:ext cx="1852671" cy="1939248"/>
            <a:chOff x="2002155" y="908130"/>
            <a:chExt cx="680407" cy="712203"/>
          </a:xfrm>
        </p:grpSpPr>
        <p:grpSp>
          <p:nvGrpSpPr>
            <p:cNvPr id="10" name="组合 9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12" name="圆角矩形 11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01</a:t>
              </a:r>
              <a:endParaRPr lang="zh-CN" altLang="en-US" sz="66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92157" y="2995543"/>
            <a:ext cx="2348319" cy="651801"/>
            <a:chOff x="3392621" y="3574220"/>
            <a:chExt cx="3131092" cy="869068"/>
          </a:xfrm>
        </p:grpSpPr>
        <p:sp>
          <p:nvSpPr>
            <p:cNvPr id="17" name="文本框 16"/>
            <p:cNvSpPr txBox="1"/>
            <p:nvPr/>
          </p:nvSpPr>
          <p:spPr>
            <a:xfrm>
              <a:off x="3392621" y="3574220"/>
              <a:ext cx="3131092" cy="61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inpin heiti" charset="-122"/>
                  <a:ea typeface="inpin heiti" charset="-122"/>
                </a:rPr>
                <a:t>业务一点通</a:t>
              </a:r>
              <a:endPara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509727" y="4126367"/>
            <a:ext cx="2756552" cy="82277"/>
            <a:chOff x="3748636" y="1674310"/>
            <a:chExt cx="3675403" cy="109703"/>
          </a:xfrm>
        </p:grpSpPr>
        <p:cxnSp>
          <p:nvCxnSpPr>
            <p:cNvPr id="22" name="直接连接符 21"/>
            <p:cNvCxnSpPr>
              <a:endCxn id="23" idx="2"/>
            </p:cNvCxnSpPr>
            <p:nvPr/>
          </p:nvCxnSpPr>
          <p:spPr>
            <a:xfrm flipV="1">
              <a:off x="3748636" y="1729162"/>
              <a:ext cx="3565700" cy="267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586909" y="3273244"/>
            <a:ext cx="1678736" cy="82277"/>
            <a:chOff x="5185725" y="1674310"/>
            <a:chExt cx="2238314" cy="109703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5185725" y="1718973"/>
              <a:ext cx="2121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59690" y="2021660"/>
            <a:ext cx="1705955" cy="82277"/>
            <a:chOff x="5149433" y="1674310"/>
            <a:chExt cx="2274606" cy="109703"/>
          </a:xfrm>
        </p:grpSpPr>
        <p:cxnSp>
          <p:nvCxnSpPr>
            <p:cNvPr id="36" name="直接连接符 35"/>
            <p:cNvCxnSpPr/>
            <p:nvPr/>
          </p:nvCxnSpPr>
          <p:spPr>
            <a:xfrm flipV="1">
              <a:off x="5149433" y="1718973"/>
              <a:ext cx="2158147" cy="6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26202" y="1145677"/>
            <a:ext cx="2639442" cy="82277"/>
            <a:chOff x="3904783" y="1674310"/>
            <a:chExt cx="3519256" cy="109703"/>
          </a:xfrm>
        </p:grpSpPr>
        <p:cxnSp>
          <p:nvCxnSpPr>
            <p:cNvPr id="39" name="直接连接符 38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2058408" y="1116059"/>
            <a:ext cx="1553505" cy="3107871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55A2"/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82775" y="848775"/>
            <a:ext cx="857292" cy="971669"/>
            <a:chOff x="2002155" y="862110"/>
            <a:chExt cx="857292" cy="971669"/>
          </a:xfrm>
        </p:grpSpPr>
        <p:grpSp>
          <p:nvGrpSpPr>
            <p:cNvPr id="43" name="组合 42"/>
            <p:cNvGrpSpPr/>
            <p:nvPr/>
          </p:nvGrpSpPr>
          <p:grpSpPr>
            <a:xfrm>
              <a:off x="2023848" y="862110"/>
              <a:ext cx="835599" cy="971669"/>
              <a:chOff x="3295850" y="2065377"/>
              <a:chExt cx="3592273" cy="4177307"/>
            </a:xfrm>
          </p:grpSpPr>
          <p:sp>
            <p:nvSpPr>
              <p:cNvPr id="45" name="圆角矩形 44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2002155" y="992079"/>
              <a:ext cx="6572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1.1</a:t>
              </a:r>
              <a:endParaRPr lang="en-US" altLang="zh-CN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882775" y="3839210"/>
            <a:ext cx="859790" cy="971550"/>
            <a:chOff x="2879178" y="3107494"/>
            <a:chExt cx="859869" cy="971669"/>
          </a:xfrm>
        </p:grpSpPr>
        <p:grpSp>
          <p:nvGrpSpPr>
            <p:cNvPr id="62" name="组合 61"/>
            <p:cNvGrpSpPr/>
            <p:nvPr/>
          </p:nvGrpSpPr>
          <p:grpSpPr>
            <a:xfrm>
              <a:off x="2903448" y="3107494"/>
              <a:ext cx="835599" cy="971669"/>
              <a:chOff x="3295850" y="2065377"/>
              <a:chExt cx="3592273" cy="4177307"/>
            </a:xfrm>
          </p:grpSpPr>
          <p:sp>
            <p:nvSpPr>
              <p:cNvPr id="64" name="圆角矩形 63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5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6" name="圆角矩形 65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7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2879178" y="3232543"/>
              <a:ext cx="657225" cy="368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1.4</a:t>
              </a:r>
              <a:endParaRPr lang="en-US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959823" y="1744240"/>
            <a:ext cx="845958" cy="971669"/>
            <a:chOff x="2879178" y="1605175"/>
            <a:chExt cx="845958" cy="971669"/>
          </a:xfrm>
        </p:grpSpPr>
        <p:grpSp>
          <p:nvGrpSpPr>
            <p:cNvPr id="69" name="组合 68"/>
            <p:cNvGrpSpPr/>
            <p:nvPr/>
          </p:nvGrpSpPr>
          <p:grpSpPr>
            <a:xfrm>
              <a:off x="2889537" y="1605175"/>
              <a:ext cx="835599" cy="971669"/>
              <a:chOff x="3295850" y="2065377"/>
              <a:chExt cx="3592273" cy="4177307"/>
            </a:xfrm>
          </p:grpSpPr>
          <p:sp>
            <p:nvSpPr>
              <p:cNvPr id="71" name="圆角矩形 70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2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3" name="圆角矩形 72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4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srgbClr val="0055A2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2879178" y="1729467"/>
              <a:ext cx="6572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1.2</a:t>
              </a:r>
              <a:endParaRPr lang="en-US" altLang="zh-CN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948870" y="2982894"/>
            <a:ext cx="853100" cy="971669"/>
            <a:chOff x="3220650" y="2345989"/>
            <a:chExt cx="853100" cy="971669"/>
          </a:xfrm>
        </p:grpSpPr>
        <p:grpSp>
          <p:nvGrpSpPr>
            <p:cNvPr id="76" name="组合 75"/>
            <p:cNvGrpSpPr/>
            <p:nvPr/>
          </p:nvGrpSpPr>
          <p:grpSpPr>
            <a:xfrm>
              <a:off x="3238151" y="2345989"/>
              <a:ext cx="835599" cy="971669"/>
              <a:chOff x="3295850" y="2065377"/>
              <a:chExt cx="3592273" cy="4177307"/>
            </a:xfrm>
          </p:grpSpPr>
          <p:sp>
            <p:nvSpPr>
              <p:cNvPr id="78" name="圆角矩形 77"/>
              <p:cNvSpPr/>
              <p:nvPr/>
            </p:nvSpPr>
            <p:spPr>
              <a:xfrm rot="2760000">
                <a:off x="3283361" y="2637923"/>
                <a:ext cx="4177307" cy="303221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9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0" name="圆角矩形 79"/>
              <p:cNvSpPr/>
              <p:nvPr/>
            </p:nvSpPr>
            <p:spPr>
              <a:xfrm rot="2760000">
                <a:off x="3499201" y="2940763"/>
                <a:ext cx="3639373" cy="236953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81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3220650" y="2471406"/>
              <a:ext cx="65722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1.3</a:t>
              </a:r>
              <a:endParaRPr lang="en-US" altLang="zh-CN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16821" y="1966199"/>
            <a:ext cx="1606829" cy="1424101"/>
            <a:chOff x="1348876" y="1957944"/>
            <a:chExt cx="1606829" cy="1424101"/>
          </a:xfrm>
        </p:grpSpPr>
        <p:sp>
          <p:nvSpPr>
            <p:cNvPr id="83" name="Freeform 5"/>
            <p:cNvSpPr/>
            <p:nvPr/>
          </p:nvSpPr>
          <p:spPr bwMode="auto">
            <a:xfrm rot="10800000">
              <a:off x="1348876" y="1957944"/>
              <a:ext cx="1606829" cy="142410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475656" y="2248584"/>
              <a:ext cx="1346766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u="sng" dirty="0" smtClean="0">
                  <a:solidFill>
                    <a:srgbClr val="0055A2"/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latin typeface="inpin heiti" charset="-122"/>
                  <a:ea typeface="inpin heiti" charset="-122"/>
                </a:rPr>
                <a:t>01</a:t>
              </a:r>
              <a:endParaRPr lang="en-US" altLang="zh-CN" sz="3600" u="sng" dirty="0">
                <a:solidFill>
                  <a:srgbClr val="0055A2"/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86" name="Freeform 5"/>
          <p:cNvSpPr/>
          <p:nvPr/>
        </p:nvSpPr>
        <p:spPr bwMode="auto">
          <a:xfrm rot="10800000">
            <a:off x="5338549" y="914299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7" name="Freeform 5"/>
          <p:cNvSpPr/>
          <p:nvPr/>
        </p:nvSpPr>
        <p:spPr bwMode="auto">
          <a:xfrm rot="10800000">
            <a:off x="5342994" y="1780378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8" name="Freeform 5"/>
          <p:cNvSpPr/>
          <p:nvPr/>
        </p:nvSpPr>
        <p:spPr bwMode="auto">
          <a:xfrm rot="10800000">
            <a:off x="5339184" y="3027562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9" name="Freeform 5"/>
          <p:cNvSpPr/>
          <p:nvPr/>
        </p:nvSpPr>
        <p:spPr bwMode="auto">
          <a:xfrm rot="10800000">
            <a:off x="5335374" y="3906803"/>
            <a:ext cx="614966" cy="54503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prstClr val="black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000750" y="978535"/>
            <a:ext cx="1751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rPr>
              <a:t>期望、方差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000774" y="1916179"/>
            <a:ext cx="159556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rPr>
              <a:t>汇率换算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000775" y="3145394"/>
            <a:ext cx="2459657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rPr>
              <a:t>财务数字大写（财务报表）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000774" y="4012954"/>
            <a:ext cx="281969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rPr>
              <a:t>税务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rPr>
              <a:t>结算</a:t>
            </a:r>
            <a:endParaRPr lang="zh-CN" altLang="en-US" sz="1600" dirty="0">
              <a:solidFill>
                <a:prstClr val="black">
                  <a:lumMod val="50000"/>
                  <a:lumOff val="50000"/>
                </a:prstClr>
              </a:solidFill>
              <a:latin typeface="inpin heiti" charset="-122"/>
              <a:ea typeface="inpin heiti" charset="-122"/>
            </a:endParaRPr>
          </a:p>
        </p:txBody>
      </p:sp>
      <p:grpSp>
        <p:nvGrpSpPr>
          <p:cNvPr id="106" name="Group 8"/>
          <p:cNvGrpSpPr>
            <a:grpSpLocks noChangeAspect="1"/>
          </p:cNvGrpSpPr>
          <p:nvPr/>
        </p:nvGrpSpPr>
        <p:grpSpPr bwMode="auto">
          <a:xfrm>
            <a:off x="5518492" y="1055578"/>
            <a:ext cx="248237" cy="271999"/>
            <a:chOff x="3437" y="2282"/>
            <a:chExt cx="679" cy="744"/>
          </a:xfrm>
          <a:solidFill>
            <a:srgbClr val="0055A2"/>
          </a:solidFill>
        </p:grpSpPr>
        <p:sp>
          <p:nvSpPr>
            <p:cNvPr id="107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8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09" name="Group 13"/>
          <p:cNvGrpSpPr>
            <a:grpSpLocks noChangeAspect="1"/>
          </p:cNvGrpSpPr>
          <p:nvPr/>
        </p:nvGrpSpPr>
        <p:grpSpPr bwMode="auto">
          <a:xfrm>
            <a:off x="5510312" y="1942236"/>
            <a:ext cx="272208" cy="275423"/>
            <a:chOff x="2426" y="2781"/>
            <a:chExt cx="593" cy="600"/>
          </a:xfrm>
          <a:solidFill>
            <a:srgbClr val="0055A2"/>
          </a:solidFill>
        </p:grpSpPr>
        <p:sp>
          <p:nvSpPr>
            <p:cNvPr id="110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11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12" name="Group 18"/>
          <p:cNvGrpSpPr>
            <a:grpSpLocks noChangeAspect="1"/>
          </p:cNvGrpSpPr>
          <p:nvPr/>
        </p:nvGrpSpPr>
        <p:grpSpPr bwMode="auto">
          <a:xfrm>
            <a:off x="5496147" y="3230899"/>
            <a:ext cx="282767" cy="263487"/>
            <a:chOff x="3802" y="2858"/>
            <a:chExt cx="616" cy="574"/>
          </a:xfrm>
          <a:solidFill>
            <a:srgbClr val="0055A2"/>
          </a:solidFill>
        </p:grpSpPr>
        <p:sp>
          <p:nvSpPr>
            <p:cNvPr id="113" name="Rectangle 19"/>
            <p:cNvSpPr>
              <a:spLocks noChangeArrowheads="1"/>
            </p:cNvSpPr>
            <p:nvPr/>
          </p:nvSpPr>
          <p:spPr bwMode="auto">
            <a:xfrm>
              <a:off x="3802" y="3205"/>
              <a:ext cx="129" cy="2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14" name="Rectangle 20"/>
            <p:cNvSpPr>
              <a:spLocks noChangeArrowheads="1"/>
            </p:cNvSpPr>
            <p:nvPr/>
          </p:nvSpPr>
          <p:spPr bwMode="auto">
            <a:xfrm>
              <a:off x="3964" y="3174"/>
              <a:ext cx="129" cy="2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15" name="Rectangle 21"/>
            <p:cNvSpPr>
              <a:spLocks noChangeArrowheads="1"/>
            </p:cNvSpPr>
            <p:nvPr/>
          </p:nvSpPr>
          <p:spPr bwMode="auto">
            <a:xfrm>
              <a:off x="4129" y="3131"/>
              <a:ext cx="129" cy="30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4289" y="3078"/>
              <a:ext cx="129" cy="3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17" name="Freeform 23"/>
            <p:cNvSpPr/>
            <p:nvPr/>
          </p:nvSpPr>
          <p:spPr bwMode="auto">
            <a:xfrm>
              <a:off x="3888" y="2858"/>
              <a:ext cx="370" cy="270"/>
            </a:xfrm>
            <a:custGeom>
              <a:avLst/>
              <a:gdLst>
                <a:gd name="T0" fmla="*/ 94 w 155"/>
                <a:gd name="T1" fmla="*/ 21 h 113"/>
                <a:gd name="T2" fmla="*/ 0 w 155"/>
                <a:gd name="T3" fmla="*/ 72 h 113"/>
                <a:gd name="T4" fmla="*/ 114 w 155"/>
                <a:gd name="T5" fmla="*/ 63 h 113"/>
                <a:gd name="T6" fmla="*/ 122 w 155"/>
                <a:gd name="T7" fmla="*/ 82 h 113"/>
                <a:gd name="T8" fmla="*/ 155 w 155"/>
                <a:gd name="T9" fmla="*/ 0 h 113"/>
                <a:gd name="T10" fmla="*/ 85 w 155"/>
                <a:gd name="T11" fmla="*/ 2 h 113"/>
                <a:gd name="T12" fmla="*/ 94 w 155"/>
                <a:gd name="T13" fmla="*/ 2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13">
                  <a:moveTo>
                    <a:pt x="94" y="21"/>
                  </a:moveTo>
                  <a:cubicBezTo>
                    <a:pt x="85" y="33"/>
                    <a:pt x="53" y="68"/>
                    <a:pt x="0" y="72"/>
                  </a:cubicBezTo>
                  <a:cubicBezTo>
                    <a:pt x="0" y="72"/>
                    <a:pt x="31" y="113"/>
                    <a:pt x="114" y="63"/>
                  </a:cubicBezTo>
                  <a:cubicBezTo>
                    <a:pt x="122" y="82"/>
                    <a:pt x="122" y="82"/>
                    <a:pt x="122" y="82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85" y="2"/>
                    <a:pt x="85" y="2"/>
                    <a:pt x="85" y="2"/>
                  </a:cubicBezTo>
                  <a:lnTo>
                    <a:pt x="94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118" name="Group 26"/>
          <p:cNvGrpSpPr>
            <a:grpSpLocks noChangeAspect="1"/>
          </p:cNvGrpSpPr>
          <p:nvPr/>
        </p:nvGrpSpPr>
        <p:grpSpPr bwMode="auto">
          <a:xfrm>
            <a:off x="5443144" y="4064421"/>
            <a:ext cx="365921" cy="181409"/>
            <a:chOff x="5676" y="2597"/>
            <a:chExt cx="1061" cy="526"/>
          </a:xfrm>
          <a:solidFill>
            <a:srgbClr val="0055A2"/>
          </a:solidFill>
        </p:grpSpPr>
        <p:sp>
          <p:nvSpPr>
            <p:cNvPr id="119" name="Freeform 27"/>
            <p:cNvSpPr/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0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1" name="Freeform 29"/>
            <p:cNvSpPr/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2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3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4" name="Freeform 32"/>
            <p:cNvSpPr/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5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6" name="Freeform 34"/>
            <p:cNvSpPr/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7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8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29" name="Freeform 37"/>
            <p:cNvSpPr/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0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1" name="Freeform 39"/>
            <p:cNvSpPr/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2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3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prstClr val="black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6" grpId="0" animBg="1"/>
      <p:bldP spid="87" grpId="0" bldLvl="0" animBg="1"/>
      <p:bldP spid="88" grpId="0" bldLvl="0" animBg="1"/>
      <p:bldP spid="8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38680" y="1325690"/>
            <a:ext cx="1852671" cy="1939248"/>
            <a:chOff x="2002155" y="908130"/>
            <a:chExt cx="680407" cy="712203"/>
          </a:xfrm>
        </p:grpSpPr>
        <p:grpSp>
          <p:nvGrpSpPr>
            <p:cNvPr id="9" name="组合 8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13" name="圆角矩形 12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002155" y="992079"/>
              <a:ext cx="65722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02</a:t>
              </a:r>
              <a:endParaRPr lang="zh-CN" altLang="en-US" sz="66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97865" y="2988558"/>
            <a:ext cx="2348319" cy="707364"/>
            <a:chOff x="3125584" y="3500136"/>
            <a:chExt cx="3131092" cy="943152"/>
          </a:xfrm>
        </p:grpSpPr>
        <p:sp>
          <p:nvSpPr>
            <p:cNvPr id="22" name="文本框 21"/>
            <p:cNvSpPr txBox="1"/>
            <p:nvPr/>
          </p:nvSpPr>
          <p:spPr>
            <a:xfrm>
              <a:off x="3125584" y="3500136"/>
              <a:ext cx="3131092" cy="61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inpin heiti" charset="-122"/>
                  <a:ea typeface="inpin heiti" charset="-122"/>
                </a:rPr>
                <a:t>生活小轻松</a:t>
              </a:r>
              <a:endPara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7"/>
          <p:cNvSpPr/>
          <p:nvPr/>
        </p:nvSpPr>
        <p:spPr bwMode="auto">
          <a:xfrm>
            <a:off x="3136775" y="1205985"/>
            <a:ext cx="1005569" cy="3174831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136616" y="967751"/>
            <a:ext cx="1149740" cy="1149740"/>
            <a:chOff x="2342140" y="893355"/>
            <a:chExt cx="1149740" cy="1149740"/>
          </a:xfrm>
        </p:grpSpPr>
        <p:grpSp>
          <p:nvGrpSpPr>
            <p:cNvPr id="32" name="组合 31"/>
            <p:cNvGrpSpPr/>
            <p:nvPr/>
          </p:nvGrpSpPr>
          <p:grpSpPr>
            <a:xfrm>
              <a:off x="2342140" y="893355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33" name="KSO_Shape"/>
            <p:cNvSpPr/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rgbClr val="0055A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630172" y="2286104"/>
            <a:ext cx="1149740" cy="1149740"/>
            <a:chOff x="1835696" y="2211710"/>
            <a:chExt cx="1149740" cy="1149740"/>
          </a:xfrm>
        </p:grpSpPr>
        <p:grpSp>
          <p:nvGrpSpPr>
            <p:cNvPr id="56" name="组合 55"/>
            <p:cNvGrpSpPr/>
            <p:nvPr/>
          </p:nvGrpSpPr>
          <p:grpSpPr>
            <a:xfrm>
              <a:off x="1835696" y="221171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8" name="同心圆 5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57" name="KSO_Shape"/>
            <p:cNvSpPr/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rgbClr val="0055A2"/>
            </a:solidFill>
            <a:ln>
              <a:noFill/>
            </a:ln>
          </p:spPr>
          <p:txBody>
            <a:bodyPr bIns="36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78244" y="3510242"/>
            <a:ext cx="1149740" cy="1149740"/>
            <a:chOff x="2483768" y="3435846"/>
            <a:chExt cx="1149740" cy="1149740"/>
          </a:xfrm>
        </p:grpSpPr>
        <p:grpSp>
          <p:nvGrpSpPr>
            <p:cNvPr id="61" name="组合 60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3" name="同心圆 6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62" name="KSO_Shape"/>
            <p:cNvSpPr/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0055A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65" name="TextBox 18"/>
          <p:cNvSpPr txBox="1"/>
          <p:nvPr/>
        </p:nvSpPr>
        <p:spPr>
          <a:xfrm>
            <a:off x="1455919" y="1327789"/>
            <a:ext cx="1036867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inpin heiti" charset="-122"/>
                <a:ea typeface="inpin heiti" charset="-122"/>
              </a:rPr>
              <a:t>BMI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7" name="TextBox 20"/>
          <p:cNvSpPr txBox="1"/>
          <p:nvPr/>
        </p:nvSpPr>
        <p:spPr>
          <a:xfrm>
            <a:off x="1082675" y="2658110"/>
            <a:ext cx="1331595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charset="-122"/>
                <a:ea typeface="inpin heiti" charset="-122"/>
              </a:rPr>
              <a:t>房贷计算（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charset="-122"/>
                <a:ea typeface="inpin heiti" charset="-122"/>
              </a:rPr>
              <a:t>PMT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charset="-122"/>
                <a:ea typeface="inpin heiti" charset="-122"/>
              </a:rPr>
              <a:t>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69" name="TextBox 22"/>
          <p:cNvSpPr txBox="1"/>
          <p:nvPr/>
        </p:nvSpPr>
        <p:spPr>
          <a:xfrm>
            <a:off x="1786548" y="4208238"/>
            <a:ext cx="1166506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pin heiti" charset="-122"/>
                <a:ea typeface="inpin heiti" charset="-122"/>
              </a:rPr>
              <a:t>倒计时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4591540" y="1820702"/>
            <a:ext cx="915275" cy="45007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>
            <a:off x="4118193" y="2813883"/>
            <a:ext cx="1241799" cy="1261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V="1">
            <a:off x="4548270" y="3359378"/>
            <a:ext cx="954357" cy="383256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npin heiti" charset="-122"/>
              <a:ea typeface="inpin heiti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674990" y="1658514"/>
            <a:ext cx="2281386" cy="2281386"/>
            <a:chOff x="1403648" y="1115468"/>
            <a:chExt cx="1294414" cy="1294414"/>
          </a:xfrm>
        </p:grpSpPr>
        <p:sp>
          <p:nvSpPr>
            <p:cNvPr id="75" name="椭圆 74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0055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dirty="0">
                <a:latin typeface="inpin heiti" charset="-122"/>
                <a:ea typeface="inpin heiti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78" name="同心圆 77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79" name="同心圆 78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77" name="TextBox 30"/>
            <p:cNvSpPr txBox="1"/>
            <p:nvPr/>
          </p:nvSpPr>
          <p:spPr>
            <a:xfrm>
              <a:off x="1687876" y="1485936"/>
              <a:ext cx="725958" cy="540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800" b="0" dirty="0">
                  <a:solidFill>
                    <a:schemeClr val="bg1"/>
                  </a:solidFill>
                  <a:effectLst/>
                  <a:latin typeface="inpin heiti" charset="-122"/>
                  <a:ea typeface="inpin heiti" charset="-122"/>
                </a:rPr>
                <a:t>生活</a:t>
              </a:r>
              <a:endParaRPr lang="zh-CN" altLang="en-US" sz="2800" b="0" dirty="0">
                <a:solidFill>
                  <a:schemeClr val="bg1"/>
                </a:solidFill>
                <a:effectLst/>
                <a:latin typeface="inpin heiti" charset="-122"/>
                <a:ea typeface="inpin heiti" charset="-122"/>
              </a:endParaRPr>
            </a:p>
            <a:p>
              <a:r>
                <a:rPr lang="zh-CN" altLang="en-US" sz="2800" b="0" dirty="0">
                  <a:solidFill>
                    <a:schemeClr val="bg1"/>
                  </a:solidFill>
                  <a:effectLst/>
                  <a:latin typeface="inpin heiti" charset="-122"/>
                  <a:ea typeface="inpin heiti" charset="-122"/>
                </a:rPr>
                <a:t>助手</a:t>
              </a:r>
              <a:endParaRPr lang="zh-CN" altLang="en-US" sz="2800" b="0" dirty="0">
                <a:solidFill>
                  <a:schemeClr val="bg1"/>
                </a:solidFill>
                <a:effectLst/>
                <a:latin typeface="inpin heiti" charset="-122"/>
                <a:ea typeface="inpin heiti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61000" fill="hold" nodeType="click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7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8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1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1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1000" fill="hold" nodeType="withEffect" p14:presetBounceEnd="6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5000">
                                          <p:cBhvr additive="base">
                                            <p:cTn id="15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5000">
                                          <p:cBhvr additive="base">
                                            <p:cTn id="16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65" grpId="0"/>
          <p:bldP spid="67" grpId="0"/>
          <p:bldP spid="69" grpId="0"/>
          <p:bldP spid="71" grpId="0" animBg="1"/>
          <p:bldP spid="72" grpId="0" animBg="1"/>
          <p:bldP spid="7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61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61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65" grpId="0"/>
          <p:bldP spid="67" grpId="0"/>
          <p:bldP spid="69" grpId="0"/>
          <p:bldP spid="71" grpId="0" animBg="1"/>
          <p:bldP spid="72" grpId="0" animBg="1"/>
          <p:bldP spid="7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35979" y="1325690"/>
            <a:ext cx="1852671" cy="1939248"/>
            <a:chOff x="2002155" y="908130"/>
            <a:chExt cx="680407" cy="712203"/>
          </a:xfrm>
        </p:grpSpPr>
        <p:grpSp>
          <p:nvGrpSpPr>
            <p:cNvPr id="18" name="组合 17"/>
            <p:cNvGrpSpPr/>
            <p:nvPr/>
          </p:nvGrpSpPr>
          <p:grpSpPr>
            <a:xfrm>
              <a:off x="2023848" y="908130"/>
              <a:ext cx="658714" cy="712203"/>
              <a:chOff x="3295850" y="2263221"/>
              <a:chExt cx="2831835" cy="3061839"/>
            </a:xfrm>
          </p:grpSpPr>
          <p:sp>
            <p:nvSpPr>
              <p:cNvPr id="20" name="圆角矩形 19"/>
              <p:cNvSpPr/>
              <p:nvPr/>
            </p:nvSpPr>
            <p:spPr>
              <a:xfrm rot="2760000">
                <a:off x="3404990" y="2602365"/>
                <a:ext cx="3053844" cy="2391546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" name="Freeform 5"/>
              <p:cNvSpPr/>
              <p:nvPr/>
            </p:nvSpPr>
            <p:spPr bwMode="auto">
              <a:xfrm rot="10800000">
                <a:off x="3295850" y="2263221"/>
                <a:ext cx="2643764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2760000">
                <a:off x="3539900" y="2683307"/>
                <a:ext cx="2699084" cy="2013983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" name="Freeform 5"/>
              <p:cNvSpPr/>
              <p:nvPr/>
            </p:nvSpPr>
            <p:spPr bwMode="auto">
              <a:xfrm rot="10800000">
                <a:off x="3589408" y="2523401"/>
                <a:ext cx="2056649" cy="182279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solidFill>
                    <a:prstClr val="black"/>
                  </a:solidFill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2002155" y="992079"/>
              <a:ext cx="657225" cy="406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smtClean="0">
                  <a:solidFill>
                    <a:srgbClr val="0055A2"/>
                  </a:solidFill>
                  <a:latin typeface="inpin heiti" charset="-122"/>
                  <a:ea typeface="inpin heiti" charset="-122"/>
                </a:rPr>
                <a:t>03</a:t>
              </a:r>
              <a:endParaRPr lang="zh-CN" altLang="en-US" sz="6600" dirty="0">
                <a:solidFill>
                  <a:srgbClr val="0055A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94951" y="3019038"/>
            <a:ext cx="2348319" cy="707364"/>
            <a:chOff x="3313260" y="3500136"/>
            <a:chExt cx="3131092" cy="943152"/>
          </a:xfrm>
        </p:grpSpPr>
        <p:sp>
          <p:nvSpPr>
            <p:cNvPr id="29" name="文本框 28"/>
            <p:cNvSpPr txBox="1"/>
            <p:nvPr/>
          </p:nvSpPr>
          <p:spPr>
            <a:xfrm>
              <a:off x="3313260" y="3500136"/>
              <a:ext cx="3131092" cy="61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inpin heiti" charset="-122"/>
                  <a:ea typeface="inpin heiti" charset="-122"/>
                </a:rPr>
                <a:t>趣测走一波</a:t>
              </a:r>
              <a:endParaRPr lang="zh-CN" altLang="en-US" sz="2400" b="1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57192" y="4135512"/>
              <a:ext cx="229499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Diagonal Corner Rectangle 3"/>
          <p:cNvSpPr/>
          <p:nvPr/>
        </p:nvSpPr>
        <p:spPr bwMode="auto">
          <a:xfrm rot="5400000">
            <a:off x="6788380" y="1075450"/>
            <a:ext cx="1187734" cy="2020094"/>
          </a:xfrm>
          <a:prstGeom prst="round2DiagRect">
            <a:avLst/>
          </a:prstGeom>
          <a:blipFill dpi="0" rotWithShape="0">
            <a:blip r:embed="rId1" cstate="screen"/>
            <a:srcRect/>
            <a:stretch>
              <a:fillRect/>
            </a:stretch>
          </a:blipFill>
          <a:ln w="12700" cap="flat" cmpd="sng" algn="ctr">
            <a:solidFill>
              <a:srgbClr val="0055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207" tIns="49104" rIns="98207" bIns="49104" numCol="1" rtlCol="0" anchor="t" anchorCtr="0" compatLnSpc="1"/>
          <a:lstStyle/>
          <a:p>
            <a:pPr algn="ctr" defTabSz="982345" fontAlgn="base">
              <a:spcBef>
                <a:spcPct val="0"/>
              </a:spcBef>
              <a:spcAft>
                <a:spcPct val="0"/>
              </a:spcAft>
            </a:pPr>
            <a:endParaRPr lang="en-US" sz="6000" dirty="0">
              <a:solidFill>
                <a:srgbClr val="000000"/>
              </a:solidFill>
              <a:latin typeface="inpin heiti" charset="-122"/>
              <a:ea typeface="inpin heiti" charset="-122"/>
              <a:sym typeface="Gill Sans" charset="0"/>
            </a:endParaRPr>
          </a:p>
        </p:txBody>
      </p:sp>
      <p:sp>
        <p:nvSpPr>
          <p:cNvPr id="26" name="Round Diagonal Corner Rectangle 180"/>
          <p:cNvSpPr/>
          <p:nvPr/>
        </p:nvSpPr>
        <p:spPr bwMode="auto">
          <a:xfrm rot="5400000">
            <a:off x="6788379" y="2587619"/>
            <a:ext cx="1187732" cy="2020090"/>
          </a:xfrm>
          <a:prstGeom prst="round2DiagRect">
            <a:avLst/>
          </a:prstGeom>
          <a:blipFill dpi="0" rotWithShape="0">
            <a:blip r:embed="rId2" cstate="screen"/>
            <a:srcRect/>
            <a:stretch>
              <a:fillRect/>
            </a:stretch>
          </a:blipFill>
          <a:ln w="12700" cap="flat" cmpd="sng" algn="ctr">
            <a:solidFill>
              <a:srgbClr val="0055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207" tIns="49104" rIns="98207" bIns="49104" numCol="1" rtlCol="0" anchor="t" anchorCtr="0" compatLnSpc="1"/>
          <a:lstStyle/>
          <a:p>
            <a:pPr algn="ctr" defTabSz="982345" fontAlgn="base">
              <a:spcBef>
                <a:spcPct val="0"/>
              </a:spcBef>
              <a:spcAft>
                <a:spcPct val="0"/>
              </a:spcAft>
            </a:pPr>
            <a:endParaRPr lang="en-US" sz="6000" dirty="0">
              <a:solidFill>
                <a:srgbClr val="000000"/>
              </a:solidFill>
              <a:latin typeface="inpin heiti" charset="-122"/>
              <a:ea typeface="inpin heiti" charset="-122"/>
              <a:sym typeface="Gill Sans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522730" y="2927350"/>
            <a:ext cx="3733165" cy="120840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642200" y="3239755"/>
            <a:ext cx="621046" cy="621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  <p:sp>
        <p:nvSpPr>
          <p:cNvPr id="51" name="Rectangle 42"/>
          <p:cNvSpPr/>
          <p:nvPr/>
        </p:nvSpPr>
        <p:spPr bwMode="auto">
          <a:xfrm>
            <a:off x="2908300" y="3258820"/>
            <a:ext cx="1000760" cy="53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inpin heiti" charset="-122"/>
                <a:ea typeface="inpin heiti" charset="-122"/>
                <a:cs typeface="inpin heiti" charset="-122"/>
                <a:sym typeface="Bebas Neue" charset="0"/>
              </a:rPr>
              <a:t>脱单预测</a:t>
            </a:r>
            <a:endParaRPr lang="zh-CN" altLang="en-US" dirty="0">
              <a:solidFill>
                <a:srgbClr val="000000"/>
              </a:solidFill>
              <a:latin typeface="inpin heiti" charset="-122"/>
              <a:ea typeface="inpin heiti" charset="-122"/>
              <a:cs typeface="inpin heiti" charset="-122"/>
              <a:sym typeface="Bebas Neue" charset="0"/>
            </a:endParaRPr>
          </a:p>
        </p:txBody>
      </p:sp>
      <p:sp>
        <p:nvSpPr>
          <p:cNvPr id="53" name="Freeform 7"/>
          <p:cNvSpPr/>
          <p:nvPr/>
        </p:nvSpPr>
        <p:spPr bwMode="auto">
          <a:xfrm>
            <a:off x="1776424" y="3402009"/>
            <a:ext cx="296209" cy="297806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0055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 dirty="0">
              <a:solidFill>
                <a:srgbClr val="000000"/>
              </a:solidFill>
              <a:latin typeface="inpin heiti" charset="-122"/>
              <a:ea typeface="inpin heiti" charset="-122"/>
              <a:sym typeface="Gill Sans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522730" y="1445895"/>
            <a:ext cx="3733165" cy="113220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628847" y="1702420"/>
            <a:ext cx="621046" cy="621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npin heiti" charset="-122"/>
                <a:ea typeface="inpin heiti" charset="-122"/>
                <a:cs typeface="+mn-cs"/>
              </a:endParaRPr>
            </a:p>
          </p:txBody>
        </p:sp>
      </p:grpSp>
      <p:grpSp>
        <p:nvGrpSpPr>
          <p:cNvPr id="60" name="Group 41"/>
          <p:cNvGrpSpPr/>
          <p:nvPr/>
        </p:nvGrpSpPr>
        <p:grpSpPr bwMode="auto">
          <a:xfrm>
            <a:off x="2474702" y="1808480"/>
            <a:ext cx="1860202" cy="621665"/>
            <a:chOff x="58" y="332"/>
            <a:chExt cx="2921" cy="1039"/>
          </a:xfrm>
        </p:grpSpPr>
        <p:sp>
          <p:nvSpPr>
            <p:cNvPr id="61" name="Rectangle 42"/>
            <p:cNvSpPr/>
            <p:nvPr/>
          </p:nvSpPr>
          <p:spPr bwMode="auto">
            <a:xfrm>
              <a:off x="58" y="391"/>
              <a:ext cx="2921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rgbClr val="FF0000"/>
                  </a:solidFill>
                  <a:latin typeface="inpin heiti" charset="-122"/>
                  <a:ea typeface="inpin heiti" charset="-122"/>
                  <a:cs typeface="inpin heiti" charset="-122"/>
                  <a:sym typeface="Bebas Neue" charset="0"/>
                </a:rPr>
                <a:t>FBI WARNING!!!</a:t>
              </a:r>
              <a:endParaRPr lang="en-US" altLang="zh-CN" sz="1600" dirty="0">
                <a:solidFill>
                  <a:srgbClr val="FF0000"/>
                </a:solidFill>
                <a:latin typeface="inpin heiti" charset="-122"/>
                <a:ea typeface="inpin heiti" charset="-122"/>
                <a:cs typeface="inpin heiti" charset="-122"/>
                <a:sym typeface="Bebas Neue" charset="0"/>
              </a:endParaRPr>
            </a:p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600" dirty="0">
                <a:solidFill>
                  <a:srgbClr val="FF0000"/>
                </a:solidFill>
                <a:latin typeface="inpin heiti" charset="-122"/>
                <a:ea typeface="inpin heiti" charset="-122"/>
                <a:cs typeface="inpin heiti" charset="-122"/>
                <a:sym typeface="Bebas Neue" charset="0"/>
              </a:endParaRPr>
            </a:p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000000"/>
                  </a:solidFill>
                  <a:latin typeface="inpin heiti" charset="-122"/>
                  <a:ea typeface="inpin heiti" charset="-122"/>
                  <a:cs typeface="inpin heiti" charset="-122"/>
                  <a:sym typeface="Bebas Neue" charset="0"/>
                </a:rPr>
                <a:t>绩效预测（</a:t>
              </a:r>
              <a:r>
                <a:rPr lang="zh-CN" altLang="en-US" sz="1600" dirty="0">
                  <a:solidFill>
                    <a:schemeClr val="tx1"/>
                  </a:solidFill>
                  <a:latin typeface="inpin heiti" charset="-122"/>
                  <a:ea typeface="inpin heiti" charset="-122"/>
                  <a:cs typeface="inpin heiti" charset="-122"/>
                  <a:sym typeface="Bebas Neue" charset="0"/>
                </a:rPr>
                <a:t>劝退警告</a:t>
              </a:r>
              <a:r>
                <a:rPr lang="zh-CN" altLang="en-US" sz="1600" dirty="0">
                  <a:solidFill>
                    <a:srgbClr val="000000"/>
                  </a:solidFill>
                  <a:latin typeface="inpin heiti" charset="-122"/>
                  <a:ea typeface="inpin heiti" charset="-122"/>
                  <a:cs typeface="inpin heiti" charset="-122"/>
                  <a:sym typeface="Bebas Neue" charset="0"/>
                </a:rPr>
                <a:t>）</a:t>
              </a:r>
              <a:endParaRPr lang="zh-CN" altLang="en-US" sz="1600" dirty="0">
                <a:solidFill>
                  <a:srgbClr val="000000"/>
                </a:solidFill>
                <a:latin typeface="inpin heiti" charset="-122"/>
                <a:ea typeface="inpin heiti" charset="-122"/>
                <a:cs typeface="inpin heiti" charset="-122"/>
                <a:sym typeface="Bebas Neue" charset="0"/>
              </a:endParaRPr>
            </a:p>
            <a:p>
              <a:pPr algn="ctr"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600" dirty="0">
                <a:solidFill>
                  <a:srgbClr val="000000"/>
                </a:solidFill>
                <a:latin typeface="inpin heiti" charset="-122"/>
                <a:ea typeface="inpin heiti" charset="-122"/>
                <a:cs typeface="inpin heiti" charset="-122"/>
                <a:sym typeface="Bebas Neue" charset="0"/>
              </a:endParaRPr>
            </a:p>
          </p:txBody>
        </p:sp>
        <p:sp>
          <p:nvSpPr>
            <p:cNvPr id="62" name="Rectangle 43"/>
            <p:cNvSpPr/>
            <p:nvPr/>
          </p:nvSpPr>
          <p:spPr bwMode="auto">
            <a:xfrm>
              <a:off x="58" y="332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900" dirty="0">
                <a:solidFill>
                  <a:srgbClr val="000000"/>
                </a:solidFill>
                <a:latin typeface="inpin heiti" charset="-122"/>
                <a:ea typeface="inpin heiti" charset="-122"/>
                <a:cs typeface="inpin heiti" charset="-122"/>
                <a:sym typeface="Lato Light" charset="0"/>
              </a:endParaRPr>
            </a:p>
          </p:txBody>
        </p:sp>
      </p:grpSp>
      <p:sp>
        <p:nvSpPr>
          <p:cNvPr id="63" name="Freeform 6"/>
          <p:cNvSpPr>
            <a:spLocks noEditPoints="1"/>
          </p:cNvSpPr>
          <p:nvPr/>
        </p:nvSpPr>
        <p:spPr bwMode="auto">
          <a:xfrm>
            <a:off x="1803324" y="1874093"/>
            <a:ext cx="272212" cy="276322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0055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 dirty="0">
              <a:solidFill>
                <a:srgbClr val="000000"/>
              </a:solidFill>
              <a:latin typeface="inpin heiti" charset="-122"/>
              <a:ea typeface="inpin heiti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5000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5000" fill="hold" grpId="0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2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 bldLvl="0" animBg="1"/>
          <p:bldP spid="53" grpId="0" bldLvl="0" animBg="1"/>
          <p:bldP spid="6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5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5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4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 bldLvl="0" animBg="1"/>
          <p:bldP spid="26" grpId="0" bldLvl="0" animBg="1"/>
          <p:bldP spid="53" grpId="0" bldLvl="0" animBg="1"/>
          <p:bldP spid="63" grpId="0" bldLvl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TIMING" val="|2.4"/>
</p:tagLst>
</file>

<file path=ppt/tags/tag2.xml><?xml version="1.0" encoding="utf-8"?>
<p:tagLst xmlns:p="http://schemas.openxmlformats.org/presentationml/2006/main">
  <p:tag name="ISPRING_RESOURCE_PATHS_HASH_2" val="a38cc4a691422505a647a4f54408d89d168c8dc"/>
  <p:tag name="ISPRING_ULTRA_SCORM_COURSE_ID" val="46490E21-A0BD-4B78-8652-7854AFC3E127"/>
  <p:tag name="ISPRING_SCORM_RATE_SLIDES" val="1"/>
  <p:tag name="ISPRING_SCORM_RATE_QUIZZES" val="0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DEID0evSLvXOAQAAN8OAAAdAAAAdW5pdmVyc2FsL2NvbW1vbl9tZXNzYWdlcy5sbmetV+Fu2zYQ/l+g70AIKLABW9oOaFEUiQNaYmwhsuRKdJxsGARGYmwilJhKlNvsV59mD7Yn2ZGyG7vpICkdYBsm7fvudPfdd+Tx6edCog2vaqHKE+f10SsH8TJTuShXJ86Cnv36zkG1ZmXOpCr5iVMqB52Onj87lqxcNWzF4fvzZwgdF7yuYVmPzOphjUR+4szHqRvN5ji8SoNoEqVjf+KMXFXcsfIeBWqlfvrt7bvPr9+8/fn45dauD0wyw0FwCIQs0ptXPYBCGkdBCmgkSENySZ2R+RxmFy1o4IfEGW2/DLOex+TCGZnPTrtFHJOQpkngeyT1kzSMqM1FQCjxnNGVatCabTjSCm0E/4T0mkMdtag4qqXI7Q+Zgo2y4V3OvGiG/TCNSUJj36V+FDqjRFXV/S8WljV6rSpwV6Nc1Oxa8tz6BMbY3+8qXoNrpoFRCF56LeCfqmCiPOp0HeOlH05SGkVBkpLQ2+04I1LmyKuYcTMQJcYJiQGgYjWvnmCbWpZZc4SlHIYw9SfTAN7UhDAVq7WEtx4ax5xADea87LICjpAY2JUkyyj2TNLAFWLojtX1J1XlB/zYL1QXsB+6EVDQpXvg1GDsgKHGAnSjqnimu8BmJEnwhKTj6BKIDH0XDbGIzqHdzodYXJEEWoQkXTYhvvAn2BDetNiO/7v+ypihs7xHLMvAzqRvI1RTw45JKXSB7bR6mJeEfFhA1XwcfKeLW0BIrK3XSmw4hFDl3ewBTXGJZ/jzYeH/np5hPyBeCoTyomVKrdgZZwzkoVQaMSmVeQDwy/INKzOOrnnGGiD8PfwtF7n9mym2jeRjI/5CTG+l5cVWlUKPXL44GhjagZA9jrBoaghPa17c6S7Xe+E/JQpD7P8Moc+jD/SftM069qEDxkL1tyAgz0aQQFFlfys/PANH87bnQRT88maAzzDaAoQKPRXjAlJ1EMIFpHCA/ZKME5/CsF3y61rozjlmK9sW6PtFzeDgILnmD4W95jcKekJytmnHGciarXRnQfem5YH2UJ8GEHIIgKt2JAKkFAXEn/fAXMzILgOtZBw8yVI1MrctKsWtlQ3IbVPwx3P4plKF3ZWs3pG3Va3TH4mifbi4dTofME8SgmN3mro4dIk5wpmmkT2NgIsmpoAmaYDHxhxIWTCdrUErb1RT5j2B2lOYR84wgG1TmnBWZet/vvzdE+ObSNpdtN19PwgEOswIEfkK9keoNK//7AKheHxoZxd9rLan1p1dz0Ms9YEO/8vpkLWaXqgCto66/QLbtkXDlGJ3OgNCJpZ/qqmy7tG7jzDD8TmIij1fOaMZq25BkahSchCKTbUhoB7m/eHi0GgpSj7E9sc03Tww9ecp9jx7i4LmkyK7bYdXDmfFbHudknCd6gvmTnEIgvcNHs+FHghoZ8ROXqDR2/VDm28ej4yvq9peRY9f7t1M/wVQSwMEFAACAAgAMQgPR1mGb6gLAwAAtQoAACcAAAB1bml2ZXJzYWwvZmxhc2hfcHVibGlzaGluZ19zZXR0aW5ncy54bWzVVt1OGkEUvucpJtN4KasWqyULxgikRAUitNUrM+wc2ImzM9udWRCv+jR9sD5Jz+wIQrTNqjVpwwXM+fnOd37mMOHRbSLJDDIjtGrQ3eoOJaAizYWaNujnUWf7kBJjmeJMagUNqjQlR81KmOZjKUw8BGvR1BCEUaae2gaNrU3rQTCfz6vCpJnTaplbxDfVSCdBmoEBZSELUskW+GUXKRjarFQICb3oXPNcAhEcKSjh2DHZkczENPBmYxbdTDOdK36ipc5INh036LvDY/dZ2niolkhAueRME4VObOuMc+H4MDkUd0BiENMYiR/UKJkLbuMG3as5FLQOHqMU2D4H5lBONCaj7D18ApZxZpk/+ngWbq1ZCryILxRLRDRCDXH5N2hrdP3patC+OOv2Tq9H/f7ZqDvwJAqfYBMnDDYDhUhI51kEqzghs5ZFMfJGnwmTBsJgXbQ0m2i1Qc6dyVhLrH3hhfOQjIH3WAJr3RjeCNVBy11KJpiIXDTocSaYpERYJkW0cjb52Fhhi/531i0JYuGcATkf0ofwvjpRzDID67SWGuNqHjW/6lxystA5keIGiNUE888T/BUDWW8OmWQ6KaQ4PpYYKTDiTMAc+FFR03vA3wW6whBJjp44uakE6yN8y8UdGcNEZ4gLbIYzjnJhPH71WcApM+YBlC05bg3Puq32dbfXal9uuQQZnzEVPRMcGw5Jat8Cn2HuSmMIKTVWcw0CKxOx3EDRHy54YVYmzdKxYzYrmu4aWYBiuwXy8ZioiHA0hcqhLGDEFNFKLgiL8AoZN0IzoXODEj8sHtq8iKB3JUIVVKd4gzBYxiErg7azu/e+tv/h4PBjvRr8/P5j+49O92tlIJmL5vfKyR8Xy2q5PL5zYeB2wdOrwWb5v7kZBhftL2Xq2mtfjkp1sz0sBdcvY9U/LWN14VfZYG2NlaKAe2jqlx5uIikSYYH/zRF7wZi86h/Ez9jbjMkb5vyaq/HfpOxPq8fIxusjDJ58HjlNIpRIsBBuI67eVM392g6+Z55UVSqItvnUbFZ+AVBLAwQUAAIACAAxCA9HTsYw6LMCAABeCgAAIQAAAHVuaXZlcnNhbC9mbGFzaF9za2luX3NldHRpbmdzLnhtbJVWW0/bMBR+36+ounfCrmWSqQSlk5DYQAPx7iSniVXHjmynrP9+vhK7TdosR0j4nO/zufoAklvClh9mM1RwysUzKEVYJY0m6GakvJ7nnVKcXRScKWDqgnHRYDpffvxpP5RZ5DkW34GYytngAno3C/tNoXgf3xZGxggFb1rM9g+84hc5LraV4B0rz4ZW71sQlLCtRl7+WKzWow4okepeQZPEtL4yMo3SCpASTEjf10bOsijOgQZPl/abyOldnc7+gLYjkihLu/lkZIzW4grSIl/dGBnHM3172pWFkdMEBX+Vhn75bGQUSvEeRHr53Vcjowzedu3/zEgreGUKmnJON/GdQzku9fMzUV0aOUswCRlHZ7vgy2NzvYtA/tf43SPzXAWnT6auBwvBND2nsFSiA5SFk7PJmr89dkq/D1huMJUaEKt60JMO+gl3MlyT6nrcH3gjrIxAXtEjXjntGli5eCNgqu/xq9WtXRVxfO+6KEABO6+MIuyVPfK3LusRMlL2yGdKSnhkdH8cwaHJkUKPb7Hv5unyayswrI+hYOEUrMbTg3m5MgrVKwKm4SUszT7Q2xorwtkLacB0D2XW5CLLjkJDDO9IZRm/DC7f25wkyg4MfuKG5wspoigMjZ0NVS/ruGr2nE6lt6Zj6f449Dm680zpXX49x0rhom50unI+8zz9WHR95tkww1cHxD3b8IhjfY+RGiy2IF44p1PdMK5ATr2euyc2BkdZVAOUDVcZ+UuGys+6Jgex1l0jIEOVU6UD1qSqqf5RrwTeoDxgjFgdVdX6PobJ+3hGCj8EgEVRh+F1B2dpOqoIhR2EHRApbMpjuSGpp3Rs4G7UA2xUPHJeM2km/croZyXGpYYBwquOa5jhLBPmXuFc2tSSDXBuQYe9ZsYvBjmFH6fkam0/LqJWmv8r/wFQSwMEFAACAAgAMQgPRzlO0w7fAgAAxgkAACYAAAB1bml2ZXJzYWwvaHRtbF9wdWJsaXNoaW5nX3NldHRpbmdzLnhtbM1WwU4bMRC95yssVxzJAqWFRpsgRIJApSQiaQsn5KwnWQuvvbW9CeHUr+mH9Us6XpOQCBotCKoqh2THM2/emxnPJj64zSSZgLFCqybdrm9RAirRXKhxk34dHG/uU2IdU5xJraBJlabkoFWL82IohU374By6WoIwyjZy16Spc3kjiqbTaV3Y3PhTLQuH+Lae6CzKDVhQDkyUSzbDLzfLwdJWrUZIHExfNC8kEMGRghKeHZMnLpM0Cl5DltyMjS4UP9JSG2LGwyZ9t3/oP3OfgNQWGSivzbbQ6M2uwTgXng6TfXEHJAUxTpH33i4lU8Fd2qQ7ux4FvaPHKCV2kMA8ypFGLcrdw2fgGGeOhceQz8Gts3NDMPGZYplIBnhCvPwmbQ+uT656nYuz0/PP14Nu92xw2gskyphoFSeOVhPFSEgXJoFFnpg5x5IUeWPMiEkLcbRsmruNtFoh55/JUEssfRlFyQiZylmTHhrBJCXCMSmSxaljZgzuWEjU4GO36yPl6ANg0JukzFhYTjQ/sb6KSeu7LiQnM10QKW6AOE1QUZHhrxTIcrnJyOistEpmHbFScCATAVPgB2WV7gH/lugKU2QFRuIo5hJcyPCjEHdkCCNtEBfYBIcW7cIG/PqzgHNm7QMom3Pc6J+dtjvXp+ftzuWGF8j4hKnkmeDYQshy9xb4DLUrjSmk1FjNJQisTMIKC2V/uOClWxWZlXOnbFI23TeyBMV2C+QTMPEgwdESqoCqgAlTRCs5IyzBS2H9CE2ELixawrAEaPsigiGUCFVSHeOCwmSGg6mCtrW98373w8e9/U+NevT756/NtUH3i6Inmc8WNsXR2lWxWBeP71wc+Rv69GV3pvhXd7130flWpVLnnctBpf50+pXgulW8up+reF2E5dRbWkyVKOBmGYc1hrtFikw44K85NC9o/PotH8bilRr/hirWju//KyI8LV7qK2/xOHryb0YN7av/vVq1P1BLAwQUAAIACAAxCA9HmeYcfZ4BAAAoBgAAHwAAAHVuaXZlcnNhbC9odG1sX3NraW5fc2V0dGluZ3MuanONlMtuwjAQRfd8ReRuK0Sf0O5QoVIlFpXKrurCCUOIcGzLdlJSxL83Y16x45R6NvHN0R3PJJ5tL6oXSUj0HG3ts92/u3urAWpGFXDt6qxDz1EnUoEGbqjJBJ9nObCMA/HI8uhwkndnIuRPuPWOqw+WLUA3/IjAN0vKdBOXAQsV0HRAKwPad0DbhBL/nMReo6x9SY12x4UxgvcTwU3dqz4XKqeWIVevdjUr9GBRgrqALmkCjunQri7y7PgwxGhyicgl5dVMpKIf02SdKlHwRVf+VSVB1V98vQcGT8OXqWPHMm3eDOR+4ukIo5vEv0rDIe/jFCMIMxoDa/gO7PoDdYzbBXl0menMHOnxDUaTljSFVpdGYwwX47VXq5tDjDZnYGP2xN0thkMwWoFqWU3uMRxQyEL+4wNKJVLsSAtt9/yEMkEXGU8PqQcYQQ4Pi7Zd3TsXao8/Ic4VEt4VWoWuX941OnwwdPGNM5WOebWXdxayYyExmLh7XPliGR4lxh8luP+MCDWGJqu8nhD1eKw7QdUa1FwIVhfwdemofq7e7hdQSwMEFAACAAgAMQgPRx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DEID0dRwQ4OXwAAAGEAAAAcAAAAdW5pdmVyc2FsL2xvY2FsX3NldHRpbmdzLnhtbLOxr8jNUShLLSrOzM+zVTLUM1BSSM1Lzk/JzEu3VQoNcdO1UFIoLknMS0nMyc9LtVXKy1dSsLfjssnJT07MCU4tKQEqLFYoyEmsTC0KSc0FMkpS/RJzgSp9XZT07bgAUEsDBBQAAgAIAHeCd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DEID0c2SLkXBAgAAEQeAAApAAAAdW5pdmVyc2FsL3NraW5fY3VzdG9taXphdGlvbl9zZXR0aW5ncy54bWytWetu47oR/t+nIFwcoAWK+CLfUnhd6EInwtqyj6Ukuy0KgbaYWIgkuhLt3Rz4R5/mPNh5kg4pKZYcx5F2a8VBNJz5Zjg3XjJKnv1I3yWchf5vhPsssinnfvSUjP+E0GjNAhYvYppQnjSPlAc/8tg3M3pkggbUhJPII7Gni9Fk3EIT+UHDgTo0hvDW1bodNOjiDh4iA/d0GLtWjGtFhzGj09ZHzROIFDemaxrx86ijZmn0rYAZJTTmZuTR72OlzF0cKs/gJiaeD3zJuN8VzyHXejC64kHddm/Qw4eOqihKH+k9o220DoPB9UBtI9zq9lrKQRt2lI6C2r1e+7p/aA86PQXeJtd9QOni6z7qDrrdjnHo4A5II1XVjI5+GCjX7bYK2vDwWj9MJtqg1ULtdlvpGodeX5loLQTcCmCoylA4UDEUTekfVE1tDxU00SfapHvABu7rPTTs4H6rdehqmtJqHZ17nF3RXUdq5enk7vwA8GwIzo6K3GqeSa7RehfHwOzQcBsQTlFEQvqpMTMaWT7K3M1HczPK1JQIZCE7nhmjpvwjp0qtxbQv0pHvfWqsdpyz6GrNIg6mXEUsDknQGP85zYzM7iqSbE/jOnKPZE2P6gbyU1Us0wXZCs8loTULtyR6mbIndrUi6+enmO0ir5KZm5ctjQM/egbu1vVAxxcVBX7CTU7Dkn14KJ7qYlvoRgkV5vWxeCpJBmRFg1xjS35qyB1VfuyRE9G9n/hciqpt8VwS3ZInWg7AUBXPZZkItJSjNhDPx0KcfufAroji7lxkD8gLjctK0mZ4UYptd9u6+bSN2ZNwdlnu40C/ygUMekv0JCxsiaeSkJigUFgpSpnb5PyNE8bs9bSXjELQAsEtNpeMJCEXmqvPZwvV+upO5zdzVzNvGmM9rUokyvIvnf7we7vX/+uomclVRLJn6nRaxkISrNeqhmU5y/nUBUA8dS38xWmMxe/aovM7Z2pauDHO/qgNsFji+8ZY/K4ierdcYstx7alpYNe0XWvuSL9MsYONxvgr26EN2VPEGdr79BviG4qgPfsxRUnge3JAtGw/2tEK+oz5TDUtd4ltZ2nqjjm3GmObxfHL3yQy2fENJM+GJMjzE7IKqCfVQorIcdFeQLvcfSH44RsfOFlI/Oiqival+mBaN64zn09tF1tGTmmMceQhIyZCU32gpWrjJWDEBFbpHxN3ZfZJBKQGQW2QW/PmdgpfRxhy6z9tAvjyH7BmgSEkCxpVEITEwUvIOtt+mC8N4UNQiAjakiT5xmKvlDTF0FXANi19DqmpOwV8R8Dk2BB4P1pD6tA1r4A3w7at3mBXm3+BHIfanNcUmn+GkvxcU+grtqGGsF1BzFLvzRtVVIQow7xA8hpcE5HvwQsi6zXICW/ufbZLgCI8DGUiqzGprcjGv95BHE11eqbYU0zws4zgk7+nYEXsVcoqaEA6NkRe/Xpn/tOdqOYUGy4kmjF/cB3ZH4U+Ao0kYhyRIGBiGqCaeHsSrSla0TXZQTm8AJvne5JNhF8a85+d/xsiPGtCv2T9yzLwl1+u6ltX6npvjQxhjwzKYK+y5R9pL8zgBw0RCf+uFVUcUN8EOy1lzYTK0HxWSwhDRxetC5pwUEvQtCagbpH2BWgc4hxTC8CaZxgWQz8Bcw+eKxlyDx6tB/GANdt0YNF+oCuxi60gLMOdRu18pMVZI6BwjHuN9oo+MiiXgJJ9uiBCD5ThrxLlwpJbalGO6UzBcAswn9J1FVADPxR78WqwdzOcuyJtK6X5PLBd4MkaDvxn2VrAz7uQvl3PH2MWSmpAkjyv0+b2j580JJ3iMtW7qLcQ2Vhd6reurlo6FvtDUVVBdTnIUWHZ1LHdqaoJBEjWkPD1Bhrro9i1V8dK93cGnqiAl7nXpiReb/747+/VYU7sSakoo/69Lg6UoOha+BXvXxbjNPl3BRxH1cqi8qWiYLY9zkWr75YdE9Lk/7IBJeliELJQXFhUUg2JmIVRdRxVv51BrtoyNdkuXldav4sgM3X5GdqP3Lk1xjMSP0P7chgL6gJJz4vc5LVtOB5YdjzwI1pT/KfXAzF5x1y4qmHIkxzUaOCvn9NF0IPtaHZpgwI40tXA029VC3rkCST1fF4fUy4xeTuClpC+HxvC/uyK80o4Ho/h+M12vHTajnjMgoW4p3h7MQcM4loF0njMY3FAy9+KHMmGfctiN34kQQJsRdIp6wJsWIiNWQZZpp1yL0XteAXWjHDKd88CaM56OpsCe5l+KqXrmrzGK9r9SntjOOyZs6GC5UfiKb9Fv/M3/AXiKb8tVqw5bNLf2nQ6VBTN71Y0EhfpVUIHPDSSTSrjyd/KPMKCqbhjSwoTyQhlzpB5dFzscY4f0qyoxVDR7uY7ho+i163ETMisXuzsaHIycEzi5uUsHnGfB/T9FJfTgUIsely+n6uDjOdcIaRXwqc+SamIv2zppwYcAsh6I/p90kAZxqeG8Gp6yf6e3DbvaqKpFSSlNZdFQ9nVZVOvpTISvbyeKpaW/GWhUfONn0bNSxEaZbDvBzDahSsaY8gBH3pdFqEysci+ya837uXu8ETundEiAN8AdgTnlbwgCoRSYsnNVV406UtxPNwF3A/onuYdq0AoOOfy/EcJVMfl5Fb5lD7yYnpnlNpVkLW8Yy4WucsD74rJ49FZuXSkZtVxskrk9M90rWrLUt6vRcIXWVNCKXXPKAPe9wIwahbXW2hTb/5XdkoDUcB79x/F/wNQSwMEFAACAAgAMggPR1KjfKBLEwAApmEAABcAAAB1bml2ZXJzYWwvdW5pdmVyc2FsLnBuZ+3c+VtS2/oAcLWywdI8t1LLpOGYVk5Hy44paKdRTyqpWZaIY5xyFnFABW3S0uKmlnlyKjU1S0pTcwAsj5lSWE6kiDijEOLEIAp86dY933uj/oD7PNvncfvwInu9e+31Wetd+weuQR2Orlm1cZWCgsIa22OHnBQUlkIVFJaEr1CWRdI296XK/iginY7+plBG0Z6QvViKOGB/QEHhGU5l0WuZ7PXKkGNuSAUF1cbPv4rNwcW+CgpelraHDrhEeXDojv7uftLmacgOULxaw5OB3/qSLNVhJXl5xcdQW0+uvX6xePdh9aYbSZ4au3atWL8zKQk1DFobENklSpwXEweJI1FZZlSL2Zaf08ZO6gsCEanHy+pN7fvFb0feXphi91b6l4IwQi/U/MzoJUaGEWyGpmXSoLBk9X8eGkpM3qOPVd668HMjHNGLXZzrcCwaMjm09USKorKmZ/x/HsY0i13bMZuXpu8+VZakd2Hbf5/o88HEFPquAJNdgxHXNk6vfKUg9x/HNYsjwh7qUM0QVUP7x+zlThCycY2LpcXsu32MFfq7tn+nAa+83pbMjtM369uu75R72+CXLXn6KavkPxe+eoU+xDY2Ve7q4+O9U5/7po7U1n/71hR8yQb9Xfmtb+QuYoN+6/0w+XCmosq62yf8fOO/7TeV9McmO8MpOLn+NIC6HLl963th08J0ubDpj/Nx83IazwLJXfXpvOKU73SiLOxrJ995vj/Op/xVwXsL62/jmk9tTmidPPK9cEu6k1z4zY/z8b1iex+JkbvZngkPTB+lfC+curNQLvxPrR/m07Iq7Tfm4rdxzwalw34uWlrfCes628mFt5j9MJ/U9TuuUOZ/kRtcy663Fpuafids9zBdLmxz7of56O4+vip71kd+ZP1gwK27fXyn37fhhLc/zMfO9e66/czm74ysHwy4XZlOrQAAAAAAAAAAAAAAAAAAAAAAAAAAAAAAAAAAAAAAAAAAAAAAAAAAAAAAAAAAAAAAAAAAAAAAAAAAAAAAAAAAAAAAAAAAAAAAAAAAAAAAAAAAAAAAAAAAAAAAAAAAAAAAAAAAAAAAAAAAAAAAAAAAAAAAAAAAAAAAAAAAAAAAAAAAAAAAAAAAAACA/xkADZkMzELgaLWZp9yYUH64ZoW+Umr8a7m7uXmJ0nXHn3J/lmtmS95dz0zPX/4H3Jw1hJZ5EGrRXILAldmWC88Gx0TwBi6pTdK5tTDUAiuim3Nlc8Q3zTxLGBRULwgJnD6aC0Paza1mYGI+CBp4Eir5eUbuAp8/ja4LUkhe0tpmLa1Hz304KjC6GyAa6OI8oXEo7dm63/SK2ZRYwOBy9LesXMcDhxCCwWxUdhpfLM5ClhxoyhKQIiHDZI3l6VSPGM6hprSIF6i6DB1KFpvE6z5bKgIza9WsF6dYM6Nkac2kXm5sOVoyz1TDkGZad1d4ULOqmfvFJE2iiFWKpUhk7UipPWrWRihCyexjnNuCUDxDNpbW9rfj2Om3GqM2OVf7RSmjsmE1Fp9Ge6t2V8TVbK7bj8BXS6O5KVnqX1NOTxAd5cfFHWrKOva+jkI2JvWJe4llHTFgPd6M6KMO/5/eoTYWJahHQQIvxonufZX76OEdL/e1IT0EsEg6L5d9MrbEGh/czRYYVveFTZGQHrnskchFFH+9A+stt45LvCSFM89sLYgzYJXTguoCTTFd5C4Uy4+N5gw7GeWgWSWXyL1Sbtzbbq3z1YbRspwLL3oQckefErJrcmK45KkZmDF1rOwtfzTCwMKS+s66Lfu+me/ft050tBLJpNCfTucdxuWI0zYeHeufFGmCxpzRBqr6yOBxiAc+EdEyyrNHxlW4Sy2ZmyiiI5XETB3SjTPaqy/Znl1pUGNYVkeHrzBMeT5bqnuk6bKIGzpVfNoVVFr7uOmqSGrY8Jx6Qqd3W8lQb8itsNl3+/A3TDh+RSkBC+asuD+Si0poTlxqCM8FUW40VPD6pneNOcKvyrh6O9jRmERn1iORQV9HxvvVnUi/yWHB48S4e+gxtQUOZ5hdikNxtcc8jPIC5vMf9R7cP6aME+1ALa69hQL9rJKeX+ccrJashdHetacTi2vsNjFwWeF/q+DBm6nRe4mrNIbXfrhzxDk3y/lIVdwmHr91IlWWisBI50jEOnKlxb/uNpKbB+OOT6plVVac+1eXDcxpFjNff2wOnosMvYcui5w2F3BQlDjI3X63rlGl1juKhZsn++KdyJenZ31SrG147/zPWrydH6hxiNAjTfpQlVp/jThuaNbLa9bphpE0oA9TCoJ9JgNL9PfErmj3Eu1/ZPmhP7A/g/ahLtuoDVKdnfvvOSBh5xJeyM1N89GOr+FcPkTjJos9PIyx5EFz+t3e1rjbWDyIL5/wUl/vygqbHvmDOy4wzDuuZXE93qn0zzPWvG2MLMvbKKrFI8u3/Rzal9Nb9y4oMTn1XyafX8HKQSN69jBBZVAb/0RcXL1acBHGBcm1Qmeo6B9dC2Xdt3RuS3NiPO0mifAxmPT+5W2jPZvjDI2ufrgg1NbnMRtzy/bEqqYP1pwK15T4FvK19TktbolU+py2/j3ZNeZHnmXFPYmqKI1yQpgwVWe7TsFhsNrw8zx6JONJf9TwDTfjCvwVOvMcv2Zi8e/18NOrhqJcTG0X9S6SeIdOZc9RQuHBgrIgalOyRn5SWICi317RXqs8+wzd5T2NFe9GkTqvnEN9Wc0D3fvw66G9joMlUpgg/2Z1TaDHuVm4FYqyfm9v8znh2kf8kDvXVxmGVeaZxv7UM0juZGsdSeV3BLKGocYdOXkR9OZCRMGVHN1gH+HP5TJPQafoY/y0pFbGQ1BP/ZMS+9zqNsjCJ1YzCLtILRIvB8U+7YIHEWjV78TNnYElm6x4InR14yhR/++J+mZ3Qxl247A5HKHTRJ7L2twU+LGo+hdBUaRD9r34n4ygrE3vB5286AccwXvyweFFRiDJJIHYr5dAZjK0qG7Ug76syCuPB1flPzhc9/iOLsc90XEbbciurn/Kh+p9FOZ6y7sDVzQJ/qs0iNZe/SHnUFWQoDPwPDvtPgn2+P7DyT1s1U+tt3dL/0oTSdkb9LnEhcmXvAuZ5RPXPGP4GX3RVFoJzXS93dL0+VwEAZdM/ntG/tRrM7M9mQ3qfE3yB9OJVY/xuYkZVGqZcf3Uq0eS+yFCHrOW6ox1hQ9XUZ8FXYPhS8tOSetG2D21QVz3DCKxFkO/gwYlGtOCfAggHpOHOU4goaKz4TCIVbNoFk2QhSqFneTgmA0c/o62xG15lxULl7ePSkw9PUVbrQyhLikfn+8vSeSvxsZNN2lI51UmTKQXi0kKZbA6fts9beMRFmnZulwapPrrCjrgK8NJ/Lhj3fMMLevfHogjk1fwKoc78aL9VQI0y3+o1mFBhFxUuxr4hD70V6qgEBHewt5IAjXmOcPJVDwf0YifpYJfFQw5iR8Jagik9c6sU5a4loOcWK4JM66XPw9duk6x8KxuTG64kbUWNlSb2Xyenn365AS/9OKbh5a1JZZtoeETBByt/kao/nmpYV4IY3Ys7MiXdfJXzBI4Voxa59hrnVUZzKLZeQtvYFT0G/H2uyOeF6JUQI0ZbgLU+Th7d9JV9k10j+ikup+Dpia8CBFyj9pDNMcL8IRFF5ueORGN3LkAUy9cVhCqf4FpuagZgKxrNnY2RzPNiO426tAN+W7X3/JwUuObwxLNx3WX/EtTa4fpc0+zXB/QNqPoz7qzObVKjBjrtHhTVT2lVVRwsBHi8pc5ZnhfiKY1CgET/lH6T5EoDGZTYi0dz8dJKlvHl6VXtWq+Tr2+k+efi3nzagq07+ye3h15nVqVyIDk26jSOdiy9PJnc0gXuQxUNDg3qyXePevMz1wLpjJcGDHcovhX3m1JZC2vL3fttWmI5u9XqhRKgkfYkSrbeWoxjfFO6nng4Gbh/sCW8iA3cIpyYGV7jnXhsqv20oEXE3GfovvHYs+seERzRbzPIRVK6gVrc6avFxzOR/cMPvCLqotYD2UFzlGalfwOmMzzacGnjInCIcWkQa6oojZgwqtOcgOF+DRsIR2u2Zk3hxlyiAkrca1MG02MN5X6vK6u8P4652562WCe4Lloyn5wVOwWo9TJXyOZStzucrq4iReyF2bsjPVQ9xLGvDA6P1goqQbHFglCBMOr9DniMgHyQoIpBt4sjdofO07pPBi+NF0KVhxeOzR1CaKM1hzP6Cy8vv0Krz+GCwOL5zpKmTkxk3BSbuxMS5dsQowL2by1CW6w7xXcoA4DSl1mF9PDz7gWP4QMonoQMK+/jKcXoauzZMVZKVNVC4s9459cZaMl3ZM1fTDqzHHN5ov9B6NYgaq57pXgWMRi2oU7sdi+ivoRVCVblYGr2hCs9lLLGIrGY4VPJWjCcO6kmYdwzoORSiYf4cYaQPerpH8eqiipWIDflbqus4RhTJhrf4li1fJMf1fr5wVnWfqByJLmMPpmt7q07D9ZN+AP32ng2FutGkkmvUuRLNU/rxFXIkZSvlaIA/qr3V+EDEKVWh/qmcAEsqXBnzrtOJg5e6i4UZfch79dLa4Ntw05rQG9qpKKUhv8PMbVbhebaV3Nn8Zh+7uUCgMM9o5bQI8cKOzeoQaee/86yjRlF4qOzixczhVJXv1qr9xND1XFrnLkelk16qXCThXS2NzsiT7SlqtqGhuNPXqxer/f7eeE1yws/3fVOjC1OssaC7muTxh90+k4eB73+I/SlJLEqZR8u7M5nbyYNo2PC6IqZrFgxvn3mcFAHcwTiEdeCuhVh7ct+M98HUpnzsHCfocYUrPUszY53mkHGlExGabotxb6ubS8lDgWcCbncd2nm5aTpwmzFMtSY9JiO/cfEcrBxPmxlwcrF3Mgl3Y10PpqVsPPsW5Gn6YWbbOLo1SCzpsvWkyzPRDcCKN5lQeTxTRatijZh9bO+Lxe1xvfzSqs+HflVnoKH7RYgiPg1dn3JPZb84keZewUrJPDsgT+X+U88+6my7L5jAYNvS+er8216qkjNJJjJBn1ZRF0FPOE2uj50IKyU8y9PEl3dBdVgpoXgo7S2FqQgJLs4I1pvRx81/HM8ewb8e3RQgewRQCY2fJraudywTDOGiKk57wPi8rWy4ny5n30wV3T0zPIeT6gmzO3pN080gipZEfXqjr2IYdeD0ZGi4NjjvuWCgjNWH4Qs520hUVBXTh3PmEo+VnOvgyzL9++3SDRFIrY+Pz1re347YJREfjSQpglbibCvT4q9HO5EB0gK+Ss8mpmJTGTNcyBawlXQwuuf4xyc8Ka1zu8wwaRxBGKh21qvDIMCJb9/aP3IIzSR9XNSQ7gxujDd6bTUBx0QmrfUR6lcXRhtikddwW37MvqVtTcEMMlRLK22bVFzuzl2sb2yHYUgeyobXkpG3ZG0lFUbLeesxpZC+8SROC5yppQh+5w9SBYUs+gXe5qQwqKxAZC/vY+ND7fiJFB2vJ5xS9iquwF+YP8vwwyPrmhBsl0OHloYv7e7F7+jbBsUYklDRJelJ2/rHVgE0RxNBySmJw4pc04GKW6QImCSy6O01UzuFQNJ4gOROfLEpyls8Rauoici9VPFPPYZXB4G7+MIYEQJFySlLigVkaY/QmqrOhHl3mP1ny9O316Ni9qRVuLqrFS6+QSO8PjEXFMN1n1lVhtXJ0faQnDoIlJs8/4z74Ws+NrOpGen0T+HXHRYjBc1u+RcZYQ2YQ0KVhFqJhZm7PX+lUUPe0NRjiYKD2ULpIOJ3I7095048z4zlEO546pQyNAUNazq3VE56zZqNef6+XJLBhznHQ3bIyS9WWcdvgM6BON+nhU2cYG2zaXRQ1tx5sxFy73WwSK1+bkCzX6YLHxY4vsOURuXMSU9obfsSnT2ZH9NWgxj7os/R+y4jIXK5lfs1Cvm7j+qk7UQMKL7kn0LrdcBs8cHRkrSxld3SHr+OR9/9/xN9tswKmeGoyYSTL7MXNxfP4R+xOZQ2/iFONCuavvuBOFW630KjvfPXHAWc28YbXo5WZtPvGvyU2VjsJxHdp7QIweqo9q5HSGC4Gii0P0ZdBeDk27hfMpOV8LutaGMmlooMYBzxZ21ix4ylYswVAs3oqPdusKlss2uraHqkYGPvfaSbBGqwwN8ZcH9XPtvy+nlrC7yQYW4VRU4rv/2ntrkxJEzZVpIv1ke3WvSUGD3vTCQs20b4t1OUXs7q4NZa3nsuAhTO2/2tkGYuoEWroryUrQhyxFj/8m5gq3gtusZt++bISwTKdHhNy5Me9IMGj3f+7SNTf9astgUOYxUROChiKxGB6W+/SkjduMssMMytj9xVPZLrLIlTd8I5HEbmOVpy0SaziSoW8fS3gSFRX95tKiBjJxzW4Wu795CtDhbSMjYnBe7llNno+NzbTtUNpluScpaMVRAQMbeQxyQu5D8Qkrl3Q5UBanm0Gqb/RW/uh79klSCU1x/mcv+ac0O1a7WFpUiKRwV/2cvfPPrfzLBWmob5rQVX6U2Ym/FO9EkizOOhbaBso/WVGWIPLO2C7wHGW1kJCNJ7lS8fBIKMRNLuGBzo3F5k43fIVsqQLx6svUS0qZSQqyH9vDDofKfvO8+H9QSwMEFAACAAgAMggPR4l3YEJKAAAAawAAABsAAAB1bml2ZXJzYWwvdW5pdmVyc2FsLnBuZy54bWyzsa/IzVEoSy0qzszPs1Uy1DNQsrfj5bIpKEoty0wtV6gAigEFIUBJoRLINUJwyzNTSjKAQgYWBgjBjNTM9IwSWyULQ4SgPtBMAFBLAQIAABQAAgAIADEID0evSLvXOAQAAN8OAAAdAAAAAAAAAAEAAAAAAAAAAAB1bml2ZXJzYWwvY29tbW9uX21lc3NhZ2VzLmxuZ1BLAQIAABQAAgAIADEID0dZhm+oCwMAALUKAAAnAAAAAAAAAAEAAAAAAHMEAAB1bml2ZXJzYWwvZmxhc2hfcHVibGlzaGluZ19zZXR0aW5ncy54bWxQSwECAAAUAAIACAAxCA9HTsYw6LMCAABeCgAAIQAAAAAAAAABAAAAAADDBwAAdW5pdmVyc2FsL2ZsYXNoX3NraW5fc2V0dGluZ3MueG1sUEsBAgAAFAACAAgAMQgPRzlO0w7fAgAAxgkAACYAAAAAAAAAAQAAAAAAtQoAAHVuaXZlcnNhbC9odG1sX3B1Ymxpc2hpbmdfc2V0dGluZ3MueG1sUEsBAgAAFAACAAgAMQgPR5nmHH2eAQAAKAYAAB8AAAAAAAAAAQAAAAAA2A0AAHVuaXZlcnNhbC9odG1sX3NraW5fc2V0dGluZ3MuanNQSwECAAAUAAIACAAxCA9HGtrqO6oAAAAfAQAAGgAAAAAAAAABAAAAAACzDwAAdW5pdmVyc2FsL2kxOG5fcHJlc2V0cy54bWxQSwECAAAUAAIACAAxCA9HUcEODl8AAABhAAAAHAAAAAAAAAABAAAAAACVEAAAdW5pdmVyc2FsL2xvY2FsX3NldHRpbmdzLnhtbFBLAQIAABQAAgAIAHeCd0bOggk37AIAAIgIAAAUAAAAAAAAAAEAAAAAAC4RAAB1bml2ZXJzYWwvcGxheWVyLnhtbFBLAQIAABQAAgAIADEID0c2SLkXBAgAAEQeAAApAAAAAAAAAAEAAAAAAEwUAAB1bml2ZXJzYWwvc2tpbl9jdXN0b21pemF0aW9uX3NldHRpbmdzLnhtbFBLAQIAABQAAgAIADIID0dSo3ygSxMAAKZhAAAXAAAAAAAAAAAAAAAAAJccAAB1bml2ZXJzYWwvdW5pdmVyc2FsLnBuZ1BLAQIAABQAAgAIADIID0eJd2BCSgAAAGsAAAAbAAAAAAAAAAEAAAAAABcwAAB1bml2ZXJzYWwvdW5pdmVyc2FsLnBuZy54bWxQSwUGAAAAAAsACwBJAwAAmjAAAAAA"/>
  <p:tag name="ISPRING_RESOURCE_PATHS_HASH_PRESENTER" val="3d15b8b93e99dbc8e852dd45567c71b54ab0"/>
  <p:tag name="ISPRING_PRESENTATION_TITLE" val="竞聘简历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DA751A"/>
      </a:dk2>
      <a:lt2>
        <a:srgbClr val="EEECE1"/>
      </a:lt2>
      <a:accent1>
        <a:srgbClr val="EF4136"/>
      </a:accent1>
      <a:accent2>
        <a:srgbClr val="E55948"/>
      </a:accent2>
      <a:accent3>
        <a:srgbClr val="1BBA9E"/>
      </a:accent3>
      <a:accent4>
        <a:srgbClr val="F8A31B"/>
      </a:accent4>
      <a:accent5>
        <a:srgbClr val="9BBB59"/>
      </a:accent5>
      <a:accent6>
        <a:srgbClr val="8064A2"/>
      </a:accent6>
      <a:hlink>
        <a:srgbClr val="0000FF"/>
      </a:hlink>
      <a:folHlink>
        <a:srgbClr val="800080"/>
      </a:folHlink>
    </a:clrScheme>
    <a:fontScheme name="自定义 1">
      <a:majorFont>
        <a:latin typeface="Century Gothic"/>
        <a:ea typeface="幼圆"/>
        <a:cs typeface=""/>
      </a:majorFont>
      <a:minorFont>
        <a:latin typeface="Century Gothic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全屏显示(16:9)</PresentationFormat>
  <Paragraphs>78</Paragraphs>
  <Slides>11</Slides>
  <Notes>26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inpin heiti</vt:lpstr>
      <vt:lpstr>幼圆</vt:lpstr>
      <vt:lpstr>Gill Sans</vt:lpstr>
      <vt:lpstr>Bebas Neue</vt:lpstr>
      <vt:lpstr>Lato Light</vt:lpstr>
      <vt:lpstr>微软雅黑</vt:lpstr>
      <vt:lpstr>Arial Unicode MS</vt:lpstr>
      <vt:lpstr>Gill Sans MT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竞聘简历</dc:title>
  <dc:creator/>
  <cp:lastModifiedBy>PETERFUC</cp:lastModifiedBy>
  <cp:revision>5</cp:revision>
  <dcterms:created xsi:type="dcterms:W3CDTF">2017-04-06T12:03:00Z</dcterms:created>
  <dcterms:modified xsi:type="dcterms:W3CDTF">2020-09-21T11:01:36Z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