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26" r:id="rId3"/>
    <p:sldId id="534" r:id="rId4"/>
    <p:sldId id="535" r:id="rId5"/>
    <p:sldId id="527" r:id="rId6"/>
    <p:sldId id="529" r:id="rId7"/>
    <p:sldId id="528" r:id="rId8"/>
    <p:sldId id="536" r:id="rId9"/>
    <p:sldId id="530" r:id="rId10"/>
    <p:sldId id="537" r:id="rId11"/>
    <p:sldId id="538" r:id="rId12"/>
    <p:sldId id="539" r:id="rId13"/>
    <p:sldId id="531" r:id="rId14"/>
    <p:sldId id="540" r:id="rId15"/>
    <p:sldId id="541" r:id="rId16"/>
    <p:sldId id="532" r:id="rId17"/>
    <p:sldId id="542" r:id="rId18"/>
    <p:sldId id="54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6565"/>
    <a:srgbClr val="27303D"/>
    <a:srgbClr val="2C3644"/>
    <a:srgbClr val="FF5050"/>
    <a:srgbClr val="3DA4B5"/>
    <a:srgbClr val="274541"/>
    <a:srgbClr val="FED834"/>
    <a:srgbClr val="1D332A"/>
    <a:srgbClr val="ED9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E86E9F-337B-4F62-BA9D-19A745A44B73}" v="5" dt="2020-02-14T08:33:04.5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86346" autoAdjust="0"/>
  </p:normalViewPr>
  <p:slideViewPr>
    <p:cSldViewPr snapToGrid="0">
      <p:cViewPr varScale="1">
        <p:scale>
          <a:sx n="114" d="100"/>
          <a:sy n="114" d="100"/>
        </p:scale>
        <p:origin x="68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64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율" userId="4f468a9e-f1d8-44d0-8dff-27f9a8878844" providerId="ADAL" clId="{93E86E9F-337B-4F62-BA9D-19A745A44B73}"/>
    <pc:docChg chg="modSld">
      <pc:chgData name="김율" userId="4f468a9e-f1d8-44d0-8dff-27f9a8878844" providerId="ADAL" clId="{93E86E9F-337B-4F62-BA9D-19A745A44B73}" dt="2020-02-14T08:33:23.805" v="33" actId="122"/>
      <pc:docMkLst>
        <pc:docMk/>
      </pc:docMkLst>
      <pc:sldChg chg="modSp">
        <pc:chgData name="김율" userId="4f468a9e-f1d8-44d0-8dff-27f9a8878844" providerId="ADAL" clId="{93E86E9F-337B-4F62-BA9D-19A745A44B73}" dt="2020-02-14T08:33:23.805" v="33" actId="122"/>
        <pc:sldMkLst>
          <pc:docMk/>
          <pc:sldMk cId="2474678988" sldId="256"/>
        </pc:sldMkLst>
        <pc:spChg chg="mod">
          <ac:chgData name="김율" userId="4f468a9e-f1d8-44d0-8dff-27f9a8878844" providerId="ADAL" clId="{93E86E9F-337B-4F62-BA9D-19A745A44B73}" dt="2020-02-14T08:33:23.805" v="33" actId="122"/>
          <ac:spMkLst>
            <pc:docMk/>
            <pc:sldMk cId="2474678988" sldId="256"/>
            <ac:spMk id="2" creationId="{00000000-0000-0000-0000-000000000000}"/>
          </ac:spMkLst>
        </pc:spChg>
        <pc:spChg chg="mod">
          <ac:chgData name="김율" userId="4f468a9e-f1d8-44d0-8dff-27f9a8878844" providerId="ADAL" clId="{93E86E9F-337B-4F62-BA9D-19A745A44B73}" dt="2020-02-14T08:33:23.805" v="33" actId="122"/>
          <ac:spMkLst>
            <pc:docMk/>
            <pc:sldMk cId="2474678988" sldId="256"/>
            <ac:spMk id="3" creationId="{2161985B-9B6A-4572-82BC-68F0DD60674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57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80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6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0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26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99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54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47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2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92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AA681611-13E1-4FDA-99E7-A5DC5908C8F0}" type="datetimeFigureOut">
              <a:rPr lang="ko-KR" altLang="en-US" smtClean="0"/>
              <a:pPr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F2742F41-5C87-47B0-AD50-40FD0C0F98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6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flato.co.kr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darum.daum.net/convention/checklist#Check7" TargetMode="External"/><Relationship Id="rId13" Type="http://schemas.openxmlformats.org/officeDocument/2006/relationships/hyperlink" Target="http://darum.daum.net/convention/checklist#Check12" TargetMode="External"/><Relationship Id="rId18" Type="http://schemas.openxmlformats.org/officeDocument/2006/relationships/hyperlink" Target="http://darum.daum.net/convention/checklist#Check17" TargetMode="External"/><Relationship Id="rId3" Type="http://schemas.openxmlformats.org/officeDocument/2006/relationships/hyperlink" Target="http://darum.daum.net/convention/checklist#Check2" TargetMode="External"/><Relationship Id="rId7" Type="http://schemas.openxmlformats.org/officeDocument/2006/relationships/hyperlink" Target="http://darum.daum.net/convention/checklist#Check6" TargetMode="External"/><Relationship Id="rId12" Type="http://schemas.openxmlformats.org/officeDocument/2006/relationships/hyperlink" Target="http://darum.daum.net/convention/checklist#Check11" TargetMode="External"/><Relationship Id="rId17" Type="http://schemas.openxmlformats.org/officeDocument/2006/relationships/hyperlink" Target="http://darum.daum.net/convention/checklist#Check16" TargetMode="External"/><Relationship Id="rId2" Type="http://schemas.openxmlformats.org/officeDocument/2006/relationships/hyperlink" Target="http://darum.daum.net/convention/checklist#Check1" TargetMode="External"/><Relationship Id="rId16" Type="http://schemas.openxmlformats.org/officeDocument/2006/relationships/hyperlink" Target="http://darum.daum.net/convention/checklist#Check15" TargetMode="External"/><Relationship Id="rId20" Type="http://schemas.openxmlformats.org/officeDocument/2006/relationships/hyperlink" Target="http://darum.daum.net/convention/checklist#Check19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arum.daum.net/convention/checklist#Check5" TargetMode="External"/><Relationship Id="rId11" Type="http://schemas.openxmlformats.org/officeDocument/2006/relationships/hyperlink" Target="http://darum.daum.net/convention/checklist#Check10" TargetMode="External"/><Relationship Id="rId5" Type="http://schemas.openxmlformats.org/officeDocument/2006/relationships/hyperlink" Target="http://darum.daum.net/convention/checklist#Check4" TargetMode="External"/><Relationship Id="rId15" Type="http://schemas.openxmlformats.org/officeDocument/2006/relationships/hyperlink" Target="http://darum.daum.net/convention/checklist#Check14" TargetMode="External"/><Relationship Id="rId10" Type="http://schemas.openxmlformats.org/officeDocument/2006/relationships/hyperlink" Target="http://darum.daum.net/convention/checklist#Check9" TargetMode="External"/><Relationship Id="rId19" Type="http://schemas.openxmlformats.org/officeDocument/2006/relationships/hyperlink" Target="http://darum.daum.net/convention/checklist#Check18" TargetMode="External"/><Relationship Id="rId4" Type="http://schemas.openxmlformats.org/officeDocument/2006/relationships/hyperlink" Target="http://darum.daum.net/convention/checklist#Check3" TargetMode="External"/><Relationship Id="rId9" Type="http://schemas.openxmlformats.org/officeDocument/2006/relationships/hyperlink" Target="http://darum.daum.net/convention/checklist#Check8" TargetMode="External"/><Relationship Id="rId14" Type="http://schemas.openxmlformats.org/officeDocument/2006/relationships/hyperlink" Target="http://darum.daum.net/convention/checklist#Check1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html5up.net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61985B-9B6A-4572-82BC-68F0DD60674D}"/>
              </a:ext>
            </a:extLst>
          </p:cNvPr>
          <p:cNvSpPr txBox="1"/>
          <p:nvPr/>
        </p:nvSpPr>
        <p:spPr>
          <a:xfrm>
            <a:off x="652490" y="2442827"/>
            <a:ext cx="11031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웹디자인</a:t>
            </a:r>
            <a:r>
              <a:rPr lang="en-US" altLang="ko-KR" sz="3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3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웹퍼블리셔</a:t>
            </a:r>
            <a:r>
              <a:rPr lang="en-US" altLang="ko-KR" sz="3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3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과정</a:t>
            </a:r>
            <a:endParaRPr lang="en-US" altLang="ko-KR" sz="3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3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3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2020.02.06 ~ 2020.04.17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96943" y="4752691"/>
            <a:ext cx="414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오다다</a:t>
            </a:r>
            <a:r>
              <a:rPr lang="ko-KR" altLang="en-US" dirty="0">
                <a:solidFill>
                  <a:schemeClr val="bg1"/>
                </a:solidFill>
              </a:rPr>
              <a:t> 포트폴리오 </a:t>
            </a: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en-US" altLang="ko-KR" dirty="0">
                <a:hlinkClick r:id="rId2"/>
              </a:rPr>
              <a:t>http://flato.co.kr/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67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7ED61F-9315-4F8F-A88C-D0EECDC203B6}"/>
              </a:ext>
            </a:extLst>
          </p:cNvPr>
          <p:cNvSpPr txBox="1"/>
          <p:nvPr/>
        </p:nvSpPr>
        <p:spPr>
          <a:xfrm>
            <a:off x="652490" y="306466"/>
            <a:ext cx="1103106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사용성</a:t>
            </a:r>
            <a:r>
              <a:rPr lang="ko-KR" altLang="en-US" sz="3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테스트</a:t>
            </a:r>
            <a:endParaRPr lang="en-US" altLang="ko-KR" sz="3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71500" indent="-571500">
              <a:buFontTx/>
              <a:buChar char="-"/>
            </a:pP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F6820-46F8-4814-801E-8E9206DF3CBE}"/>
              </a:ext>
            </a:extLst>
          </p:cNvPr>
          <p:cNvSpPr txBox="1"/>
          <p:nvPr/>
        </p:nvSpPr>
        <p:spPr>
          <a:xfrm>
            <a:off x="752707" y="141062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관찰자 노트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853273"/>
              </p:ext>
            </p:extLst>
          </p:nvPr>
        </p:nvGraphicFramePr>
        <p:xfrm>
          <a:off x="3843425" y="268230"/>
          <a:ext cx="8127999" cy="628496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9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0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20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측정기준 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세부기준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피실험자의 반응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행동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말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질문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이동경로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경과시간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특이사항 등</a:t>
                      </a:r>
                      <a:r>
                        <a:rPr lang="en-US" altLang="ko-KR" sz="1600" dirty="0"/>
                        <a:t>)</a:t>
                      </a:r>
                      <a:endParaRPr lang="en-US" altLang="ko-KR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413"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과제완수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도움</a:t>
                      </a:r>
                      <a:r>
                        <a:rPr lang="en-US" altLang="ko-KR" sz="1600" dirty="0"/>
                        <a:t>(FAQ, </a:t>
                      </a:r>
                      <a:r>
                        <a:rPr lang="ko-KR" altLang="en-US" sz="1600" dirty="0"/>
                        <a:t>진행자에게 직접 질문 등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을 받지 않고 완료하는 데 성 공함</a:t>
                      </a:r>
                      <a:r>
                        <a:rPr lang="en-US" altLang="ko-KR" sz="1600" dirty="0"/>
                        <a:t>. 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8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도움을 받았고 완료함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8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도움을 받지 않고 부분적으로 성 공함 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41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참여자가 노력은 했으나 과제 수 행을 완료하지 못함</a:t>
                      </a:r>
                      <a:r>
                        <a:rPr lang="en-US" altLang="ko-KR" sz="1600" dirty="0"/>
                        <a:t>. 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08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참여자 스스로 과제 수행을 포기 함</a:t>
                      </a:r>
                      <a:r>
                        <a:rPr lang="en-US" altLang="ko-KR" sz="1600" dirty="0"/>
                        <a:t>.(</a:t>
                      </a:r>
                      <a:r>
                        <a:rPr lang="ko-KR" altLang="en-US" sz="1600" dirty="0"/>
                        <a:t>실패</a:t>
                      </a:r>
                      <a:r>
                        <a:rPr lang="en-US" altLang="ko-KR" sz="1600" dirty="0"/>
                        <a:t>)</a:t>
                      </a:r>
                      <a:endParaRPr lang="en-US" altLang="ko-KR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0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총 소요 시 간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과제를 완료하는 데 필요한 시간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0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에러 횟수 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 과제 완수를 방해하는 것 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에러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081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오류 원인 분석 </a:t>
                      </a:r>
                      <a:r>
                        <a:rPr lang="en-US" altLang="ko-KR" sz="1600" dirty="0"/>
                        <a:t>( </a:t>
                      </a:r>
                      <a:r>
                        <a:rPr lang="ko-KR" altLang="en-US" sz="1600" dirty="0"/>
                        <a:t>관 찰 자 의 주관 적 견해 기 </a:t>
                      </a:r>
                      <a:r>
                        <a:rPr lang="ko-KR" altLang="en-US" sz="1600" dirty="0" err="1"/>
                        <a:t>록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예상 동선을 벗어나게 하는 것 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081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혼동을 일으키는 것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4081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에러를 발생시키는 것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63413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과제 수행 완료가 아님에도 참여 자가 과제 수행이 완료되었다고 여기는 것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553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7ED61F-9315-4F8F-A88C-D0EECDC203B6}"/>
              </a:ext>
            </a:extLst>
          </p:cNvPr>
          <p:cNvSpPr txBox="1"/>
          <p:nvPr/>
        </p:nvSpPr>
        <p:spPr>
          <a:xfrm>
            <a:off x="652490" y="306466"/>
            <a:ext cx="11031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Javascript</a:t>
            </a:r>
            <a:r>
              <a:rPr lang="en-US" altLang="ko-KR" sz="3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&amp; </a:t>
            </a:r>
            <a:r>
              <a:rPr lang="en-US" altLang="ko-KR" sz="3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8133" y="978197"/>
            <a:ext cx="2933816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$(function(){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//navigator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$('.nav_depth1 &gt; li').</a:t>
            </a:r>
            <a:r>
              <a:rPr lang="en-US" altLang="ko-KR" sz="800" dirty="0" err="1">
                <a:solidFill>
                  <a:schemeClr val="bg1"/>
                </a:solidFill>
              </a:rPr>
              <a:t>mouseover</a:t>
            </a:r>
            <a:r>
              <a:rPr lang="en-US" altLang="ko-KR" sz="800" dirty="0">
                <a:solidFill>
                  <a:schemeClr val="bg1"/>
                </a:solidFill>
              </a:rPr>
              <a:t>(function(){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$(this).children('.nav_depth2').stop().</a:t>
            </a:r>
            <a:r>
              <a:rPr lang="en-US" altLang="ko-KR" sz="800" dirty="0" err="1">
                <a:solidFill>
                  <a:schemeClr val="bg1"/>
                </a:solidFill>
              </a:rPr>
              <a:t>slideDown</a:t>
            </a:r>
            <a:r>
              <a:rPr lang="en-US" altLang="ko-KR" sz="800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$(this).</a:t>
            </a:r>
            <a:r>
              <a:rPr lang="en-US" altLang="ko-KR" sz="800" dirty="0" err="1">
                <a:solidFill>
                  <a:schemeClr val="bg1"/>
                </a:solidFill>
              </a:rPr>
              <a:t>addClass</a:t>
            </a:r>
            <a:r>
              <a:rPr lang="en-US" altLang="ko-KR" sz="800" dirty="0">
                <a:solidFill>
                  <a:schemeClr val="bg1"/>
                </a:solidFill>
              </a:rPr>
              <a:t>('on');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});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$('.nav_depth1 &gt; li').</a:t>
            </a:r>
            <a:r>
              <a:rPr lang="en-US" altLang="ko-KR" sz="800" dirty="0" err="1">
                <a:solidFill>
                  <a:schemeClr val="bg1"/>
                </a:solidFill>
              </a:rPr>
              <a:t>mouseleave</a:t>
            </a:r>
            <a:r>
              <a:rPr lang="en-US" altLang="ko-KR" sz="800" dirty="0">
                <a:solidFill>
                  <a:schemeClr val="bg1"/>
                </a:solidFill>
              </a:rPr>
              <a:t>(function(){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$(this).children('.nav_depth2').stop().</a:t>
            </a:r>
            <a:r>
              <a:rPr lang="en-US" altLang="ko-KR" sz="800" dirty="0" err="1">
                <a:solidFill>
                  <a:schemeClr val="bg1"/>
                </a:solidFill>
              </a:rPr>
              <a:t>slideUp</a:t>
            </a:r>
            <a:r>
              <a:rPr lang="en-US" altLang="ko-KR" sz="800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$(this).</a:t>
            </a:r>
            <a:r>
              <a:rPr lang="en-US" altLang="ko-KR" sz="800" dirty="0" err="1">
                <a:solidFill>
                  <a:schemeClr val="bg1"/>
                </a:solidFill>
              </a:rPr>
              <a:t>removeClass</a:t>
            </a:r>
            <a:r>
              <a:rPr lang="en-US" altLang="ko-KR" sz="800" dirty="0">
                <a:solidFill>
                  <a:schemeClr val="bg1"/>
                </a:solidFill>
              </a:rPr>
              <a:t>('on');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});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//modal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$('.col3 </a:t>
            </a:r>
            <a:r>
              <a:rPr lang="en-US" altLang="ko-KR" sz="800" dirty="0" err="1">
                <a:solidFill>
                  <a:schemeClr val="bg1"/>
                </a:solidFill>
              </a:rPr>
              <a:t>img</a:t>
            </a:r>
            <a:r>
              <a:rPr lang="en-US" altLang="ko-KR" sz="800" dirty="0">
                <a:solidFill>
                  <a:schemeClr val="bg1"/>
                </a:solidFill>
              </a:rPr>
              <a:t>').click(function(){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$('#modal').show();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});  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$('#modal button').click(function(){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$('#modal').hide();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});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//slide</a:t>
            </a:r>
          </a:p>
          <a:p>
            <a:r>
              <a:rPr lang="en-US" altLang="ko-KR" sz="800" dirty="0" err="1">
                <a:solidFill>
                  <a:schemeClr val="bg1"/>
                </a:solidFill>
              </a:rPr>
              <a:t>var</a:t>
            </a:r>
            <a:r>
              <a:rPr lang="en-US" altLang="ko-KR" sz="800" dirty="0">
                <a:solidFill>
                  <a:schemeClr val="bg1"/>
                </a:solidFill>
              </a:rPr>
              <a:t> now = 1;//</a:t>
            </a:r>
            <a:r>
              <a:rPr lang="ko-KR" altLang="en-US" sz="800" dirty="0">
                <a:solidFill>
                  <a:schemeClr val="bg1"/>
                </a:solidFill>
              </a:rPr>
              <a:t>현재 이미지를 </a:t>
            </a:r>
            <a:r>
              <a:rPr lang="en-US" altLang="ko-KR" sz="800" dirty="0">
                <a:solidFill>
                  <a:schemeClr val="bg1"/>
                </a:solidFill>
              </a:rPr>
              <a:t>now</a:t>
            </a:r>
            <a:r>
              <a:rPr lang="ko-KR" altLang="en-US" sz="800" dirty="0">
                <a:solidFill>
                  <a:schemeClr val="bg1"/>
                </a:solidFill>
              </a:rPr>
              <a:t>변수에 지정</a:t>
            </a:r>
          </a:p>
          <a:p>
            <a:r>
              <a:rPr lang="en-US" altLang="ko-KR" sz="800" dirty="0" err="1">
                <a:solidFill>
                  <a:schemeClr val="bg1"/>
                </a:solidFill>
              </a:rPr>
              <a:t>var</a:t>
            </a:r>
            <a:r>
              <a:rPr lang="en-US" altLang="ko-KR" sz="800" dirty="0">
                <a:solidFill>
                  <a:schemeClr val="bg1"/>
                </a:solidFill>
              </a:rPr>
              <a:t> max = 3;// </a:t>
            </a:r>
            <a:r>
              <a:rPr lang="ko-KR" altLang="en-US" sz="800" dirty="0">
                <a:solidFill>
                  <a:schemeClr val="bg1"/>
                </a:solidFill>
              </a:rPr>
              <a:t>이미지 </a:t>
            </a:r>
            <a:r>
              <a:rPr lang="ko-KR" altLang="en-US" sz="800" dirty="0" err="1">
                <a:solidFill>
                  <a:schemeClr val="bg1"/>
                </a:solidFill>
              </a:rPr>
              <a:t>갯수를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max</a:t>
            </a:r>
            <a:r>
              <a:rPr lang="ko-KR" altLang="en-US" sz="800" dirty="0">
                <a:solidFill>
                  <a:schemeClr val="bg1"/>
                </a:solidFill>
              </a:rPr>
              <a:t>변수에 지정</a:t>
            </a:r>
          </a:p>
          <a:p>
            <a:r>
              <a:rPr lang="en-US" altLang="ko-KR" sz="800" dirty="0" err="1">
                <a:solidFill>
                  <a:schemeClr val="bg1"/>
                </a:solidFill>
              </a:rPr>
              <a:t>var</a:t>
            </a:r>
            <a:r>
              <a:rPr lang="en-US" altLang="ko-KR" sz="800" dirty="0">
                <a:solidFill>
                  <a:schemeClr val="bg1"/>
                </a:solidFill>
              </a:rPr>
              <a:t> width = 1000;//</a:t>
            </a:r>
            <a:r>
              <a:rPr lang="ko-KR" altLang="en-US" sz="800" dirty="0">
                <a:solidFill>
                  <a:schemeClr val="bg1"/>
                </a:solidFill>
              </a:rPr>
              <a:t>이미지 가로사이즈를 </a:t>
            </a:r>
            <a:r>
              <a:rPr lang="en-US" altLang="ko-KR" sz="800" dirty="0">
                <a:solidFill>
                  <a:schemeClr val="bg1"/>
                </a:solidFill>
              </a:rPr>
              <a:t>width </a:t>
            </a:r>
            <a:r>
              <a:rPr lang="ko-KR" altLang="en-US" sz="800" dirty="0">
                <a:solidFill>
                  <a:schemeClr val="bg1"/>
                </a:solidFill>
              </a:rPr>
              <a:t>변수에 지정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    </a:t>
            </a:r>
          </a:p>
          <a:p>
            <a:r>
              <a:rPr lang="en-US" altLang="ko-KR" sz="800" dirty="0" err="1">
                <a:solidFill>
                  <a:schemeClr val="bg1"/>
                </a:solidFill>
              </a:rPr>
              <a:t>setInterval</a:t>
            </a:r>
            <a:r>
              <a:rPr lang="en-US" altLang="ko-KR" sz="800" dirty="0">
                <a:solidFill>
                  <a:schemeClr val="bg1"/>
                </a:solidFill>
              </a:rPr>
              <a:t>(function(){ //</a:t>
            </a:r>
            <a:r>
              <a:rPr lang="ko-KR" altLang="en-US" sz="800" dirty="0">
                <a:solidFill>
                  <a:schemeClr val="bg1"/>
                </a:solidFill>
              </a:rPr>
              <a:t>주기적으로 실행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    </a:t>
            </a:r>
            <a:r>
              <a:rPr lang="en-US" altLang="ko-KR" sz="800" dirty="0">
                <a:solidFill>
                  <a:schemeClr val="bg1"/>
                </a:solidFill>
              </a:rPr>
              <a:t>if(now&lt;3){ //</a:t>
            </a:r>
            <a:r>
              <a:rPr lang="ko-KR" altLang="en-US" sz="800" dirty="0">
                <a:solidFill>
                  <a:schemeClr val="bg1"/>
                </a:solidFill>
              </a:rPr>
              <a:t>만약 현재 이미지의 위치가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이거나 </a:t>
            </a:r>
            <a:r>
              <a:rPr lang="en-US" altLang="ko-KR" sz="800" dirty="0">
                <a:solidFill>
                  <a:schemeClr val="bg1"/>
                </a:solidFill>
              </a:rPr>
              <a:t>2</a:t>
            </a:r>
            <a:r>
              <a:rPr lang="ko-KR" altLang="en-US" sz="800" dirty="0">
                <a:solidFill>
                  <a:schemeClr val="bg1"/>
                </a:solidFill>
              </a:rPr>
              <a:t>이면</a:t>
            </a:r>
            <a:r>
              <a:rPr lang="en-US" altLang="ko-KR" sz="800" dirty="0">
                <a:solidFill>
                  <a:schemeClr val="bg1"/>
                </a:solidFill>
              </a:rPr>
              <a:t>...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//</a:t>
            </a:r>
            <a:r>
              <a:rPr lang="ko-KR" altLang="en-US" sz="800" dirty="0">
                <a:solidFill>
                  <a:schemeClr val="bg1"/>
                </a:solidFill>
              </a:rPr>
              <a:t>참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        </a:t>
            </a:r>
            <a:r>
              <a:rPr lang="en-US" altLang="ko-KR" sz="800" dirty="0">
                <a:solidFill>
                  <a:schemeClr val="bg1"/>
                </a:solidFill>
              </a:rPr>
              <a:t>$('.slide &gt; </a:t>
            </a:r>
            <a:r>
              <a:rPr lang="en-US" altLang="ko-KR" sz="800" dirty="0" err="1">
                <a:solidFill>
                  <a:schemeClr val="bg1"/>
                </a:solidFill>
              </a:rPr>
              <a:t>ul</a:t>
            </a:r>
            <a:r>
              <a:rPr lang="en-US" altLang="ko-KR" sz="800" dirty="0">
                <a:solidFill>
                  <a:schemeClr val="bg1"/>
                </a:solidFill>
              </a:rPr>
              <a:t>').animate({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left: (now*width*(-1))+'</a:t>
            </a:r>
            <a:r>
              <a:rPr lang="en-US" altLang="ko-KR" sz="800" dirty="0" err="1">
                <a:solidFill>
                  <a:schemeClr val="bg1"/>
                </a:solidFill>
              </a:rPr>
              <a:t>px</a:t>
            </a:r>
            <a:r>
              <a:rPr lang="en-US" altLang="ko-KR" sz="800" dirty="0">
                <a:solidFill>
                  <a:schemeClr val="bg1"/>
                </a:solidFill>
              </a:rPr>
              <a:t>'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})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now++; //now </a:t>
            </a:r>
            <a:r>
              <a:rPr lang="ko-KR" altLang="en-US" sz="800" dirty="0">
                <a:solidFill>
                  <a:schemeClr val="bg1"/>
                </a:solidFill>
              </a:rPr>
              <a:t>변수에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씩 더해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        </a:t>
            </a:r>
            <a:r>
              <a:rPr lang="en-US" altLang="ko-KR" sz="800" dirty="0">
                <a:solidFill>
                  <a:schemeClr val="bg1"/>
                </a:solidFill>
              </a:rPr>
              <a:t>//now + 1 = now;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}else{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//</a:t>
            </a:r>
            <a:r>
              <a:rPr lang="ko-KR" altLang="en-US" sz="800" dirty="0">
                <a:solidFill>
                  <a:schemeClr val="bg1"/>
                </a:solidFill>
              </a:rPr>
              <a:t>거짓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           </a:t>
            </a:r>
            <a:r>
              <a:rPr lang="en-US" altLang="ko-KR" sz="800" dirty="0">
                <a:solidFill>
                  <a:schemeClr val="bg1"/>
                </a:solidFill>
              </a:rPr>
              <a:t>$('.slide &gt; </a:t>
            </a:r>
            <a:r>
              <a:rPr lang="en-US" altLang="ko-KR" sz="800" dirty="0" err="1">
                <a:solidFill>
                  <a:schemeClr val="bg1"/>
                </a:solidFill>
              </a:rPr>
              <a:t>ul</a:t>
            </a:r>
            <a:r>
              <a:rPr lang="en-US" altLang="ko-KR" sz="800" dirty="0">
                <a:solidFill>
                  <a:schemeClr val="bg1"/>
                </a:solidFill>
              </a:rPr>
              <a:t>').animate({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   left:0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});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now = 1;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//now</a:t>
            </a:r>
            <a:r>
              <a:rPr lang="ko-KR" altLang="en-US" sz="800" dirty="0">
                <a:solidFill>
                  <a:schemeClr val="bg1"/>
                </a:solidFill>
              </a:rPr>
              <a:t>변수를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로 지정       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       </a:t>
            </a:r>
            <a:r>
              <a:rPr lang="en-US" altLang="ko-KR" sz="8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},2000);    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});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037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7ED61F-9315-4F8F-A88C-D0EECDC203B6}"/>
              </a:ext>
            </a:extLst>
          </p:cNvPr>
          <p:cNvSpPr txBox="1"/>
          <p:nvPr/>
        </p:nvSpPr>
        <p:spPr>
          <a:xfrm>
            <a:off x="652490" y="306466"/>
            <a:ext cx="11031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디자인 구성요소 설계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8133" y="952797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스토리보드 설계하기</a:t>
            </a:r>
            <a:endParaRPr lang="en-US" altLang="ko-KR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23" y="306466"/>
            <a:ext cx="2552444" cy="623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19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7ED61F-9315-4F8F-A88C-D0EECDC203B6}"/>
              </a:ext>
            </a:extLst>
          </p:cNvPr>
          <p:cNvSpPr txBox="1"/>
          <p:nvPr/>
        </p:nvSpPr>
        <p:spPr>
          <a:xfrm>
            <a:off x="652490" y="306466"/>
            <a:ext cx="11031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디자인 구성요소 설계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01" y="0"/>
            <a:ext cx="376533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8133" y="952797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심미성 구성요소 설계하기 </a:t>
            </a:r>
          </a:p>
        </p:txBody>
      </p:sp>
    </p:spTree>
    <p:extLst>
      <p:ext uri="{BB962C8B-B14F-4D97-AF65-F5344CB8AC3E}">
        <p14:creationId xmlns:p14="http://schemas.microsoft.com/office/powerpoint/2010/main" val="1885002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7ED61F-9315-4F8F-A88C-D0EECDC203B6}"/>
              </a:ext>
            </a:extLst>
          </p:cNvPr>
          <p:cNvSpPr txBox="1"/>
          <p:nvPr/>
        </p:nvSpPr>
        <p:spPr>
          <a:xfrm>
            <a:off x="652490" y="306466"/>
            <a:ext cx="11031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디자인 구성요소 설계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8133" y="952797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사용성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구성요소 설계하기</a:t>
            </a:r>
            <a:endParaRPr lang="en-US" altLang="ko-KR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00" y="1443864"/>
            <a:ext cx="7999105" cy="595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96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7ED61F-9315-4F8F-A88C-D0EECDC203B6}"/>
              </a:ext>
            </a:extLst>
          </p:cNvPr>
          <p:cNvSpPr txBox="1"/>
          <p:nvPr/>
        </p:nvSpPr>
        <p:spPr>
          <a:xfrm>
            <a:off x="652490" y="306466"/>
            <a:ext cx="11031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디자인 구성요소 설계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8133" y="952797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매체별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구성요소 설계하기</a:t>
            </a:r>
            <a:endParaRPr lang="en-US" altLang="ko-KR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086" y="1538120"/>
            <a:ext cx="3221511" cy="86980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23" y="1538120"/>
            <a:ext cx="3101642" cy="83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64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7ED61F-9315-4F8F-A88C-D0EECDC203B6}"/>
              </a:ext>
            </a:extLst>
          </p:cNvPr>
          <p:cNvSpPr txBox="1"/>
          <p:nvPr/>
        </p:nvSpPr>
        <p:spPr>
          <a:xfrm>
            <a:off x="652490" y="306466"/>
            <a:ext cx="11031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수정 보완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722449"/>
              </p:ext>
            </p:extLst>
          </p:nvPr>
        </p:nvGraphicFramePr>
        <p:xfrm>
          <a:off x="786130" y="2318252"/>
          <a:ext cx="107924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결과 유형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결과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요구 사항의 불일치 또는 해당 기능을 정상적으로 진행할 수 없는 결함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경결함</a:t>
                      </a:r>
                      <a:r>
                        <a:rPr lang="ko-KR" altLang="en-US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다른 요소와의 연관성으로 인해 요구 사항과는 맞지 않는 결함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단순 결함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요구 사항은 준수하였으나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사용자의 편리를 위해 개선되는 것이 바람직하다고 생각되는 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결함 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결함 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794814"/>
              </p:ext>
            </p:extLst>
          </p:nvPr>
        </p:nvGraphicFramePr>
        <p:xfrm>
          <a:off x="771793" y="4293102"/>
          <a:ext cx="10792460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결과 유형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결과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적합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테스트 결과가 정상인 경우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요구 사항의 불일치 또는 해당 기능을 정상적으로 진행할 수 없는 결함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보완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테스트 결과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기능에 결함이 있는 경우 수용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테스트 결과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정상으로 인정되는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CAF6820-46F8-4814-801E-8E9206DF3CBE}"/>
              </a:ext>
            </a:extLst>
          </p:cNvPr>
          <p:cNvSpPr txBox="1"/>
          <p:nvPr/>
        </p:nvSpPr>
        <p:spPr>
          <a:xfrm>
            <a:off x="752707" y="1410629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심미적 디자인 요소 수정 보완하기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802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7ED61F-9315-4F8F-A88C-D0EECDC203B6}"/>
              </a:ext>
            </a:extLst>
          </p:cNvPr>
          <p:cNvSpPr txBox="1"/>
          <p:nvPr/>
        </p:nvSpPr>
        <p:spPr>
          <a:xfrm>
            <a:off x="652490" y="306466"/>
            <a:ext cx="11031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수정 보완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F6820-46F8-4814-801E-8E9206DF3CBE}"/>
              </a:ext>
            </a:extLst>
          </p:cNvPr>
          <p:cNvSpPr txBox="1"/>
          <p:nvPr/>
        </p:nvSpPr>
        <p:spPr>
          <a:xfrm>
            <a:off x="752707" y="1410629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심미적 디자인 요소 수정 보완하기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184823"/>
              </p:ext>
            </p:extLst>
          </p:nvPr>
        </p:nvGraphicFramePr>
        <p:xfrm>
          <a:off x="935587" y="2011256"/>
          <a:ext cx="1074796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테스트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결함 유형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메인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Layout </a:t>
                      </a:r>
                      <a:r>
                        <a:rPr lang="ko-KR" altLang="en-US" sz="1400" dirty="0"/>
                        <a:t>색상 계획이 목표 대상에게 적절한가</a:t>
                      </a:r>
                      <a:r>
                        <a:rPr lang="en-US" altLang="ko-KR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애니메이션에 로고가 사용되었는가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메인 메뉴에 아이콘이 사용되었는가</a:t>
                      </a:r>
                      <a:r>
                        <a:rPr lang="en-US" altLang="ko-KR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CI/BI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컬러가 회사의 이미지와 부합하는가</a:t>
                      </a:r>
                      <a:r>
                        <a:rPr lang="en-US" altLang="ko-KR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로고의 크기가 </a:t>
                      </a:r>
                      <a:r>
                        <a:rPr lang="en-US" altLang="ko-KR" sz="1400" dirty="0"/>
                        <a:t>000x000</a:t>
                      </a:r>
                      <a:r>
                        <a:rPr lang="ko-KR" altLang="en-US" sz="1400" dirty="0"/>
                        <a:t>인가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내비게이션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메인 메뉴의 개수는 </a:t>
                      </a:r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개 이하인가</a:t>
                      </a:r>
                      <a:r>
                        <a:rPr lang="en-US" altLang="ko-KR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메뉴가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단을 넘지 않았는가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색 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색 대비가 지켜졌는가</a:t>
                      </a:r>
                      <a:r>
                        <a:rPr lang="en-US" altLang="ko-KR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포인트 컬러를 적절한 곳에 사용하였는가</a:t>
                      </a:r>
                      <a:r>
                        <a:rPr lang="en-US" altLang="ko-KR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레이아웃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페이지별</a:t>
                      </a:r>
                      <a:r>
                        <a:rPr lang="ko-KR" altLang="en-US" sz="1400" dirty="0"/>
                        <a:t> 여백을 잘 지켰는가</a:t>
                      </a:r>
                      <a:r>
                        <a:rPr lang="en-US" altLang="ko-KR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회전 시 별도의 레이아웃이 적용되었는가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016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7ED61F-9315-4F8F-A88C-D0EECDC203B6}"/>
              </a:ext>
            </a:extLst>
          </p:cNvPr>
          <p:cNvSpPr txBox="1"/>
          <p:nvPr/>
        </p:nvSpPr>
        <p:spPr>
          <a:xfrm>
            <a:off x="652490" y="306466"/>
            <a:ext cx="11031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수정 보완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F6820-46F8-4814-801E-8E9206DF3CBE}"/>
              </a:ext>
            </a:extLst>
          </p:cNvPr>
          <p:cNvSpPr txBox="1"/>
          <p:nvPr/>
        </p:nvSpPr>
        <p:spPr>
          <a:xfrm>
            <a:off x="752707" y="1410629"/>
            <a:ext cx="6833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콘텐츠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사용성</a:t>
            </a:r>
            <a:r>
              <a:rPr lang="ko-KR" altLang="en-US" dirty="0">
                <a:solidFill>
                  <a:schemeClr val="bg1"/>
                </a:solidFill>
              </a:rPr>
              <a:t> 수정 보완하기 </a:t>
            </a:r>
            <a:r>
              <a:rPr lang="en-US" altLang="ko-KR" dirty="0">
                <a:solidFill>
                  <a:schemeClr val="bg1"/>
                </a:solidFill>
              </a:rPr>
              <a:t>/ </a:t>
            </a:r>
            <a:r>
              <a:rPr lang="ko-KR" altLang="en-US" dirty="0">
                <a:solidFill>
                  <a:schemeClr val="bg1"/>
                </a:solidFill>
              </a:rPr>
              <a:t>매체 기능적 요소 수정 보완하기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08771"/>
              </p:ext>
            </p:extLst>
          </p:nvPr>
        </p:nvGraphicFramePr>
        <p:xfrm>
          <a:off x="757470" y="2120491"/>
          <a:ext cx="11134493" cy="107208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4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2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024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 dirty="0">
                          <a:effectLst/>
                        </a:rPr>
                        <a:t>항목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>
                          <a:effectLst/>
                        </a:rPr>
                        <a:t>확인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241"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>
                          <a:effectLst/>
                        </a:rPr>
                        <a:t>웹표준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 dirty="0">
                          <a:effectLst/>
                          <a:hlinkClick r:id="rId2"/>
                        </a:rPr>
                        <a:t>(</a:t>
                      </a:r>
                      <a:r>
                        <a:rPr lang="en-US" sz="1400" u="sng" kern="0" dirty="0" err="1">
                          <a:effectLst/>
                          <a:hlinkClick r:id="rId2"/>
                        </a:rPr>
                        <a:t>필수</a:t>
                      </a:r>
                      <a:r>
                        <a:rPr lang="en-US" sz="1400" u="sng" kern="0" dirty="0">
                          <a:effectLst/>
                          <a:hlinkClick r:id="rId2"/>
                        </a:rPr>
                        <a:t>) HTML validator </a:t>
                      </a:r>
                      <a:r>
                        <a:rPr lang="en-US" sz="1400" u="sng" kern="0" dirty="0" err="1">
                          <a:effectLst/>
                          <a:hlinkClick r:id="rId2"/>
                        </a:rPr>
                        <a:t>통과했는가</a:t>
                      </a:r>
                      <a:r>
                        <a:rPr lang="en-US" sz="1400" u="sng" kern="0" dirty="0">
                          <a:effectLst/>
                          <a:hlinkClick r:id="rId2"/>
                        </a:rPr>
                        <a:t>?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3"/>
                        </a:rPr>
                        <a:t>(필수) CSS validator 통과했는가?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915">
                <a:tc rowSpan="26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>
                          <a:effectLst/>
                        </a:rPr>
                        <a:t>코딩</a:t>
                      </a:r>
                      <a:endParaRPr lang="ko-KR" sz="1400" kern="100">
                        <a:effectLst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>
                          <a:effectLst/>
                        </a:rPr>
                        <a:t>컨벤션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 rowSpan="17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4"/>
                        </a:rPr>
                        <a:t>(필수) Cross Browsing 되는가?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 rowSpan="6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Web</a:t>
                      </a:r>
                      <a:endParaRPr lang="ko-KR" sz="1400" kern="100">
                        <a:effectLst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(Window)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IE8(</a:t>
                      </a:r>
                      <a:r>
                        <a:rPr lang="ko-KR" sz="1400" kern="0">
                          <a:effectLst/>
                        </a:rPr>
                        <a:t>주</a:t>
                      </a:r>
                      <a:r>
                        <a:rPr lang="en-US" sz="1400" kern="0">
                          <a:effectLst/>
                        </a:rPr>
                        <a:t>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IE11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IE10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IE9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IE7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FF/Chrome/Safari/Opera (</a:t>
                      </a:r>
                      <a:r>
                        <a:rPr lang="ko-KR" sz="1400" kern="0">
                          <a:effectLst/>
                        </a:rPr>
                        <a:t>최신</a:t>
                      </a:r>
                      <a:r>
                        <a:rPr lang="en-US" sz="1400" kern="0">
                          <a:effectLst/>
                        </a:rPr>
                        <a:t>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Web</a:t>
                      </a:r>
                      <a:endParaRPr lang="ko-KR" sz="1400" kern="100">
                        <a:effectLst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(Mac)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FF/Chrome/Safari/Opera (</a:t>
                      </a:r>
                      <a:r>
                        <a:rPr lang="ko-KR" sz="1400" kern="0">
                          <a:effectLst/>
                        </a:rPr>
                        <a:t>최신</a:t>
                      </a:r>
                      <a:r>
                        <a:rPr lang="en-US" sz="1400" kern="0">
                          <a:effectLst/>
                        </a:rPr>
                        <a:t>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Mobile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(Android)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Android 4.1 (</a:t>
                      </a:r>
                      <a:r>
                        <a:rPr lang="ko-KR" sz="1400" kern="0">
                          <a:effectLst/>
                        </a:rPr>
                        <a:t>주</a:t>
                      </a:r>
                      <a:r>
                        <a:rPr lang="en-US" sz="1400" kern="0">
                          <a:effectLst/>
                        </a:rPr>
                        <a:t>0S)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Android 4.3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Android 4.2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Android 4.0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Android 2.3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Android 2.2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Mobile</a:t>
                      </a:r>
                      <a:endParaRPr lang="ko-KR" sz="1400" kern="100">
                        <a:effectLst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(iOS)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iOS 7.x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iOS 6.x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iOS 5.x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Daum TV+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Android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42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 dirty="0" err="1">
                          <a:effectLst/>
                          <a:hlinkClick r:id="rId5"/>
                        </a:rPr>
                        <a:t>해당서비스의</a:t>
                      </a:r>
                      <a:r>
                        <a:rPr lang="en-US" sz="1400" u="sng" kern="0" dirty="0">
                          <a:effectLst/>
                          <a:hlinkClick r:id="rId5"/>
                        </a:rPr>
                        <a:t> </a:t>
                      </a:r>
                      <a:r>
                        <a:rPr lang="en-US" sz="1400" u="sng" kern="0" dirty="0" err="1">
                          <a:effectLst/>
                          <a:hlinkClick r:id="rId5"/>
                        </a:rPr>
                        <a:t>Doctype을</a:t>
                      </a:r>
                      <a:r>
                        <a:rPr lang="en-US" sz="1400" u="sng" kern="0" dirty="0">
                          <a:effectLst/>
                          <a:hlinkClick r:id="rId5"/>
                        </a:rPr>
                        <a:t> </a:t>
                      </a:r>
                      <a:r>
                        <a:rPr lang="en-US" sz="1400" u="sng" kern="0" dirty="0" err="1">
                          <a:effectLst/>
                          <a:hlinkClick r:id="rId5"/>
                        </a:rPr>
                        <a:t>따르고</a:t>
                      </a:r>
                      <a:r>
                        <a:rPr lang="en-US" sz="1400" u="sng" kern="0" dirty="0">
                          <a:effectLst/>
                          <a:hlinkClick r:id="rId5"/>
                        </a:rPr>
                        <a:t> </a:t>
                      </a:r>
                      <a:r>
                        <a:rPr lang="en-US" sz="1400" u="sng" kern="0" dirty="0" err="1">
                          <a:effectLst/>
                          <a:hlinkClick r:id="rId5"/>
                        </a:rPr>
                        <a:t>있는가</a:t>
                      </a:r>
                      <a:r>
                        <a:rPr lang="en-US" sz="1400" u="sng" kern="0" dirty="0">
                          <a:effectLst/>
                          <a:hlinkClick r:id="rId5"/>
                        </a:rPr>
                        <a:t>?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42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 dirty="0" err="1">
                          <a:effectLst/>
                          <a:hlinkClick r:id="rId6"/>
                        </a:rPr>
                        <a:t>레이아웃</a:t>
                      </a:r>
                      <a:r>
                        <a:rPr lang="en-US" sz="1400" u="sng" kern="0" dirty="0">
                          <a:effectLst/>
                          <a:hlinkClick r:id="rId6"/>
                        </a:rPr>
                        <a:t> </a:t>
                      </a:r>
                      <a:r>
                        <a:rPr lang="en-US" sz="1400" u="sng" kern="0" dirty="0" err="1">
                          <a:effectLst/>
                          <a:hlinkClick r:id="rId6"/>
                        </a:rPr>
                        <a:t>가이드를</a:t>
                      </a:r>
                      <a:r>
                        <a:rPr lang="en-US" sz="1400" u="sng" kern="0" dirty="0">
                          <a:effectLst/>
                          <a:hlinkClick r:id="rId6"/>
                        </a:rPr>
                        <a:t> </a:t>
                      </a:r>
                      <a:r>
                        <a:rPr lang="en-US" sz="1400" u="sng" kern="0" dirty="0" err="1">
                          <a:effectLst/>
                          <a:hlinkClick r:id="rId6"/>
                        </a:rPr>
                        <a:t>따르고</a:t>
                      </a:r>
                      <a:r>
                        <a:rPr lang="en-US" sz="1400" u="sng" kern="0" dirty="0">
                          <a:effectLst/>
                          <a:hlinkClick r:id="rId6"/>
                        </a:rPr>
                        <a:t> </a:t>
                      </a:r>
                      <a:r>
                        <a:rPr lang="en-US" sz="1400" u="sng" kern="0" dirty="0" err="1">
                          <a:effectLst/>
                          <a:hlinkClick r:id="rId6"/>
                        </a:rPr>
                        <a:t>있는가</a:t>
                      </a:r>
                      <a:r>
                        <a:rPr lang="en-US" sz="1400" u="sng" kern="0" dirty="0">
                          <a:effectLst/>
                          <a:hlinkClick r:id="rId6"/>
                        </a:rPr>
                        <a:t>?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0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 dirty="0" err="1">
                          <a:effectLst/>
                          <a:hlinkClick r:id="rId7"/>
                        </a:rPr>
                        <a:t>heading룰이</a:t>
                      </a:r>
                      <a:r>
                        <a:rPr lang="en-US" sz="1400" u="sng" kern="0" dirty="0">
                          <a:effectLst/>
                          <a:hlinkClick r:id="rId7"/>
                        </a:rPr>
                        <a:t> </a:t>
                      </a:r>
                      <a:r>
                        <a:rPr lang="en-US" sz="1400" u="sng" kern="0" dirty="0" err="1">
                          <a:effectLst/>
                          <a:hlinkClick r:id="rId7"/>
                        </a:rPr>
                        <a:t>지켜졌는가</a:t>
                      </a:r>
                      <a:r>
                        <a:rPr lang="en-US" sz="1400" u="sng" kern="0" dirty="0">
                          <a:effectLst/>
                          <a:hlinkClick r:id="rId7"/>
                        </a:rPr>
                        <a:t>?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0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 dirty="0">
                          <a:effectLst/>
                          <a:hlinkClick r:id="rId8"/>
                        </a:rPr>
                        <a:t>Link </a:t>
                      </a:r>
                      <a:r>
                        <a:rPr lang="en-US" sz="1400" u="sng" kern="0" dirty="0" err="1">
                          <a:effectLst/>
                          <a:hlinkClick r:id="rId8"/>
                        </a:rPr>
                        <a:t>가이드룰이</a:t>
                      </a:r>
                      <a:r>
                        <a:rPr lang="en-US" sz="1400" u="sng" kern="0" dirty="0">
                          <a:effectLst/>
                          <a:hlinkClick r:id="rId8"/>
                        </a:rPr>
                        <a:t> </a:t>
                      </a:r>
                      <a:r>
                        <a:rPr lang="en-US" sz="1400" u="sng" kern="0" dirty="0" err="1">
                          <a:effectLst/>
                          <a:hlinkClick r:id="rId8"/>
                        </a:rPr>
                        <a:t>지켜졌는가</a:t>
                      </a:r>
                      <a:r>
                        <a:rPr lang="en-US" sz="1400" u="sng" kern="0" dirty="0">
                          <a:effectLst/>
                          <a:hlinkClick r:id="rId8"/>
                        </a:rPr>
                        <a:t>?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0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 dirty="0">
                          <a:effectLst/>
                          <a:hlinkClick r:id="rId9"/>
                        </a:rPr>
                        <a:t>image </a:t>
                      </a:r>
                      <a:r>
                        <a:rPr lang="en-US" sz="1400" u="sng" kern="0" dirty="0" err="1">
                          <a:effectLst/>
                          <a:hlinkClick r:id="rId9"/>
                        </a:rPr>
                        <a:t>가이드룰이</a:t>
                      </a:r>
                      <a:r>
                        <a:rPr lang="en-US" sz="1400" u="sng" kern="0" dirty="0">
                          <a:effectLst/>
                          <a:hlinkClick r:id="rId9"/>
                        </a:rPr>
                        <a:t> </a:t>
                      </a:r>
                      <a:r>
                        <a:rPr lang="en-US" sz="1400" u="sng" kern="0" dirty="0" err="1">
                          <a:effectLst/>
                          <a:hlinkClick r:id="rId9"/>
                        </a:rPr>
                        <a:t>지켜졌는가</a:t>
                      </a:r>
                      <a:r>
                        <a:rPr lang="en-US" sz="1400" u="sng" kern="0" dirty="0">
                          <a:effectLst/>
                          <a:hlinkClick r:id="rId9"/>
                        </a:rPr>
                        <a:t>?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0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10"/>
                        </a:rPr>
                        <a:t>image가 가이드맞게 Sprite 되었는가?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142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11"/>
                        </a:rPr>
                        <a:t>image의 src경로가 로컬이 아닌 서버경로로 바꿨는가?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60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12"/>
                        </a:rPr>
                        <a:t>링크영역이 올바른지 체크해보았는가?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60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 dirty="0">
                          <a:effectLst/>
                          <a:hlinkClick r:id="rId13"/>
                        </a:rPr>
                        <a:t>CSS </a:t>
                      </a:r>
                      <a:r>
                        <a:rPr lang="en-US" sz="1400" u="sng" kern="0" dirty="0" err="1">
                          <a:effectLst/>
                          <a:hlinkClick r:id="rId13"/>
                        </a:rPr>
                        <a:t>가이드룰이</a:t>
                      </a:r>
                      <a:r>
                        <a:rPr lang="en-US" sz="1400" u="sng" kern="0" dirty="0">
                          <a:effectLst/>
                          <a:hlinkClick r:id="rId13"/>
                        </a:rPr>
                        <a:t> </a:t>
                      </a:r>
                      <a:r>
                        <a:rPr lang="en-US" sz="1400" u="sng" kern="0" dirty="0" err="1">
                          <a:effectLst/>
                          <a:hlinkClick r:id="rId13"/>
                        </a:rPr>
                        <a:t>지켜졌는가</a:t>
                      </a:r>
                      <a:r>
                        <a:rPr lang="en-US" sz="1400" u="sng" kern="0" dirty="0">
                          <a:effectLst/>
                          <a:hlinkClick r:id="rId13"/>
                        </a:rPr>
                        <a:t>?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14263">
                <a:tc rowSpan="7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>
                          <a:effectLst/>
                        </a:rPr>
                        <a:t>웹</a:t>
                      </a:r>
                      <a:endParaRPr lang="ko-KR" sz="1400" kern="100">
                        <a:effectLst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>
                          <a:effectLst/>
                        </a:rPr>
                        <a:t>접근성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14"/>
                        </a:rPr>
                        <a:t>(필수) 본문바로가기 및 스킵네비게이션을 제공하는가?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68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15"/>
                        </a:rPr>
                        <a:t>(필수) 텍스트가 아닌 콘텐츠에 적절한 대체 콘텐츠가 제공이 되어 있는가?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2142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16"/>
                        </a:rPr>
                        <a:t>(필수) 새창링크에 target="_blank" 속성이 있는가?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268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17"/>
                        </a:rPr>
                        <a:t>(필수) 링크 및 마우스이벤트요소가 키보드컨트롤로 모두 접근이 가능한가?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268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18"/>
                        </a:rPr>
                        <a:t>온라인 서식요소(form, input...)가 접근성인 구조로 마크업되어 있는가?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268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19"/>
                        </a:rPr>
                        <a:t>table요소가 데이터테이블로서 사용되며 접근성에 맞게 마크업되어 있는가?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2142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sng" kern="0">
                          <a:effectLst/>
                          <a:hlinkClick r:id="rId20"/>
                        </a:rPr>
                        <a:t>(필수) frame, iframe에 title제공을 해주는가?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140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altLang="ko-KR" sz="1400" kern="100" dirty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9105" marR="29105" marT="19403" marB="19403" anchor="ctr"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25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7ED61F-9315-4F8F-A88C-D0EECDC203B6}"/>
              </a:ext>
            </a:extLst>
          </p:cNvPr>
          <p:cNvSpPr txBox="1"/>
          <p:nvPr/>
        </p:nvSpPr>
        <p:spPr>
          <a:xfrm>
            <a:off x="652490" y="306466"/>
            <a:ext cx="1103106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프로토타입 기초데이터 수집 및 스케치</a:t>
            </a:r>
            <a:endParaRPr lang="en-US" altLang="ko-KR" sz="3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71500" indent="-571500">
              <a:buFontTx/>
              <a:buChar char="-"/>
            </a:pP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hlinkClick r:id="rId2"/>
          </p:cNvPr>
          <p:cNvSpPr txBox="1"/>
          <p:nvPr/>
        </p:nvSpPr>
        <p:spPr>
          <a:xfrm>
            <a:off x="990598" y="1600199"/>
            <a:ext cx="233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https://html5up.net/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673" y="1600199"/>
            <a:ext cx="4656667" cy="14164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79860" y="2693436"/>
            <a:ext cx="715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Stellar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584" y="3141132"/>
            <a:ext cx="4656663" cy="141640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979860" y="3923968"/>
            <a:ext cx="12148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ko-KR" dirty="0"/>
            </a:br>
            <a:r>
              <a:rPr lang="en-US" altLang="ko-KR" sz="1400" b="1" dirty="0">
                <a:solidFill>
                  <a:schemeClr val="bg1"/>
                </a:solidFill>
              </a:rPr>
              <a:t>Hyperspace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681" y="4673599"/>
            <a:ext cx="4656667" cy="14164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057349" y="5766892"/>
            <a:ext cx="10598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400" b="1" dirty="0" err="1">
                <a:solidFill>
                  <a:schemeClr val="bg1"/>
                </a:solidFill>
              </a:rPr>
              <a:t>Telephasic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866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7ED61F-9315-4F8F-A88C-D0EECDC203B6}"/>
              </a:ext>
            </a:extLst>
          </p:cNvPr>
          <p:cNvSpPr txBox="1"/>
          <p:nvPr/>
        </p:nvSpPr>
        <p:spPr>
          <a:xfrm>
            <a:off x="652490" y="306466"/>
            <a:ext cx="1103106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프로토타입 기초데이터 수집 및 스케치</a:t>
            </a:r>
            <a:endParaRPr lang="en-US" altLang="ko-KR" sz="3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71500" indent="-571500">
              <a:buFontTx/>
              <a:buChar char="-"/>
            </a:pP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F6820-46F8-4814-801E-8E9206DF3CBE}"/>
              </a:ext>
            </a:extLst>
          </p:cNvPr>
          <p:cNvSpPr txBox="1"/>
          <p:nvPr/>
        </p:nvSpPr>
        <p:spPr>
          <a:xfrm>
            <a:off x="752707" y="1410629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 분석 체크리스트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C77D836-F55A-4856-947B-C4486A2B6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422235"/>
              </p:ext>
            </p:extLst>
          </p:nvPr>
        </p:nvGraphicFramePr>
        <p:xfrm>
          <a:off x="880844" y="1960235"/>
          <a:ext cx="10603684" cy="4462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921">
                  <a:extLst>
                    <a:ext uri="{9D8B030D-6E8A-4147-A177-3AD203B41FA5}">
                      <a16:colId xmlns:a16="http://schemas.microsoft.com/office/drawing/2014/main" val="2343610589"/>
                    </a:ext>
                  </a:extLst>
                </a:gridCol>
                <a:gridCol w="6222368">
                  <a:extLst>
                    <a:ext uri="{9D8B030D-6E8A-4147-A177-3AD203B41FA5}">
                      <a16:colId xmlns:a16="http://schemas.microsoft.com/office/drawing/2014/main" val="990716045"/>
                    </a:ext>
                  </a:extLst>
                </a:gridCol>
                <a:gridCol w="864591">
                  <a:extLst>
                    <a:ext uri="{9D8B030D-6E8A-4147-A177-3AD203B41FA5}">
                      <a16:colId xmlns:a16="http://schemas.microsoft.com/office/drawing/2014/main" val="1497099537"/>
                    </a:ext>
                  </a:extLst>
                </a:gridCol>
                <a:gridCol w="865804">
                  <a:extLst>
                    <a:ext uri="{9D8B030D-6E8A-4147-A177-3AD203B41FA5}">
                      <a16:colId xmlns:a16="http://schemas.microsoft.com/office/drawing/2014/main" val="3764861943"/>
                    </a:ext>
                  </a:extLst>
                </a:gridCol>
              </a:tblGrid>
              <a:tr h="342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/>
                        <a:t>관점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/>
                        <a:t>분석내용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/>
                        <a:t>YES</a:t>
                      </a:r>
                      <a:endParaRPr lang="ko-KR" altLang="en-US" sz="17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/>
                        <a:t>NO</a:t>
                      </a:r>
                      <a:endParaRPr lang="ko-KR" altLang="en-US" sz="17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08527"/>
                  </a:ext>
                </a:extLst>
              </a:tr>
              <a:tr h="342672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정보 구조 관점</a:t>
                      </a:r>
                    </a:p>
                  </a:txBody>
                  <a:tcPr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분류에 대한 이해가 </a:t>
                      </a:r>
                      <a:r>
                        <a:rPr lang="ko-KR" altLang="en-US" sz="1400" dirty="0" err="1"/>
                        <a:t>바른가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ㅇ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002166"/>
                  </a:ext>
                </a:extLst>
              </a:tr>
              <a:tr h="342672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구성 형태와 체계가 </a:t>
                      </a:r>
                      <a:r>
                        <a:rPr lang="ko-KR" altLang="en-US" sz="1400" dirty="0" err="1"/>
                        <a:t>바른가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ㅇ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406939"/>
                  </a:ext>
                </a:extLst>
              </a:tr>
              <a:tr h="342672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레이블링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네임명이 쉽고 이해가 </a:t>
                      </a:r>
                      <a:r>
                        <a:rPr lang="ko-KR" altLang="en-US" sz="1400" dirty="0" err="1"/>
                        <a:t>빠른가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ㅇ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297636"/>
                  </a:ext>
                </a:extLst>
              </a:tr>
              <a:tr h="34267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네비게이션 관점</a:t>
                      </a:r>
                    </a:p>
                  </a:txBody>
                  <a:tcPr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정보를 빨리 찾을 수 있는가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ㅇ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867904"/>
                  </a:ext>
                </a:extLst>
              </a:tr>
              <a:tr h="342672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링크를 표현하고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이해하고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선택하는 데 문제가 없는가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ㅇ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392563"/>
                  </a:ext>
                </a:extLst>
              </a:tr>
              <a:tr h="342672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인터페이스 관점</a:t>
                      </a:r>
                    </a:p>
                  </a:txBody>
                  <a:tcPr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가독성이 좋은가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ㅇ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449358"/>
                  </a:ext>
                </a:extLst>
              </a:tr>
              <a:tr h="342672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인터페이스가 직관적인가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ㅇ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003036"/>
                  </a:ext>
                </a:extLst>
              </a:tr>
              <a:tr h="342672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보충 설명이 없이도 의미를 파악할 수 있는가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ㅇ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814381"/>
                  </a:ext>
                </a:extLst>
              </a:tr>
              <a:tr h="34267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비주얼</a:t>
                      </a:r>
                      <a:r>
                        <a:rPr lang="en-US" altLang="ko-KR" sz="1400" dirty="0"/>
                        <a:t>(GUI) </a:t>
                      </a:r>
                      <a:r>
                        <a:rPr lang="ko-KR" altLang="en-US" sz="1400" dirty="0"/>
                        <a:t>관점</a:t>
                      </a:r>
                    </a:p>
                  </a:txBody>
                  <a:tcPr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사용자층에 맞는 디자인 요소들이 사용되었는가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ㅇ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743726"/>
                  </a:ext>
                </a:extLst>
              </a:tr>
              <a:tr h="342672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그래픽 요소가 적절한가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ㅇ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701555"/>
                  </a:ext>
                </a:extLst>
              </a:tr>
              <a:tr h="34267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마케팅 관점</a:t>
                      </a:r>
                    </a:p>
                  </a:txBody>
                  <a:tcPr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데이터의 신뢰성을 보여 주고 있는가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ㅇ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35721"/>
                  </a:ext>
                </a:extLst>
              </a:tr>
              <a:tr h="342672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커뮤니티에 대한 부분에 문제는 없는가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ㅇ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315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89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7ED61F-9315-4F8F-A88C-D0EECDC203B6}"/>
              </a:ext>
            </a:extLst>
          </p:cNvPr>
          <p:cNvSpPr txBox="1"/>
          <p:nvPr/>
        </p:nvSpPr>
        <p:spPr>
          <a:xfrm>
            <a:off x="652490" y="306466"/>
            <a:ext cx="1103106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프로토타입 기초데이터 수집 및 스케치</a:t>
            </a:r>
            <a:endParaRPr lang="en-US" altLang="ko-KR" sz="3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71500" indent="-571500">
              <a:buFontTx/>
              <a:buChar char="-"/>
            </a:pP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F6820-46F8-4814-801E-8E9206DF3CBE}"/>
              </a:ext>
            </a:extLst>
          </p:cNvPr>
          <p:cNvSpPr txBox="1"/>
          <p:nvPr/>
        </p:nvSpPr>
        <p:spPr>
          <a:xfrm>
            <a:off x="752707" y="1410629"/>
            <a:ext cx="35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아이디어 시각화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썸네일 스케치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17877F9-D5AC-474B-AA6D-161A45049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729279"/>
              </p:ext>
            </p:extLst>
          </p:nvPr>
        </p:nvGraphicFramePr>
        <p:xfrm>
          <a:off x="845820" y="2183131"/>
          <a:ext cx="10561956" cy="3922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7560">
                  <a:extLst>
                    <a:ext uri="{9D8B030D-6E8A-4147-A177-3AD203B41FA5}">
                      <a16:colId xmlns:a16="http://schemas.microsoft.com/office/drawing/2014/main" val="587884580"/>
                    </a:ext>
                  </a:extLst>
                </a:gridCol>
                <a:gridCol w="3897630">
                  <a:extLst>
                    <a:ext uri="{9D8B030D-6E8A-4147-A177-3AD203B41FA5}">
                      <a16:colId xmlns:a16="http://schemas.microsoft.com/office/drawing/2014/main" val="1620967773"/>
                    </a:ext>
                  </a:extLst>
                </a:gridCol>
                <a:gridCol w="3326766">
                  <a:extLst>
                    <a:ext uri="{9D8B030D-6E8A-4147-A177-3AD203B41FA5}">
                      <a16:colId xmlns:a16="http://schemas.microsoft.com/office/drawing/2014/main" val="3494143866"/>
                    </a:ext>
                  </a:extLst>
                </a:gridCol>
              </a:tblGrid>
              <a:tr h="39223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46047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445" y="2199765"/>
            <a:ext cx="2572320" cy="39222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780" y="2212889"/>
            <a:ext cx="3909131" cy="390913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654" y="2212889"/>
            <a:ext cx="3334909" cy="390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0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7ED61F-9315-4F8F-A88C-D0EECDC203B6}"/>
              </a:ext>
            </a:extLst>
          </p:cNvPr>
          <p:cNvSpPr txBox="1"/>
          <p:nvPr/>
        </p:nvSpPr>
        <p:spPr>
          <a:xfrm>
            <a:off x="652490" y="306466"/>
            <a:ext cx="11031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HTML5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2490" y="1008554"/>
            <a:ext cx="1103106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&lt;!DOCTYPE html&gt;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&lt;html </a:t>
            </a:r>
            <a:r>
              <a:rPr lang="en-US" altLang="ko-KR" sz="900" dirty="0" err="1">
                <a:solidFill>
                  <a:schemeClr val="bg1"/>
                </a:solidFill>
              </a:rPr>
              <a:t>lang</a:t>
            </a:r>
            <a:r>
              <a:rPr lang="en-US" altLang="ko-KR" sz="900" dirty="0">
                <a:solidFill>
                  <a:schemeClr val="bg1"/>
                </a:solidFill>
              </a:rPr>
              <a:t>="</a:t>
            </a:r>
            <a:r>
              <a:rPr lang="en-US" altLang="ko-KR" sz="900" dirty="0" err="1">
                <a:solidFill>
                  <a:schemeClr val="bg1"/>
                </a:solidFill>
              </a:rPr>
              <a:t>ko</a:t>
            </a:r>
            <a:r>
              <a:rPr lang="en-US" altLang="ko-KR" sz="900" dirty="0">
                <a:solidFill>
                  <a:schemeClr val="bg1"/>
                </a:solidFill>
              </a:rPr>
              <a:t>"&gt;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&lt;head&gt;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  &lt;meta charset="UTF-8"&gt;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  &lt;title&gt;</a:t>
            </a:r>
            <a:r>
              <a:rPr lang="ko-KR" altLang="en-US" sz="900" dirty="0">
                <a:solidFill>
                  <a:schemeClr val="bg1"/>
                </a:solidFill>
              </a:rPr>
              <a:t>미디어쿼리</a:t>
            </a:r>
            <a:r>
              <a:rPr lang="en-US" altLang="ko-KR" sz="900" dirty="0">
                <a:solidFill>
                  <a:schemeClr val="bg1"/>
                </a:solidFill>
              </a:rPr>
              <a:t>&lt;/title&gt;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  &lt;meta name="viewport" content="width=device-width, initial-scale=1.0"&gt;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  &lt;link </a:t>
            </a:r>
            <a:r>
              <a:rPr lang="en-US" altLang="ko-KR" sz="900" dirty="0" err="1">
                <a:solidFill>
                  <a:schemeClr val="bg1"/>
                </a:solidFill>
              </a:rPr>
              <a:t>rel</a:t>
            </a:r>
            <a:r>
              <a:rPr lang="en-US" altLang="ko-KR" sz="900" dirty="0">
                <a:solidFill>
                  <a:schemeClr val="bg1"/>
                </a:solidFill>
              </a:rPr>
              <a:t>="stylesheet" </a:t>
            </a:r>
            <a:r>
              <a:rPr lang="en-US" altLang="ko-KR" sz="900" dirty="0" err="1">
                <a:solidFill>
                  <a:schemeClr val="bg1"/>
                </a:solidFill>
              </a:rPr>
              <a:t>href</a:t>
            </a:r>
            <a:r>
              <a:rPr lang="en-US" altLang="ko-KR" sz="900" dirty="0">
                <a:solidFill>
                  <a:schemeClr val="bg1"/>
                </a:solidFill>
              </a:rPr>
              <a:t>="./</a:t>
            </a:r>
            <a:r>
              <a:rPr lang="en-US" altLang="ko-KR" sz="900" dirty="0" err="1">
                <a:solidFill>
                  <a:schemeClr val="bg1"/>
                </a:solidFill>
              </a:rPr>
              <a:t>css</a:t>
            </a:r>
            <a:r>
              <a:rPr lang="en-US" altLang="ko-KR" sz="900" dirty="0">
                <a:solidFill>
                  <a:schemeClr val="bg1"/>
                </a:solidFill>
              </a:rPr>
              <a:t>/reset.css"&gt;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&lt;/head&gt;</a:t>
            </a:r>
          </a:p>
          <a:p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&lt;body&gt;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  &lt;div class="wrap"&gt;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      &lt;header&gt;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          &lt;h1&gt;</a:t>
            </a:r>
            <a:r>
              <a:rPr lang="ko-KR" altLang="en-US" sz="900" dirty="0">
                <a:solidFill>
                  <a:schemeClr val="bg1"/>
                </a:solidFill>
              </a:rPr>
              <a:t>로고</a:t>
            </a:r>
            <a:r>
              <a:rPr lang="en-US" altLang="ko-KR" sz="900" dirty="0">
                <a:solidFill>
                  <a:schemeClr val="bg1"/>
                </a:solidFill>
              </a:rPr>
              <a:t>&lt;/h1&gt;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          &lt;</a:t>
            </a:r>
            <a:r>
              <a:rPr lang="en-US" altLang="ko-KR" sz="900" dirty="0" err="1">
                <a:solidFill>
                  <a:schemeClr val="bg1"/>
                </a:solidFill>
              </a:rPr>
              <a:t>nav</a:t>
            </a:r>
            <a:r>
              <a:rPr lang="en-US" altLang="ko-KR" sz="9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              &lt;</a:t>
            </a:r>
            <a:r>
              <a:rPr lang="en-US" altLang="ko-KR" sz="900" dirty="0" err="1">
                <a:solidFill>
                  <a:schemeClr val="bg1"/>
                </a:solidFill>
              </a:rPr>
              <a:t>ul</a:t>
            </a:r>
            <a:r>
              <a:rPr lang="en-US" altLang="ko-KR" sz="9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                  &lt;li&gt;</a:t>
            </a:r>
            <a:r>
              <a:rPr lang="ko-KR" altLang="en-US" sz="900" dirty="0">
                <a:solidFill>
                  <a:schemeClr val="bg1"/>
                </a:solidFill>
              </a:rPr>
              <a:t>하나</a:t>
            </a:r>
            <a:r>
              <a:rPr lang="en-US" altLang="ko-KR" sz="900" dirty="0">
                <a:solidFill>
                  <a:schemeClr val="bg1"/>
                </a:solidFill>
              </a:rPr>
              <a:t>&lt;/li&gt;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                  &lt;li&gt;</a:t>
            </a:r>
            <a:r>
              <a:rPr lang="ko-KR" altLang="en-US" sz="900" dirty="0">
                <a:solidFill>
                  <a:schemeClr val="bg1"/>
                </a:solidFill>
              </a:rPr>
              <a:t>둘</a:t>
            </a:r>
            <a:r>
              <a:rPr lang="en-US" altLang="ko-KR" sz="900" dirty="0">
                <a:solidFill>
                  <a:schemeClr val="bg1"/>
                </a:solidFill>
              </a:rPr>
              <a:t>&lt;/li&gt;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                  &lt;li&gt;</a:t>
            </a:r>
            <a:r>
              <a:rPr lang="ko-KR" altLang="en-US" sz="900" dirty="0">
                <a:solidFill>
                  <a:schemeClr val="bg1"/>
                </a:solidFill>
              </a:rPr>
              <a:t>셋</a:t>
            </a:r>
            <a:r>
              <a:rPr lang="en-US" altLang="ko-KR" sz="900" dirty="0">
                <a:solidFill>
                  <a:schemeClr val="bg1"/>
                </a:solidFill>
              </a:rPr>
              <a:t>&lt;/li&gt;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                  &lt;li&gt;</a:t>
            </a:r>
            <a:r>
              <a:rPr lang="ko-KR" altLang="en-US" sz="900" dirty="0">
                <a:solidFill>
                  <a:schemeClr val="bg1"/>
                </a:solidFill>
              </a:rPr>
              <a:t>넷</a:t>
            </a:r>
            <a:r>
              <a:rPr lang="en-US" altLang="ko-KR" sz="900" dirty="0">
                <a:solidFill>
                  <a:schemeClr val="bg1"/>
                </a:solidFill>
              </a:rPr>
              <a:t>&lt;/li&gt;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              &lt;/</a:t>
            </a:r>
            <a:r>
              <a:rPr lang="en-US" altLang="ko-KR" sz="900" dirty="0" err="1">
                <a:solidFill>
                  <a:schemeClr val="bg1"/>
                </a:solidFill>
              </a:rPr>
              <a:t>ul</a:t>
            </a:r>
            <a:r>
              <a:rPr lang="en-US" altLang="ko-KR" sz="9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          &lt;/</a:t>
            </a:r>
            <a:r>
              <a:rPr lang="en-US" altLang="ko-KR" sz="900" dirty="0" err="1">
                <a:solidFill>
                  <a:schemeClr val="bg1"/>
                </a:solidFill>
              </a:rPr>
              <a:t>nav</a:t>
            </a:r>
            <a:r>
              <a:rPr lang="en-US" altLang="ko-KR" sz="9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      &lt;/header&gt;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      &lt;div class="container"&gt;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          &lt;div class="contents"&gt;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              </a:t>
            </a:r>
            <a:r>
              <a:rPr lang="ko-KR" altLang="en-US" sz="900" dirty="0" err="1">
                <a:solidFill>
                  <a:schemeClr val="bg1"/>
                </a:solidFill>
              </a:rPr>
              <a:t>컨텐츠</a:t>
            </a:r>
            <a:endParaRPr lang="ko-KR" altLang="en-US" sz="900" dirty="0">
              <a:solidFill>
                <a:schemeClr val="bg1"/>
              </a:solidFill>
            </a:endParaRPr>
          </a:p>
          <a:p>
            <a:r>
              <a:rPr lang="ko-KR" altLang="en-US" sz="900" dirty="0">
                <a:solidFill>
                  <a:schemeClr val="bg1"/>
                </a:solidFill>
              </a:rPr>
              <a:t>            </a:t>
            </a:r>
            <a:r>
              <a:rPr lang="en-US" altLang="ko-KR" sz="900" dirty="0">
                <a:solidFill>
                  <a:schemeClr val="bg1"/>
                </a:solidFill>
              </a:rPr>
              <a:t>&lt;/div&gt;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          &lt;aside&gt;</a:t>
            </a:r>
            <a:r>
              <a:rPr lang="ko-KR" altLang="en-US" sz="900" dirty="0" err="1">
                <a:solidFill>
                  <a:schemeClr val="bg1"/>
                </a:solidFill>
              </a:rPr>
              <a:t>어사이드</a:t>
            </a:r>
            <a:r>
              <a:rPr lang="en-US" altLang="ko-KR" sz="900" dirty="0">
                <a:solidFill>
                  <a:schemeClr val="bg1"/>
                </a:solidFill>
              </a:rPr>
              <a:t>&lt;/aside&gt;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      &lt;/div&gt;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      &lt;footer&gt;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          &lt;h1&gt;</a:t>
            </a:r>
            <a:r>
              <a:rPr lang="ko-KR" altLang="en-US" sz="900" dirty="0">
                <a:solidFill>
                  <a:schemeClr val="bg1"/>
                </a:solidFill>
              </a:rPr>
              <a:t>로고</a:t>
            </a:r>
            <a:r>
              <a:rPr lang="en-US" altLang="ko-KR" sz="900" dirty="0">
                <a:solidFill>
                  <a:schemeClr val="bg1"/>
                </a:solidFill>
              </a:rPr>
              <a:t>&lt;/h1&gt;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          &lt;address&gt;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              </a:t>
            </a:r>
            <a:r>
              <a:rPr lang="ko-KR" altLang="en-US" sz="900" dirty="0">
                <a:solidFill>
                  <a:schemeClr val="bg1"/>
                </a:solidFill>
              </a:rPr>
              <a:t>경기도 부천시 상동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            </a:t>
            </a:r>
            <a:r>
              <a:rPr lang="en-US" altLang="ko-KR" sz="900" dirty="0">
                <a:solidFill>
                  <a:schemeClr val="bg1"/>
                </a:solidFill>
              </a:rPr>
              <a:t>&lt;/address&gt;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      &lt;/footer&gt;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  &lt;/div&gt;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&lt;/body&gt;</a:t>
            </a:r>
          </a:p>
          <a:p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&lt;/html&gt;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3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7ED61F-9315-4F8F-A88C-D0EECDC203B6}"/>
              </a:ext>
            </a:extLst>
          </p:cNvPr>
          <p:cNvSpPr txBox="1"/>
          <p:nvPr/>
        </p:nvSpPr>
        <p:spPr>
          <a:xfrm>
            <a:off x="652490" y="306466"/>
            <a:ext cx="11031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CSS3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5506" y="952797"/>
            <a:ext cx="11285034" cy="13757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* {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margin: 0; 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padding: 0; 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font-size: 14px; 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color: #333;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line-height: 1.5;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text-decoration: none;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list-style: none;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box-sizing: border-box;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header {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background: </a:t>
            </a:r>
            <a:r>
              <a:rPr lang="en-US" altLang="ko-KR" sz="800" dirty="0" err="1">
                <a:solidFill>
                  <a:schemeClr val="bg1"/>
                </a:solidFill>
              </a:rPr>
              <a:t>rgba</a:t>
            </a:r>
            <a:r>
              <a:rPr lang="en-US" altLang="ko-KR" sz="800" dirty="0">
                <a:solidFill>
                  <a:schemeClr val="bg1"/>
                </a:solidFill>
              </a:rPr>
              <a:t>(255, 0, 0, .2);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}</a:t>
            </a: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en-US" altLang="ko-KR" sz="800" dirty="0">
                <a:solidFill>
                  <a:schemeClr val="bg1"/>
                </a:solidFill>
              </a:rPr>
              <a:t>        header </a:t>
            </a:r>
            <a:r>
              <a:rPr lang="en-US" altLang="ko-KR" sz="800" dirty="0" err="1">
                <a:solidFill>
                  <a:schemeClr val="bg1"/>
                </a:solidFill>
              </a:rPr>
              <a:t>ul</a:t>
            </a:r>
            <a:r>
              <a:rPr lang="en-US" altLang="ko-KR" sz="8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display: -</a:t>
            </a:r>
            <a:r>
              <a:rPr lang="en-US" altLang="ko-KR" sz="800" dirty="0" err="1">
                <a:solidFill>
                  <a:schemeClr val="bg1"/>
                </a:solidFill>
              </a:rPr>
              <a:t>webkit</a:t>
            </a:r>
            <a:r>
              <a:rPr lang="en-US" altLang="ko-KR" sz="800" dirty="0">
                <a:solidFill>
                  <a:schemeClr val="bg1"/>
                </a:solidFill>
              </a:rPr>
              <a:t>-flex;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display: -</a:t>
            </a:r>
            <a:r>
              <a:rPr lang="en-US" altLang="ko-KR" sz="800" dirty="0" err="1">
                <a:solidFill>
                  <a:schemeClr val="bg1"/>
                </a:solidFill>
              </a:rPr>
              <a:t>moz</a:t>
            </a:r>
            <a:r>
              <a:rPr lang="en-US" altLang="ko-KR" sz="800" dirty="0">
                <a:solidFill>
                  <a:schemeClr val="bg1"/>
                </a:solidFill>
              </a:rPr>
              <a:t>-flex;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display: -</a:t>
            </a:r>
            <a:r>
              <a:rPr lang="en-US" altLang="ko-KR" sz="800" dirty="0" err="1">
                <a:solidFill>
                  <a:schemeClr val="bg1"/>
                </a:solidFill>
              </a:rPr>
              <a:t>ms</a:t>
            </a:r>
            <a:r>
              <a:rPr lang="en-US" altLang="ko-KR" sz="800" dirty="0">
                <a:solidFill>
                  <a:schemeClr val="bg1"/>
                </a:solidFill>
              </a:rPr>
              <a:t>-flex;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display: -o-flex;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display: flex;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justify-content: space-around;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background: tomato;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font-size: 1rem;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}</a:t>
            </a: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en-US" altLang="ko-KR" sz="800" dirty="0">
                <a:solidFill>
                  <a:schemeClr val="bg1"/>
                </a:solidFill>
              </a:rPr>
              <a:t>        .contents {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height: 150px;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background: </a:t>
            </a:r>
            <a:r>
              <a:rPr lang="en-US" altLang="ko-KR" sz="800" dirty="0" err="1">
                <a:solidFill>
                  <a:schemeClr val="bg1"/>
                </a:solidFill>
              </a:rPr>
              <a:t>DodgerBlue</a:t>
            </a:r>
            <a:r>
              <a:rPr lang="en-US" altLang="ko-KR" sz="8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}</a:t>
            </a: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en-US" altLang="ko-KR" sz="800" dirty="0">
                <a:solidFill>
                  <a:schemeClr val="bg1"/>
                </a:solidFill>
              </a:rPr>
              <a:t>        aside {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height: 70px;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background: </a:t>
            </a:r>
            <a:r>
              <a:rPr lang="en-US" altLang="ko-KR" sz="800" dirty="0" err="1">
                <a:solidFill>
                  <a:schemeClr val="bg1"/>
                </a:solidFill>
              </a:rPr>
              <a:t>MediumSeaGreen</a:t>
            </a:r>
            <a:r>
              <a:rPr lang="en-US" altLang="ko-KR" sz="8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}</a:t>
            </a: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en-US" altLang="ko-KR" sz="800" dirty="0">
                <a:solidFill>
                  <a:schemeClr val="bg1"/>
                </a:solidFill>
              </a:rPr>
              <a:t>        footer {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display: -</a:t>
            </a:r>
            <a:r>
              <a:rPr lang="en-US" altLang="ko-KR" sz="800" dirty="0" err="1">
                <a:solidFill>
                  <a:schemeClr val="bg1"/>
                </a:solidFill>
              </a:rPr>
              <a:t>webkit</a:t>
            </a:r>
            <a:r>
              <a:rPr lang="en-US" altLang="ko-KR" sz="800" dirty="0">
                <a:solidFill>
                  <a:schemeClr val="bg1"/>
                </a:solidFill>
              </a:rPr>
              <a:t>-flex;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display: -</a:t>
            </a:r>
            <a:r>
              <a:rPr lang="en-US" altLang="ko-KR" sz="800" dirty="0" err="1">
                <a:solidFill>
                  <a:schemeClr val="bg1"/>
                </a:solidFill>
              </a:rPr>
              <a:t>moz</a:t>
            </a:r>
            <a:r>
              <a:rPr lang="en-US" altLang="ko-KR" sz="800" dirty="0">
                <a:solidFill>
                  <a:schemeClr val="bg1"/>
                </a:solidFill>
              </a:rPr>
              <a:t>-flex;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display: -</a:t>
            </a:r>
            <a:r>
              <a:rPr lang="en-US" altLang="ko-KR" sz="800" dirty="0" err="1">
                <a:solidFill>
                  <a:schemeClr val="bg1"/>
                </a:solidFill>
              </a:rPr>
              <a:t>ms</a:t>
            </a:r>
            <a:r>
              <a:rPr lang="en-US" altLang="ko-KR" sz="800" dirty="0">
                <a:solidFill>
                  <a:schemeClr val="bg1"/>
                </a:solidFill>
              </a:rPr>
              <a:t>-flex;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display: -o-flex;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display: flex;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height: 70px;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background: </a:t>
            </a:r>
            <a:r>
              <a:rPr lang="en-US" altLang="ko-KR" sz="800" dirty="0" err="1">
                <a:solidFill>
                  <a:schemeClr val="bg1"/>
                </a:solidFill>
              </a:rPr>
              <a:t>lightgray</a:t>
            </a:r>
            <a:r>
              <a:rPr lang="en-US" altLang="ko-KR" sz="8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}</a:t>
            </a: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en-US" altLang="ko-KR" sz="800" dirty="0">
                <a:solidFill>
                  <a:schemeClr val="bg1"/>
                </a:solidFill>
              </a:rPr>
              <a:t>        footer h1 {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width: 30%;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}</a:t>
            </a: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en-US" altLang="ko-KR" sz="800" dirty="0">
                <a:solidFill>
                  <a:schemeClr val="bg1"/>
                </a:solidFill>
              </a:rPr>
              <a:t>        /*  pc</a:t>
            </a:r>
            <a:r>
              <a:rPr lang="ko-KR" altLang="en-US" sz="800" dirty="0">
                <a:solidFill>
                  <a:schemeClr val="bg1"/>
                </a:solidFill>
              </a:rPr>
              <a:t>버전 </a:t>
            </a:r>
            <a:r>
              <a:rPr lang="en-US" altLang="ko-KR" sz="800" dirty="0">
                <a:solidFill>
                  <a:schemeClr val="bg1"/>
                </a:solidFill>
              </a:rPr>
              <a:t>: width 480px </a:t>
            </a:r>
            <a:r>
              <a:rPr lang="ko-KR" altLang="en-US" sz="800" dirty="0">
                <a:solidFill>
                  <a:schemeClr val="bg1"/>
                </a:solidFill>
              </a:rPr>
              <a:t>이상일 때  *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@media screen and (min-width: 480px) {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.wrap {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    max-width: 800px; /*w800*/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    margin: 0 auto;/* m:a */                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}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header {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    height: 50px;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}</a:t>
            </a: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header h1 {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    float: left;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    width: 30%;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    height: 100%;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    line-height: 50px;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}</a:t>
            </a: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header </a:t>
            </a:r>
            <a:r>
              <a:rPr lang="en-US" altLang="ko-KR" sz="800" dirty="0" err="1">
                <a:solidFill>
                  <a:schemeClr val="bg1"/>
                </a:solidFill>
              </a:rPr>
              <a:t>nav</a:t>
            </a:r>
            <a:r>
              <a:rPr lang="en-US" altLang="ko-KR" sz="8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    float: right;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    width: 60%;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}</a:t>
            </a: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header li {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    height: 50px;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    line-height: 50px;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}</a:t>
            </a: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header </a:t>
            </a:r>
            <a:r>
              <a:rPr lang="en-US" altLang="ko-KR" sz="800" dirty="0" err="1">
                <a:solidFill>
                  <a:schemeClr val="bg1"/>
                </a:solidFill>
              </a:rPr>
              <a:t>ul</a:t>
            </a:r>
            <a:r>
              <a:rPr lang="en-US" altLang="ko-KR" sz="8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    display: block;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}</a:t>
            </a: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header </a:t>
            </a:r>
            <a:r>
              <a:rPr lang="en-US" altLang="ko-KR" sz="800" dirty="0" err="1">
                <a:solidFill>
                  <a:schemeClr val="bg1"/>
                </a:solidFill>
              </a:rPr>
              <a:t>ul</a:t>
            </a:r>
            <a:r>
              <a:rPr lang="en-US" altLang="ko-KR" sz="800" dirty="0">
                <a:solidFill>
                  <a:schemeClr val="bg1"/>
                </a:solidFill>
              </a:rPr>
              <a:t> li {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    float: left;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    padding: 0 30px;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}</a:t>
            </a: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.container {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    overflow: hidden;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}</a:t>
            </a: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.contents {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    float: left;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    width: 70%;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}</a:t>
            </a: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aside {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    float: right;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    width: 25%;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}</a:t>
            </a: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footer {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    display: block;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}</a:t>
            </a: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footer h1 {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    float: left;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}</a:t>
            </a: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footer address {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    float: left;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    }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        }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65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7ED61F-9315-4F8F-A88C-D0EECDC203B6}"/>
              </a:ext>
            </a:extLst>
          </p:cNvPr>
          <p:cNvSpPr txBox="1"/>
          <p:nvPr/>
        </p:nvSpPr>
        <p:spPr>
          <a:xfrm>
            <a:off x="652490" y="306466"/>
            <a:ext cx="1103106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프로토타입 설계 제작 및 사용성 테스트</a:t>
            </a:r>
            <a:endParaRPr lang="en-US" altLang="ko-KR" sz="3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71500" indent="-571500">
              <a:buFontTx/>
              <a:buChar char="-"/>
            </a:pP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CA07C3AE-9E8B-4186-99B7-1244CEFCE2EC}"/>
              </a:ext>
            </a:extLst>
          </p:cNvPr>
          <p:cNvSpPr/>
          <p:nvPr/>
        </p:nvSpPr>
        <p:spPr>
          <a:xfrm>
            <a:off x="5052060" y="2617470"/>
            <a:ext cx="1954530" cy="685801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9D68A233-3D23-4295-9CC9-6388907E0279}"/>
              </a:ext>
            </a:extLst>
          </p:cNvPr>
          <p:cNvSpPr/>
          <p:nvPr/>
        </p:nvSpPr>
        <p:spPr>
          <a:xfrm>
            <a:off x="5052060" y="4080511"/>
            <a:ext cx="1954530" cy="685801"/>
          </a:xfrm>
          <a:prstGeom prst="flowChartProcess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WOEK2</a:t>
            </a:r>
            <a:endParaRPr lang="ko-KR" altLang="en-US" dirty="0"/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F0F29820-87C6-4E73-AAE8-30266B888A89}"/>
              </a:ext>
            </a:extLst>
          </p:cNvPr>
          <p:cNvSpPr/>
          <p:nvPr/>
        </p:nvSpPr>
        <p:spPr>
          <a:xfrm>
            <a:off x="2740098" y="4080511"/>
            <a:ext cx="1954530" cy="685801"/>
          </a:xfrm>
          <a:prstGeom prst="flowChartProcess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WORK1</a:t>
            </a:r>
            <a:endParaRPr lang="ko-KR" altLang="en-US" dirty="0"/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D3919ACA-F4CC-48CE-B7C2-505BEFB52EA8}"/>
              </a:ext>
            </a:extLst>
          </p:cNvPr>
          <p:cNvSpPr/>
          <p:nvPr/>
        </p:nvSpPr>
        <p:spPr>
          <a:xfrm>
            <a:off x="7364022" y="4080511"/>
            <a:ext cx="1954530" cy="685801"/>
          </a:xfrm>
          <a:prstGeom prst="flowChartProcess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ABOUT</a:t>
            </a:r>
            <a:endParaRPr lang="ko-KR" altLang="en-US" dirty="0"/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89E77DFE-1E5A-43AE-9C23-EA89361F1C49}"/>
              </a:ext>
            </a:extLst>
          </p:cNvPr>
          <p:cNvSpPr/>
          <p:nvPr/>
        </p:nvSpPr>
        <p:spPr>
          <a:xfrm>
            <a:off x="9675984" y="4080511"/>
            <a:ext cx="1954530" cy="685801"/>
          </a:xfrm>
          <a:prstGeom prst="flowChartProcess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PROFILE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AEBBE27-804C-46D8-BF39-88FF267A71D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29325" y="3303271"/>
            <a:ext cx="0" cy="777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1FC49F9-BF01-46BB-A630-E0577B4D22B0}"/>
              </a:ext>
            </a:extLst>
          </p:cNvPr>
          <p:cNvCxnSpPr/>
          <p:nvPr/>
        </p:nvCxnSpPr>
        <p:spPr>
          <a:xfrm>
            <a:off x="1405401" y="3646170"/>
            <a:ext cx="9247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CA8618E-A03D-4E25-BFAC-99E2F884597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0653249" y="3646170"/>
            <a:ext cx="0" cy="434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82241C2-4478-48F4-B96F-74FBEAF2D331}"/>
              </a:ext>
            </a:extLst>
          </p:cNvPr>
          <p:cNvCxnSpPr/>
          <p:nvPr/>
        </p:nvCxnSpPr>
        <p:spPr>
          <a:xfrm>
            <a:off x="1405401" y="3646170"/>
            <a:ext cx="0" cy="434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7F643B7-47DD-4D86-BEB3-6190BAC05E4A}"/>
              </a:ext>
            </a:extLst>
          </p:cNvPr>
          <p:cNvCxnSpPr>
            <a:stCxn id="6" idx="0"/>
          </p:cNvCxnSpPr>
          <p:nvPr/>
        </p:nvCxnSpPr>
        <p:spPr>
          <a:xfrm flipV="1">
            <a:off x="3717363" y="3646170"/>
            <a:ext cx="0" cy="434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47CEA3-BAEF-4E86-9B1B-F6F0325C2706}"/>
              </a:ext>
            </a:extLst>
          </p:cNvPr>
          <p:cNvCxnSpPr>
            <a:stCxn id="7" idx="0"/>
          </p:cNvCxnSpPr>
          <p:nvPr/>
        </p:nvCxnSpPr>
        <p:spPr>
          <a:xfrm flipV="1">
            <a:off x="8341287" y="3646170"/>
            <a:ext cx="0" cy="434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C6440EFA-86C3-4B84-AF34-1C64453DA8FF}"/>
              </a:ext>
            </a:extLst>
          </p:cNvPr>
          <p:cNvSpPr/>
          <p:nvPr/>
        </p:nvSpPr>
        <p:spPr>
          <a:xfrm>
            <a:off x="428136" y="4080511"/>
            <a:ext cx="1954530" cy="685801"/>
          </a:xfrm>
          <a:prstGeom prst="flowChartProcess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INTRO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29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7ED61F-9315-4F8F-A88C-D0EECDC203B6}"/>
              </a:ext>
            </a:extLst>
          </p:cNvPr>
          <p:cNvSpPr txBox="1"/>
          <p:nvPr/>
        </p:nvSpPr>
        <p:spPr>
          <a:xfrm>
            <a:off x="652490" y="306466"/>
            <a:ext cx="1103106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프로토타입 설계 제작 및 사용성 테스트</a:t>
            </a:r>
            <a:endParaRPr lang="en-US" altLang="ko-KR" sz="3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71500" indent="-571500">
              <a:buFontTx/>
              <a:buChar char="-"/>
            </a:pP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AF6820-46F8-4814-801E-8E9206DF3CBE}"/>
              </a:ext>
            </a:extLst>
          </p:cNvPr>
          <p:cNvSpPr txBox="1"/>
          <p:nvPr/>
        </p:nvSpPr>
        <p:spPr>
          <a:xfrm>
            <a:off x="752707" y="1410629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시안제작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메인 페이지 디자인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17877F9-D5AC-474B-AA6D-161A45049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123138"/>
              </p:ext>
            </p:extLst>
          </p:nvPr>
        </p:nvGraphicFramePr>
        <p:xfrm>
          <a:off x="845820" y="2183131"/>
          <a:ext cx="10561956" cy="3922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1956">
                  <a:extLst>
                    <a:ext uri="{9D8B030D-6E8A-4147-A177-3AD203B41FA5}">
                      <a16:colId xmlns:a16="http://schemas.microsoft.com/office/drawing/2014/main" val="587884580"/>
                    </a:ext>
                  </a:extLst>
                </a:gridCol>
              </a:tblGrid>
              <a:tr h="39223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46047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649" y="2180914"/>
            <a:ext cx="8071485" cy="394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45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7ED61F-9315-4F8F-A88C-D0EECDC203B6}"/>
              </a:ext>
            </a:extLst>
          </p:cNvPr>
          <p:cNvSpPr txBox="1"/>
          <p:nvPr/>
        </p:nvSpPr>
        <p:spPr>
          <a:xfrm>
            <a:off x="652490" y="306466"/>
            <a:ext cx="1103106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프로토타입 설계 제작 및 사용성 테스트</a:t>
            </a:r>
            <a:endParaRPr lang="en-US" altLang="ko-KR" sz="3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71500" indent="-571500">
              <a:buFontTx/>
              <a:buChar char="-"/>
            </a:pP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F6820-46F8-4814-801E-8E9206DF3CBE}"/>
              </a:ext>
            </a:extLst>
          </p:cNvPr>
          <p:cNvSpPr txBox="1"/>
          <p:nvPr/>
        </p:nvSpPr>
        <p:spPr>
          <a:xfrm>
            <a:off x="752707" y="1410629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프로토타입</a:t>
            </a:r>
            <a:r>
              <a:rPr lang="ko-KR" altLang="en-US" dirty="0">
                <a:solidFill>
                  <a:schemeClr val="bg1"/>
                </a:solidFill>
              </a:rPr>
              <a:t> 제작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2489" y="1796893"/>
            <a:ext cx="6027711" cy="2142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chemeClr val="bg1"/>
                </a:solidFill>
              </a:rPr>
              <a:t>Htm</a:t>
            </a:r>
            <a:r>
              <a:rPr lang="en-US" altLang="ko-KR" sz="600" b="1" dirty="0">
                <a:solidFill>
                  <a:schemeClr val="bg1"/>
                </a:solidFill>
              </a:rPr>
              <a:t>l</a:t>
            </a:r>
          </a:p>
          <a:p>
            <a:endParaRPr lang="en-US" altLang="ko-KR" sz="600" dirty="0">
              <a:solidFill>
                <a:schemeClr val="bg1"/>
              </a:solidFill>
            </a:endParaRPr>
          </a:p>
          <a:p>
            <a:r>
              <a:rPr lang="en-US" altLang="ko-KR" sz="600" dirty="0">
                <a:solidFill>
                  <a:schemeClr val="bg1"/>
                </a:solidFill>
              </a:rPr>
              <a:t>&lt;!DOCTYPE html&gt;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&lt;html </a:t>
            </a:r>
            <a:r>
              <a:rPr lang="en-US" altLang="ko-KR" sz="600" dirty="0" err="1">
                <a:solidFill>
                  <a:schemeClr val="bg1"/>
                </a:solidFill>
              </a:rPr>
              <a:t>lang</a:t>
            </a:r>
            <a:r>
              <a:rPr lang="en-US" altLang="ko-KR" sz="600" dirty="0">
                <a:solidFill>
                  <a:schemeClr val="bg1"/>
                </a:solidFill>
              </a:rPr>
              <a:t>="</a:t>
            </a:r>
            <a:r>
              <a:rPr lang="en-US" altLang="ko-KR" sz="600" dirty="0" err="1">
                <a:solidFill>
                  <a:schemeClr val="bg1"/>
                </a:solidFill>
              </a:rPr>
              <a:t>ko</a:t>
            </a:r>
            <a:r>
              <a:rPr lang="en-US" altLang="ko-KR" sz="600" dirty="0">
                <a:solidFill>
                  <a:schemeClr val="bg1"/>
                </a:solidFill>
              </a:rPr>
              <a:t>"&gt;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&lt;head&gt;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&lt;meta charset="utf-8"&gt;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&lt;meta name="viewport" content="width=device-width, initial-scale=1"&gt;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&lt;meta name="apple-mobile-web-app-title" content="</a:t>
            </a:r>
            <a:r>
              <a:rPr lang="ko-KR" altLang="en-US" sz="600" dirty="0" err="1">
                <a:solidFill>
                  <a:schemeClr val="bg1"/>
                </a:solidFill>
              </a:rPr>
              <a:t>빽다방</a:t>
            </a:r>
            <a:r>
              <a:rPr lang="en-US" altLang="ko-KR" sz="600" dirty="0">
                <a:solidFill>
                  <a:schemeClr val="bg1"/>
                </a:solidFill>
              </a:rPr>
              <a:t>" /&gt;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&lt;title&gt;</a:t>
            </a:r>
            <a:r>
              <a:rPr lang="ko-KR" altLang="en-US" sz="600" dirty="0" err="1">
                <a:solidFill>
                  <a:schemeClr val="bg1"/>
                </a:solidFill>
              </a:rPr>
              <a:t>빽다방</a:t>
            </a:r>
            <a:r>
              <a:rPr lang="en-US" altLang="ko-KR" sz="600" dirty="0">
                <a:solidFill>
                  <a:schemeClr val="bg1"/>
                </a:solidFill>
              </a:rPr>
              <a:t>&lt;/title&gt;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&lt;meta name="title" content="</a:t>
            </a:r>
            <a:r>
              <a:rPr lang="ko-KR" altLang="en-US" sz="600" dirty="0" err="1">
                <a:solidFill>
                  <a:schemeClr val="bg1"/>
                </a:solidFill>
              </a:rPr>
              <a:t>빽다방</a:t>
            </a:r>
            <a:r>
              <a:rPr lang="en-US" altLang="ko-KR" sz="600" dirty="0">
                <a:solidFill>
                  <a:schemeClr val="bg1"/>
                </a:solidFill>
              </a:rPr>
              <a:t>" /&gt;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&lt;meta name="keywords" content="</a:t>
            </a:r>
            <a:r>
              <a:rPr lang="ko-KR" altLang="en-US" sz="600" dirty="0" err="1">
                <a:solidFill>
                  <a:schemeClr val="bg1"/>
                </a:solidFill>
              </a:rPr>
              <a:t>수목원</a:t>
            </a:r>
            <a:r>
              <a:rPr lang="en-US" altLang="ko-KR" sz="600" dirty="0">
                <a:solidFill>
                  <a:schemeClr val="bg1"/>
                </a:solidFill>
              </a:rPr>
              <a:t>,</a:t>
            </a:r>
            <a:r>
              <a:rPr lang="ko-KR" altLang="en-US" sz="600" dirty="0">
                <a:solidFill>
                  <a:schemeClr val="bg1"/>
                </a:solidFill>
              </a:rPr>
              <a:t>식물원</a:t>
            </a:r>
            <a:r>
              <a:rPr lang="en-US" altLang="ko-KR" sz="600" dirty="0">
                <a:solidFill>
                  <a:schemeClr val="bg1"/>
                </a:solidFill>
              </a:rPr>
              <a:t>,</a:t>
            </a:r>
            <a:r>
              <a:rPr lang="ko-KR" altLang="en-US" sz="600" dirty="0">
                <a:solidFill>
                  <a:schemeClr val="bg1"/>
                </a:solidFill>
              </a:rPr>
              <a:t>소풍</a:t>
            </a:r>
            <a:r>
              <a:rPr lang="en-US" altLang="ko-KR" sz="600" dirty="0">
                <a:solidFill>
                  <a:schemeClr val="bg1"/>
                </a:solidFill>
              </a:rPr>
              <a:t>,</a:t>
            </a:r>
            <a:r>
              <a:rPr lang="ko-KR" altLang="en-US" sz="600" dirty="0">
                <a:solidFill>
                  <a:schemeClr val="bg1"/>
                </a:solidFill>
              </a:rPr>
              <a:t>데이트</a:t>
            </a:r>
            <a:r>
              <a:rPr lang="en-US" altLang="ko-KR" sz="600" dirty="0">
                <a:solidFill>
                  <a:schemeClr val="bg1"/>
                </a:solidFill>
              </a:rPr>
              <a:t>,</a:t>
            </a:r>
            <a:r>
              <a:rPr lang="ko-KR" altLang="en-US" sz="600" dirty="0">
                <a:solidFill>
                  <a:schemeClr val="bg1"/>
                </a:solidFill>
              </a:rPr>
              <a:t>효도</a:t>
            </a:r>
            <a:r>
              <a:rPr lang="en-US" altLang="ko-KR" sz="600" dirty="0">
                <a:solidFill>
                  <a:schemeClr val="bg1"/>
                </a:solidFill>
              </a:rPr>
              <a:t>,</a:t>
            </a:r>
            <a:r>
              <a:rPr lang="ko-KR" altLang="en-US" sz="600" dirty="0">
                <a:solidFill>
                  <a:schemeClr val="bg1"/>
                </a:solidFill>
              </a:rPr>
              <a:t>관광</a:t>
            </a:r>
            <a:r>
              <a:rPr lang="en-US" altLang="ko-KR" sz="600" dirty="0">
                <a:solidFill>
                  <a:schemeClr val="bg1"/>
                </a:solidFill>
              </a:rPr>
              <a:t>,</a:t>
            </a:r>
            <a:r>
              <a:rPr lang="ko-KR" altLang="en-US" sz="600" dirty="0">
                <a:solidFill>
                  <a:schemeClr val="bg1"/>
                </a:solidFill>
              </a:rPr>
              <a:t>여행</a:t>
            </a:r>
            <a:r>
              <a:rPr lang="en-US" altLang="ko-KR" sz="600" dirty="0">
                <a:solidFill>
                  <a:schemeClr val="bg1"/>
                </a:solidFill>
              </a:rPr>
              <a:t>,</a:t>
            </a:r>
            <a:r>
              <a:rPr lang="ko-KR" altLang="en-US" sz="600" dirty="0">
                <a:solidFill>
                  <a:schemeClr val="bg1"/>
                </a:solidFill>
              </a:rPr>
              <a:t>정원</a:t>
            </a:r>
            <a:r>
              <a:rPr lang="en-US" altLang="ko-KR" sz="600" dirty="0">
                <a:solidFill>
                  <a:schemeClr val="bg1"/>
                </a:solidFill>
              </a:rPr>
              <a:t>,</a:t>
            </a:r>
            <a:r>
              <a:rPr lang="ko-KR" altLang="en-US" sz="600" dirty="0">
                <a:solidFill>
                  <a:schemeClr val="bg1"/>
                </a:solidFill>
              </a:rPr>
              <a:t>조경</a:t>
            </a:r>
            <a:r>
              <a:rPr lang="en-US" altLang="ko-KR" sz="600" dirty="0">
                <a:solidFill>
                  <a:schemeClr val="bg1"/>
                </a:solidFill>
              </a:rPr>
              <a:t>,</a:t>
            </a:r>
            <a:r>
              <a:rPr lang="ko-KR" altLang="en-US" sz="600" dirty="0">
                <a:solidFill>
                  <a:schemeClr val="bg1"/>
                </a:solidFill>
              </a:rPr>
              <a:t>가든</a:t>
            </a:r>
            <a:r>
              <a:rPr lang="en-US" altLang="ko-KR" sz="600" dirty="0">
                <a:solidFill>
                  <a:schemeClr val="bg1"/>
                </a:solidFill>
              </a:rPr>
              <a:t>,</a:t>
            </a:r>
            <a:r>
              <a:rPr lang="ko-KR" altLang="en-US" sz="600" dirty="0">
                <a:solidFill>
                  <a:schemeClr val="bg1"/>
                </a:solidFill>
              </a:rPr>
              <a:t>파주</a:t>
            </a:r>
            <a:r>
              <a:rPr lang="en-US" altLang="ko-KR" sz="600" dirty="0">
                <a:solidFill>
                  <a:schemeClr val="bg1"/>
                </a:solidFill>
              </a:rPr>
              <a:t>,</a:t>
            </a:r>
            <a:r>
              <a:rPr lang="ko-KR" altLang="en-US" sz="600" dirty="0">
                <a:solidFill>
                  <a:schemeClr val="bg1"/>
                </a:solidFill>
              </a:rPr>
              <a:t>나들이</a:t>
            </a:r>
            <a:r>
              <a:rPr lang="en-US" altLang="ko-KR" sz="600" dirty="0">
                <a:solidFill>
                  <a:schemeClr val="bg1"/>
                </a:solidFill>
              </a:rPr>
              <a:t>,</a:t>
            </a:r>
            <a:r>
              <a:rPr lang="ko-KR" altLang="en-US" sz="600" dirty="0">
                <a:solidFill>
                  <a:schemeClr val="bg1"/>
                </a:solidFill>
              </a:rPr>
              <a:t>피크닉</a:t>
            </a:r>
            <a:r>
              <a:rPr lang="en-US" altLang="ko-KR" sz="600" dirty="0">
                <a:solidFill>
                  <a:schemeClr val="bg1"/>
                </a:solidFill>
              </a:rPr>
              <a:t>,</a:t>
            </a:r>
            <a:r>
              <a:rPr lang="ko-KR" altLang="en-US" sz="600" dirty="0">
                <a:solidFill>
                  <a:schemeClr val="bg1"/>
                </a:solidFill>
              </a:rPr>
              <a:t>모임</a:t>
            </a:r>
            <a:r>
              <a:rPr lang="en-US" altLang="ko-KR" sz="600" dirty="0">
                <a:solidFill>
                  <a:schemeClr val="bg1"/>
                </a:solidFill>
              </a:rPr>
              <a:t>,</a:t>
            </a:r>
            <a:r>
              <a:rPr lang="ko-KR" altLang="en-US" sz="600" dirty="0">
                <a:solidFill>
                  <a:schemeClr val="bg1"/>
                </a:solidFill>
              </a:rPr>
              <a:t>산책</a:t>
            </a:r>
            <a:r>
              <a:rPr lang="en-US" altLang="ko-KR" sz="600" dirty="0">
                <a:solidFill>
                  <a:schemeClr val="bg1"/>
                </a:solidFill>
              </a:rPr>
              <a:t>" /&gt;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&lt;meta name="description" content="</a:t>
            </a:r>
            <a:r>
              <a:rPr lang="ko-KR" altLang="en-US" sz="600" dirty="0">
                <a:solidFill>
                  <a:schemeClr val="bg1"/>
                </a:solidFill>
              </a:rPr>
              <a:t>동서양의 아름다운 정원을 모두 품은 곳</a:t>
            </a:r>
            <a:r>
              <a:rPr lang="en-US" altLang="ko-KR" sz="600" dirty="0">
                <a:solidFill>
                  <a:schemeClr val="bg1"/>
                </a:solidFill>
              </a:rPr>
              <a:t>, </a:t>
            </a:r>
            <a:r>
              <a:rPr lang="ko-KR" altLang="en-US" sz="600" dirty="0" err="1">
                <a:solidFill>
                  <a:schemeClr val="bg1"/>
                </a:solidFill>
              </a:rPr>
              <a:t>빽다방으로</a:t>
            </a:r>
            <a:r>
              <a:rPr lang="ko-KR" altLang="en-US" sz="600" dirty="0">
                <a:solidFill>
                  <a:schemeClr val="bg1"/>
                </a:solidFill>
              </a:rPr>
              <a:t> 여러분을 초대합니다</a:t>
            </a:r>
            <a:r>
              <a:rPr lang="en-US" altLang="ko-KR" sz="600" dirty="0">
                <a:solidFill>
                  <a:schemeClr val="bg1"/>
                </a:solidFill>
              </a:rPr>
              <a:t>. </a:t>
            </a:r>
            <a:r>
              <a:rPr lang="ko-KR" altLang="en-US" sz="600" dirty="0">
                <a:solidFill>
                  <a:schemeClr val="bg1"/>
                </a:solidFill>
              </a:rPr>
              <a:t>가족</a:t>
            </a:r>
            <a:r>
              <a:rPr lang="en-US" altLang="ko-KR" sz="600" dirty="0">
                <a:solidFill>
                  <a:schemeClr val="bg1"/>
                </a:solidFill>
              </a:rPr>
              <a:t>, </a:t>
            </a:r>
            <a:r>
              <a:rPr lang="ko-KR" altLang="en-US" sz="600" dirty="0">
                <a:solidFill>
                  <a:schemeClr val="bg1"/>
                </a:solidFill>
              </a:rPr>
              <a:t>연인들과 함께 한 폭의 그림과 같은 동양식 그리고 유럽식 정원을 관람하며 자연의 아름다움을 흠뻑 느끼는 곳입니다</a:t>
            </a:r>
            <a:r>
              <a:rPr lang="en-US" altLang="ko-KR" sz="600" dirty="0">
                <a:solidFill>
                  <a:schemeClr val="bg1"/>
                </a:solidFill>
              </a:rPr>
              <a:t>. </a:t>
            </a:r>
            <a:r>
              <a:rPr lang="ko-KR" altLang="en-US" sz="600" dirty="0" err="1">
                <a:solidFill>
                  <a:schemeClr val="bg1"/>
                </a:solidFill>
              </a:rPr>
              <a:t>빽다방은</a:t>
            </a:r>
            <a:r>
              <a:rPr lang="ko-KR" altLang="en-US" sz="600" dirty="0">
                <a:solidFill>
                  <a:schemeClr val="bg1"/>
                </a:solidFill>
              </a:rPr>
              <a:t> 경기도 파주시에 위치하고 있습니다</a:t>
            </a:r>
            <a:r>
              <a:rPr lang="en-US" altLang="ko-KR" sz="600" dirty="0">
                <a:solidFill>
                  <a:schemeClr val="bg1"/>
                </a:solidFill>
              </a:rPr>
              <a:t>." /&gt;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&lt;meta property="</a:t>
            </a:r>
            <a:r>
              <a:rPr lang="en-US" altLang="ko-KR" sz="600" dirty="0" err="1">
                <a:solidFill>
                  <a:schemeClr val="bg1"/>
                </a:solidFill>
              </a:rPr>
              <a:t>og:title</a:t>
            </a:r>
            <a:r>
              <a:rPr lang="en-US" altLang="ko-KR" sz="600" dirty="0">
                <a:solidFill>
                  <a:schemeClr val="bg1"/>
                </a:solidFill>
              </a:rPr>
              <a:t>" content="</a:t>
            </a:r>
            <a:r>
              <a:rPr lang="ko-KR" altLang="en-US" sz="600" dirty="0" err="1">
                <a:solidFill>
                  <a:schemeClr val="bg1"/>
                </a:solidFill>
              </a:rPr>
              <a:t>빽다방</a:t>
            </a:r>
            <a:r>
              <a:rPr lang="en-US" altLang="ko-KR" sz="600" dirty="0">
                <a:solidFill>
                  <a:schemeClr val="bg1"/>
                </a:solidFill>
              </a:rPr>
              <a:t>"&gt;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&lt;meta property="</a:t>
            </a:r>
            <a:r>
              <a:rPr lang="en-US" altLang="ko-KR" sz="600" dirty="0" err="1">
                <a:solidFill>
                  <a:schemeClr val="bg1"/>
                </a:solidFill>
              </a:rPr>
              <a:t>og:url</a:t>
            </a:r>
            <a:r>
              <a:rPr lang="en-US" altLang="ko-KR" sz="600" dirty="0">
                <a:solidFill>
                  <a:schemeClr val="bg1"/>
                </a:solidFill>
              </a:rPr>
              <a:t>" content="https://www.bcj.co.kr/"&gt;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&lt;meta property="</a:t>
            </a:r>
            <a:r>
              <a:rPr lang="en-US" altLang="ko-KR" sz="600" dirty="0" err="1">
                <a:solidFill>
                  <a:schemeClr val="bg1"/>
                </a:solidFill>
              </a:rPr>
              <a:t>og:image</a:t>
            </a:r>
            <a:r>
              <a:rPr lang="en-US" altLang="ko-KR" sz="600" dirty="0">
                <a:solidFill>
                  <a:schemeClr val="bg1"/>
                </a:solidFill>
              </a:rPr>
              <a:t>" content="./images/bcj-og.jpg"&gt;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&lt;meta property="</a:t>
            </a:r>
            <a:r>
              <a:rPr lang="en-US" altLang="ko-KR" sz="600" dirty="0" err="1">
                <a:solidFill>
                  <a:schemeClr val="bg1"/>
                </a:solidFill>
              </a:rPr>
              <a:t>og:description</a:t>
            </a:r>
            <a:r>
              <a:rPr lang="en-US" altLang="ko-KR" sz="600" dirty="0">
                <a:solidFill>
                  <a:schemeClr val="bg1"/>
                </a:solidFill>
              </a:rPr>
              <a:t>" content="</a:t>
            </a:r>
            <a:r>
              <a:rPr lang="ko-KR" altLang="en-US" sz="600" dirty="0">
                <a:solidFill>
                  <a:schemeClr val="bg1"/>
                </a:solidFill>
              </a:rPr>
              <a:t>동서양의 아름다운 정원을 품은 </a:t>
            </a:r>
            <a:r>
              <a:rPr lang="ko-KR" altLang="en-US" sz="600" dirty="0" err="1">
                <a:solidFill>
                  <a:schemeClr val="bg1"/>
                </a:solidFill>
              </a:rPr>
              <a:t>빽다방으로</a:t>
            </a:r>
            <a:r>
              <a:rPr lang="ko-KR" altLang="en-US" sz="600" dirty="0">
                <a:solidFill>
                  <a:schemeClr val="bg1"/>
                </a:solidFill>
              </a:rPr>
              <a:t> 여러분을 초대합니다</a:t>
            </a:r>
            <a:r>
              <a:rPr lang="en-US" altLang="ko-KR" sz="600" dirty="0">
                <a:solidFill>
                  <a:schemeClr val="bg1"/>
                </a:solidFill>
              </a:rPr>
              <a:t>." /&gt;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&lt;meta name="</a:t>
            </a:r>
            <a:r>
              <a:rPr lang="en-US" altLang="ko-KR" sz="600" dirty="0" err="1">
                <a:solidFill>
                  <a:schemeClr val="bg1"/>
                </a:solidFill>
              </a:rPr>
              <a:t>twitter:card</a:t>
            </a:r>
            <a:r>
              <a:rPr lang="en-US" altLang="ko-KR" sz="600" dirty="0">
                <a:solidFill>
                  <a:schemeClr val="bg1"/>
                </a:solidFill>
              </a:rPr>
              <a:t>" content="summary"&gt;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&lt;meta name="</a:t>
            </a:r>
            <a:r>
              <a:rPr lang="en-US" altLang="ko-KR" sz="600" dirty="0" err="1">
                <a:solidFill>
                  <a:schemeClr val="bg1"/>
                </a:solidFill>
              </a:rPr>
              <a:t>twitter:title</a:t>
            </a:r>
            <a:r>
              <a:rPr lang="en-US" altLang="ko-KR" sz="600" dirty="0">
                <a:solidFill>
                  <a:schemeClr val="bg1"/>
                </a:solidFill>
              </a:rPr>
              <a:t>" content="</a:t>
            </a:r>
            <a:r>
              <a:rPr lang="ko-KR" altLang="en-US" sz="600" dirty="0" err="1">
                <a:solidFill>
                  <a:schemeClr val="bg1"/>
                </a:solidFill>
              </a:rPr>
              <a:t>빽다방</a:t>
            </a:r>
            <a:r>
              <a:rPr lang="en-US" altLang="ko-KR" sz="600" dirty="0">
                <a:solidFill>
                  <a:schemeClr val="bg1"/>
                </a:solidFill>
              </a:rPr>
              <a:t>"&gt;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&lt;meta name="</a:t>
            </a:r>
            <a:r>
              <a:rPr lang="en-US" altLang="ko-KR" sz="600" dirty="0" err="1">
                <a:solidFill>
                  <a:schemeClr val="bg1"/>
                </a:solidFill>
              </a:rPr>
              <a:t>twitter:url</a:t>
            </a:r>
            <a:r>
              <a:rPr lang="en-US" altLang="ko-KR" sz="600" dirty="0">
                <a:solidFill>
                  <a:schemeClr val="bg1"/>
                </a:solidFill>
              </a:rPr>
              <a:t>" content="https://www.bcj.co.kr/"&gt;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&lt;meta name="</a:t>
            </a:r>
            <a:r>
              <a:rPr lang="en-US" altLang="ko-KR" sz="600" dirty="0" err="1">
                <a:solidFill>
                  <a:schemeClr val="bg1"/>
                </a:solidFill>
              </a:rPr>
              <a:t>twitter:image</a:t>
            </a:r>
            <a:r>
              <a:rPr lang="en-US" altLang="ko-KR" sz="600" dirty="0">
                <a:solidFill>
                  <a:schemeClr val="bg1"/>
                </a:solidFill>
              </a:rPr>
              <a:t>" content="./images/bcj-twitter.jpg"&gt;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&lt;meta name="</a:t>
            </a:r>
            <a:r>
              <a:rPr lang="en-US" altLang="ko-KR" sz="600" dirty="0" err="1">
                <a:solidFill>
                  <a:schemeClr val="bg1"/>
                </a:solidFill>
              </a:rPr>
              <a:t>twitter:description</a:t>
            </a:r>
            <a:r>
              <a:rPr lang="en-US" altLang="ko-KR" sz="600" dirty="0">
                <a:solidFill>
                  <a:schemeClr val="bg1"/>
                </a:solidFill>
              </a:rPr>
              <a:t>" content="</a:t>
            </a:r>
            <a:r>
              <a:rPr lang="ko-KR" altLang="en-US" sz="600" dirty="0">
                <a:solidFill>
                  <a:schemeClr val="bg1"/>
                </a:solidFill>
              </a:rPr>
              <a:t>동서양의 아름다운 정원을 품은 </a:t>
            </a:r>
            <a:r>
              <a:rPr lang="ko-KR" altLang="en-US" sz="600" dirty="0" err="1">
                <a:solidFill>
                  <a:schemeClr val="bg1"/>
                </a:solidFill>
              </a:rPr>
              <a:t>빽다방으로</a:t>
            </a:r>
            <a:r>
              <a:rPr lang="ko-KR" altLang="en-US" sz="600" dirty="0">
                <a:solidFill>
                  <a:schemeClr val="bg1"/>
                </a:solidFill>
              </a:rPr>
              <a:t> 여러분을 초대합니다</a:t>
            </a:r>
            <a:r>
              <a:rPr lang="en-US" altLang="ko-KR" sz="600" dirty="0">
                <a:solidFill>
                  <a:schemeClr val="bg1"/>
                </a:solidFill>
              </a:rPr>
              <a:t>." /&gt;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&lt;link </a:t>
            </a:r>
            <a:r>
              <a:rPr lang="en-US" altLang="ko-KR" sz="600" dirty="0" err="1">
                <a:solidFill>
                  <a:schemeClr val="bg1"/>
                </a:solidFill>
              </a:rPr>
              <a:t>rel</a:t>
            </a:r>
            <a:r>
              <a:rPr lang="en-US" altLang="ko-KR" sz="600" dirty="0">
                <a:solidFill>
                  <a:schemeClr val="bg1"/>
                </a:solidFill>
              </a:rPr>
              <a:t>="shortcut icon" type="image/x-icon" </a:t>
            </a:r>
            <a:r>
              <a:rPr lang="en-US" altLang="ko-KR" sz="600" dirty="0" err="1">
                <a:solidFill>
                  <a:schemeClr val="bg1"/>
                </a:solidFill>
              </a:rPr>
              <a:t>href</a:t>
            </a:r>
            <a:r>
              <a:rPr lang="en-US" altLang="ko-KR" sz="600" dirty="0">
                <a:solidFill>
                  <a:schemeClr val="bg1"/>
                </a:solidFill>
              </a:rPr>
              <a:t>="/favicon.ico"&gt;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&lt;link </a:t>
            </a:r>
            <a:r>
              <a:rPr lang="en-US" altLang="ko-KR" sz="600" dirty="0" err="1">
                <a:solidFill>
                  <a:schemeClr val="bg1"/>
                </a:solidFill>
              </a:rPr>
              <a:t>rel</a:t>
            </a:r>
            <a:r>
              <a:rPr lang="en-US" altLang="ko-KR" sz="600" dirty="0">
                <a:solidFill>
                  <a:schemeClr val="bg1"/>
                </a:solidFill>
              </a:rPr>
              <a:t>="stylesheet" </a:t>
            </a:r>
            <a:r>
              <a:rPr lang="en-US" altLang="ko-KR" sz="600" dirty="0" err="1">
                <a:solidFill>
                  <a:schemeClr val="bg1"/>
                </a:solidFill>
              </a:rPr>
              <a:t>href</a:t>
            </a:r>
            <a:r>
              <a:rPr lang="en-US" altLang="ko-KR" sz="600" dirty="0">
                <a:solidFill>
                  <a:schemeClr val="bg1"/>
                </a:solidFill>
              </a:rPr>
              <a:t>="https://maxst.icons8.com/</a:t>
            </a:r>
            <a:r>
              <a:rPr lang="en-US" altLang="ko-KR" sz="600" dirty="0" err="1">
                <a:solidFill>
                  <a:schemeClr val="bg1"/>
                </a:solidFill>
              </a:rPr>
              <a:t>vue</a:t>
            </a:r>
            <a:r>
              <a:rPr lang="en-US" altLang="ko-KR" sz="600" dirty="0">
                <a:solidFill>
                  <a:schemeClr val="bg1"/>
                </a:solidFill>
              </a:rPr>
              <a:t>-static/landings/line-awesome/line-awesome/1.3.0/</a:t>
            </a:r>
            <a:r>
              <a:rPr lang="en-US" altLang="ko-KR" sz="600" dirty="0" err="1">
                <a:solidFill>
                  <a:schemeClr val="bg1"/>
                </a:solidFill>
              </a:rPr>
              <a:t>css</a:t>
            </a:r>
            <a:r>
              <a:rPr lang="en-US" altLang="ko-KR" sz="600" dirty="0">
                <a:solidFill>
                  <a:schemeClr val="bg1"/>
                </a:solidFill>
              </a:rPr>
              <a:t>/line-awesome.min.css"&gt; &lt;!-- </a:t>
            </a:r>
            <a:r>
              <a:rPr lang="ko-KR" altLang="en-US" sz="600" dirty="0">
                <a:solidFill>
                  <a:schemeClr val="bg1"/>
                </a:solidFill>
              </a:rPr>
              <a:t>이미지 아이콘 </a:t>
            </a:r>
            <a:r>
              <a:rPr lang="en-US" altLang="ko-KR" sz="600" dirty="0">
                <a:solidFill>
                  <a:schemeClr val="bg1"/>
                </a:solidFill>
              </a:rPr>
              <a:t>--&gt;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&lt;link </a:t>
            </a:r>
            <a:r>
              <a:rPr lang="en-US" altLang="ko-KR" sz="600" dirty="0" err="1">
                <a:solidFill>
                  <a:schemeClr val="bg1"/>
                </a:solidFill>
              </a:rPr>
              <a:t>rel</a:t>
            </a:r>
            <a:r>
              <a:rPr lang="en-US" altLang="ko-KR" sz="600" dirty="0">
                <a:solidFill>
                  <a:schemeClr val="bg1"/>
                </a:solidFill>
              </a:rPr>
              <a:t>="stylesheet" </a:t>
            </a:r>
            <a:r>
              <a:rPr lang="en-US" altLang="ko-KR" sz="600" dirty="0" err="1">
                <a:solidFill>
                  <a:schemeClr val="bg1"/>
                </a:solidFill>
              </a:rPr>
              <a:t>href</a:t>
            </a:r>
            <a:r>
              <a:rPr lang="en-US" altLang="ko-KR" sz="600" dirty="0">
                <a:solidFill>
                  <a:schemeClr val="bg1"/>
                </a:solidFill>
              </a:rPr>
              <a:t>="https://maxcdn.bootstrapcdn.com/bootstrap/3.4.0/</a:t>
            </a:r>
            <a:r>
              <a:rPr lang="en-US" altLang="ko-KR" sz="600" dirty="0" err="1">
                <a:solidFill>
                  <a:schemeClr val="bg1"/>
                </a:solidFill>
              </a:rPr>
              <a:t>css</a:t>
            </a:r>
            <a:r>
              <a:rPr lang="en-US" altLang="ko-KR" sz="600" dirty="0">
                <a:solidFill>
                  <a:schemeClr val="bg1"/>
                </a:solidFill>
              </a:rPr>
              <a:t>/bootstrap.min.css"&gt; &lt;!-- </a:t>
            </a:r>
            <a:r>
              <a:rPr lang="ko-KR" altLang="en-US" sz="600" dirty="0">
                <a:solidFill>
                  <a:schemeClr val="bg1"/>
                </a:solidFill>
              </a:rPr>
              <a:t>부트스트랩 </a:t>
            </a:r>
            <a:r>
              <a:rPr lang="en-US" altLang="ko-KR" sz="600" dirty="0">
                <a:solidFill>
                  <a:schemeClr val="bg1"/>
                </a:solidFill>
              </a:rPr>
              <a:t>--&gt;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&lt;link </a:t>
            </a:r>
            <a:r>
              <a:rPr lang="en-US" altLang="ko-KR" sz="600" dirty="0" err="1">
                <a:solidFill>
                  <a:schemeClr val="bg1"/>
                </a:solidFill>
              </a:rPr>
              <a:t>rel</a:t>
            </a:r>
            <a:r>
              <a:rPr lang="en-US" altLang="ko-KR" sz="600" dirty="0">
                <a:solidFill>
                  <a:schemeClr val="bg1"/>
                </a:solidFill>
              </a:rPr>
              <a:t>="stylesheet" </a:t>
            </a:r>
            <a:r>
              <a:rPr lang="en-US" altLang="ko-KR" sz="600" dirty="0" err="1">
                <a:solidFill>
                  <a:schemeClr val="bg1"/>
                </a:solidFill>
              </a:rPr>
              <a:t>href</a:t>
            </a:r>
            <a:r>
              <a:rPr lang="en-US" altLang="ko-KR" sz="600" dirty="0">
                <a:solidFill>
                  <a:schemeClr val="bg1"/>
                </a:solidFill>
              </a:rPr>
              <a:t>="./</a:t>
            </a:r>
            <a:r>
              <a:rPr lang="en-US" altLang="ko-KR" sz="600" dirty="0" err="1">
                <a:solidFill>
                  <a:schemeClr val="bg1"/>
                </a:solidFill>
              </a:rPr>
              <a:t>dist</a:t>
            </a:r>
            <a:r>
              <a:rPr lang="en-US" altLang="ko-KR" sz="600" dirty="0">
                <a:solidFill>
                  <a:schemeClr val="bg1"/>
                </a:solidFill>
              </a:rPr>
              <a:t>/</a:t>
            </a:r>
            <a:r>
              <a:rPr lang="en-US" altLang="ko-KR" sz="600" dirty="0" err="1">
                <a:solidFill>
                  <a:schemeClr val="bg1"/>
                </a:solidFill>
              </a:rPr>
              <a:t>css</a:t>
            </a:r>
            <a:r>
              <a:rPr lang="en-US" altLang="ko-KR" sz="600" dirty="0">
                <a:solidFill>
                  <a:schemeClr val="bg1"/>
                </a:solidFill>
              </a:rPr>
              <a:t>/module/slick.css" /&gt;  &lt;!-- </a:t>
            </a:r>
            <a:r>
              <a:rPr lang="ko-KR" altLang="en-US" sz="600" dirty="0">
                <a:solidFill>
                  <a:schemeClr val="bg1"/>
                </a:solidFill>
              </a:rPr>
              <a:t>이미지 슬라이드 </a:t>
            </a:r>
            <a:r>
              <a:rPr lang="en-US" altLang="ko-KR" sz="600" dirty="0">
                <a:solidFill>
                  <a:schemeClr val="bg1"/>
                </a:solidFill>
              </a:rPr>
              <a:t>--&gt;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&lt;link </a:t>
            </a:r>
            <a:r>
              <a:rPr lang="en-US" altLang="ko-KR" sz="600" dirty="0" err="1">
                <a:solidFill>
                  <a:schemeClr val="bg1"/>
                </a:solidFill>
              </a:rPr>
              <a:t>rel</a:t>
            </a:r>
            <a:r>
              <a:rPr lang="en-US" altLang="ko-KR" sz="600" dirty="0">
                <a:solidFill>
                  <a:schemeClr val="bg1"/>
                </a:solidFill>
              </a:rPr>
              <a:t>="stylesheet" </a:t>
            </a:r>
            <a:r>
              <a:rPr lang="en-US" altLang="ko-KR" sz="600" dirty="0" err="1">
                <a:solidFill>
                  <a:schemeClr val="bg1"/>
                </a:solidFill>
              </a:rPr>
              <a:t>href</a:t>
            </a:r>
            <a:r>
              <a:rPr lang="en-US" altLang="ko-KR" sz="600" dirty="0">
                <a:solidFill>
                  <a:schemeClr val="bg1"/>
                </a:solidFill>
              </a:rPr>
              <a:t>="./</a:t>
            </a:r>
            <a:r>
              <a:rPr lang="en-US" altLang="ko-KR" sz="600" dirty="0" err="1">
                <a:solidFill>
                  <a:schemeClr val="bg1"/>
                </a:solidFill>
              </a:rPr>
              <a:t>dist</a:t>
            </a:r>
            <a:r>
              <a:rPr lang="en-US" altLang="ko-KR" sz="600" dirty="0">
                <a:solidFill>
                  <a:schemeClr val="bg1"/>
                </a:solidFill>
              </a:rPr>
              <a:t>/</a:t>
            </a:r>
            <a:r>
              <a:rPr lang="en-US" altLang="ko-KR" sz="600" dirty="0" err="1">
                <a:solidFill>
                  <a:schemeClr val="bg1"/>
                </a:solidFill>
              </a:rPr>
              <a:t>css</a:t>
            </a:r>
            <a:r>
              <a:rPr lang="en-US" altLang="ko-KR" sz="600" dirty="0">
                <a:solidFill>
                  <a:schemeClr val="bg1"/>
                </a:solidFill>
              </a:rPr>
              <a:t>/module/slick-theme.css" /&gt;  &lt;!-- </a:t>
            </a:r>
            <a:r>
              <a:rPr lang="ko-KR" altLang="en-US" sz="600" dirty="0">
                <a:solidFill>
                  <a:schemeClr val="bg1"/>
                </a:solidFill>
              </a:rPr>
              <a:t>이미지 슬라이드 테마 </a:t>
            </a:r>
            <a:r>
              <a:rPr lang="en-US" altLang="ko-KR" sz="600" dirty="0">
                <a:solidFill>
                  <a:schemeClr val="bg1"/>
                </a:solidFill>
              </a:rPr>
              <a:t>--&gt;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&lt;link </a:t>
            </a:r>
            <a:r>
              <a:rPr lang="en-US" altLang="ko-KR" sz="600" dirty="0" err="1">
                <a:solidFill>
                  <a:schemeClr val="bg1"/>
                </a:solidFill>
              </a:rPr>
              <a:t>rel</a:t>
            </a:r>
            <a:r>
              <a:rPr lang="en-US" altLang="ko-KR" sz="600" dirty="0">
                <a:solidFill>
                  <a:schemeClr val="bg1"/>
                </a:solidFill>
              </a:rPr>
              <a:t>="stylesheet" type="text/</a:t>
            </a:r>
            <a:r>
              <a:rPr lang="en-US" altLang="ko-KR" sz="600" dirty="0" err="1">
                <a:solidFill>
                  <a:schemeClr val="bg1"/>
                </a:solidFill>
              </a:rPr>
              <a:t>css</a:t>
            </a:r>
            <a:r>
              <a:rPr lang="en-US" altLang="ko-KR" sz="600" dirty="0">
                <a:solidFill>
                  <a:schemeClr val="bg1"/>
                </a:solidFill>
              </a:rPr>
              <a:t>" </a:t>
            </a:r>
            <a:r>
              <a:rPr lang="en-US" altLang="ko-KR" sz="600" dirty="0" err="1">
                <a:solidFill>
                  <a:schemeClr val="bg1"/>
                </a:solidFill>
              </a:rPr>
              <a:t>href</a:t>
            </a:r>
            <a:r>
              <a:rPr lang="en-US" altLang="ko-KR" sz="600" dirty="0">
                <a:solidFill>
                  <a:schemeClr val="bg1"/>
                </a:solidFill>
              </a:rPr>
              <a:t>="./</a:t>
            </a:r>
            <a:r>
              <a:rPr lang="en-US" altLang="ko-KR" sz="600" dirty="0" err="1">
                <a:solidFill>
                  <a:schemeClr val="bg1"/>
                </a:solidFill>
              </a:rPr>
              <a:t>dist</a:t>
            </a:r>
            <a:r>
              <a:rPr lang="en-US" altLang="ko-KR" sz="600" dirty="0">
                <a:solidFill>
                  <a:schemeClr val="bg1"/>
                </a:solidFill>
              </a:rPr>
              <a:t>/</a:t>
            </a:r>
            <a:r>
              <a:rPr lang="en-US" altLang="ko-KR" sz="600" dirty="0" err="1">
                <a:solidFill>
                  <a:schemeClr val="bg1"/>
                </a:solidFill>
              </a:rPr>
              <a:t>css</a:t>
            </a:r>
            <a:r>
              <a:rPr lang="en-US" altLang="ko-KR" sz="600" dirty="0">
                <a:solidFill>
                  <a:schemeClr val="bg1"/>
                </a:solidFill>
              </a:rPr>
              <a:t>/comm.css"&gt;   &lt;!-- my </a:t>
            </a:r>
            <a:r>
              <a:rPr lang="en-US" altLang="ko-KR" sz="600" dirty="0" err="1">
                <a:solidFill>
                  <a:schemeClr val="bg1"/>
                </a:solidFill>
              </a:rPr>
              <a:t>css</a:t>
            </a:r>
            <a:r>
              <a:rPr lang="en-US" altLang="ko-KR" sz="600" dirty="0">
                <a:solidFill>
                  <a:schemeClr val="bg1"/>
                </a:solidFill>
              </a:rPr>
              <a:t> --&gt;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&lt;script </a:t>
            </a:r>
            <a:r>
              <a:rPr lang="en-US" altLang="ko-KR" sz="600" dirty="0" err="1">
                <a:solidFill>
                  <a:schemeClr val="bg1"/>
                </a:solidFill>
              </a:rPr>
              <a:t>src</a:t>
            </a:r>
            <a:r>
              <a:rPr lang="en-US" altLang="ko-KR" sz="600" dirty="0">
                <a:solidFill>
                  <a:schemeClr val="bg1"/>
                </a:solidFill>
              </a:rPr>
              <a:t>="./</a:t>
            </a:r>
            <a:r>
              <a:rPr lang="en-US" altLang="ko-KR" sz="600" dirty="0" err="1">
                <a:solidFill>
                  <a:schemeClr val="bg1"/>
                </a:solidFill>
              </a:rPr>
              <a:t>dist</a:t>
            </a:r>
            <a:r>
              <a:rPr lang="en-US" altLang="ko-KR" sz="600" dirty="0">
                <a:solidFill>
                  <a:schemeClr val="bg1"/>
                </a:solidFill>
              </a:rPr>
              <a:t>/</a:t>
            </a:r>
            <a:r>
              <a:rPr lang="en-US" altLang="ko-KR" sz="600" dirty="0" err="1">
                <a:solidFill>
                  <a:schemeClr val="bg1"/>
                </a:solidFill>
              </a:rPr>
              <a:t>js</a:t>
            </a:r>
            <a:r>
              <a:rPr lang="en-US" altLang="ko-KR" sz="600" dirty="0">
                <a:solidFill>
                  <a:schemeClr val="bg1"/>
                </a:solidFill>
              </a:rPr>
              <a:t>/module/jquery.min.js"&gt;&lt;/script&gt;   &lt;!-- </a:t>
            </a:r>
            <a:r>
              <a:rPr lang="ko-KR" altLang="en-US" sz="600" dirty="0">
                <a:solidFill>
                  <a:schemeClr val="bg1"/>
                </a:solidFill>
              </a:rPr>
              <a:t>필수 </a:t>
            </a:r>
            <a:r>
              <a:rPr lang="en-US" altLang="ko-KR" sz="600" dirty="0">
                <a:solidFill>
                  <a:schemeClr val="bg1"/>
                </a:solidFill>
              </a:rPr>
              <a:t>jQuery --&gt;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&lt;script </a:t>
            </a:r>
            <a:r>
              <a:rPr lang="en-US" altLang="ko-KR" sz="600" dirty="0" err="1">
                <a:solidFill>
                  <a:schemeClr val="bg1"/>
                </a:solidFill>
              </a:rPr>
              <a:t>src</a:t>
            </a:r>
            <a:r>
              <a:rPr lang="en-US" altLang="ko-KR" sz="600" dirty="0">
                <a:solidFill>
                  <a:schemeClr val="bg1"/>
                </a:solidFill>
              </a:rPr>
              <a:t>="https://maxcdn.bootstrapcdn.com/bootstrap/3.4.0/</a:t>
            </a:r>
            <a:r>
              <a:rPr lang="en-US" altLang="ko-KR" sz="600" dirty="0" err="1">
                <a:solidFill>
                  <a:schemeClr val="bg1"/>
                </a:solidFill>
              </a:rPr>
              <a:t>js</a:t>
            </a:r>
            <a:r>
              <a:rPr lang="en-US" altLang="ko-KR" sz="600" dirty="0">
                <a:solidFill>
                  <a:schemeClr val="bg1"/>
                </a:solidFill>
              </a:rPr>
              <a:t>/bootstrap.min.js"&gt;&lt;/script&gt;  &lt;!-- </a:t>
            </a:r>
            <a:r>
              <a:rPr lang="ko-KR" altLang="en-US" sz="600" dirty="0">
                <a:solidFill>
                  <a:schemeClr val="bg1"/>
                </a:solidFill>
              </a:rPr>
              <a:t>부트스트랩 </a:t>
            </a:r>
            <a:r>
              <a:rPr lang="en-US" altLang="ko-KR" sz="600" dirty="0">
                <a:solidFill>
                  <a:schemeClr val="bg1"/>
                </a:solidFill>
              </a:rPr>
              <a:t>--&gt;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&lt;script </a:t>
            </a:r>
            <a:r>
              <a:rPr lang="en-US" altLang="ko-KR" sz="600" dirty="0" err="1">
                <a:solidFill>
                  <a:schemeClr val="bg1"/>
                </a:solidFill>
              </a:rPr>
              <a:t>src</a:t>
            </a:r>
            <a:r>
              <a:rPr lang="en-US" altLang="ko-KR" sz="600" dirty="0">
                <a:solidFill>
                  <a:schemeClr val="bg1"/>
                </a:solidFill>
              </a:rPr>
              <a:t>="./</a:t>
            </a:r>
            <a:r>
              <a:rPr lang="en-US" altLang="ko-KR" sz="600" dirty="0" err="1">
                <a:solidFill>
                  <a:schemeClr val="bg1"/>
                </a:solidFill>
              </a:rPr>
              <a:t>dist</a:t>
            </a:r>
            <a:r>
              <a:rPr lang="en-US" altLang="ko-KR" sz="600" dirty="0">
                <a:solidFill>
                  <a:schemeClr val="bg1"/>
                </a:solidFill>
              </a:rPr>
              <a:t>/</a:t>
            </a:r>
            <a:r>
              <a:rPr lang="en-US" altLang="ko-KR" sz="600" dirty="0" err="1">
                <a:solidFill>
                  <a:schemeClr val="bg1"/>
                </a:solidFill>
              </a:rPr>
              <a:t>js</a:t>
            </a:r>
            <a:r>
              <a:rPr lang="en-US" altLang="ko-KR" sz="600" dirty="0">
                <a:solidFill>
                  <a:schemeClr val="bg1"/>
                </a:solidFill>
              </a:rPr>
              <a:t>/module/slick.min.js"&gt;&lt;/script&gt;  &lt;!-- </a:t>
            </a:r>
            <a:r>
              <a:rPr lang="ko-KR" altLang="en-US" sz="600" dirty="0">
                <a:solidFill>
                  <a:schemeClr val="bg1"/>
                </a:solidFill>
              </a:rPr>
              <a:t>이미지 슬라이드 </a:t>
            </a:r>
            <a:r>
              <a:rPr lang="en-US" altLang="ko-KR" sz="600" dirty="0">
                <a:solidFill>
                  <a:schemeClr val="bg1"/>
                </a:solidFill>
              </a:rPr>
              <a:t>--&gt;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&lt;script </a:t>
            </a:r>
            <a:r>
              <a:rPr lang="en-US" altLang="ko-KR" sz="600" dirty="0" err="1">
                <a:solidFill>
                  <a:schemeClr val="bg1"/>
                </a:solidFill>
              </a:rPr>
              <a:t>src</a:t>
            </a:r>
            <a:r>
              <a:rPr lang="en-US" altLang="ko-KR" sz="600" dirty="0">
                <a:solidFill>
                  <a:schemeClr val="bg1"/>
                </a:solidFill>
              </a:rPr>
              <a:t>="./</a:t>
            </a:r>
            <a:r>
              <a:rPr lang="en-US" altLang="ko-KR" sz="600" dirty="0" err="1">
                <a:solidFill>
                  <a:schemeClr val="bg1"/>
                </a:solidFill>
              </a:rPr>
              <a:t>dist</a:t>
            </a:r>
            <a:r>
              <a:rPr lang="en-US" altLang="ko-KR" sz="600" dirty="0">
                <a:solidFill>
                  <a:schemeClr val="bg1"/>
                </a:solidFill>
              </a:rPr>
              <a:t>/</a:t>
            </a:r>
            <a:r>
              <a:rPr lang="en-US" altLang="ko-KR" sz="600" dirty="0" err="1">
                <a:solidFill>
                  <a:schemeClr val="bg1"/>
                </a:solidFill>
              </a:rPr>
              <a:t>js</a:t>
            </a:r>
            <a:r>
              <a:rPr lang="en-US" altLang="ko-KR" sz="600" dirty="0">
                <a:solidFill>
                  <a:schemeClr val="bg1"/>
                </a:solidFill>
              </a:rPr>
              <a:t>/module/jquery.scrollUp.min.js"&gt;&lt;/script&gt; &lt;!-- scroll top --&gt;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&lt;script </a:t>
            </a:r>
            <a:r>
              <a:rPr lang="en-US" altLang="ko-KR" sz="600" dirty="0" err="1">
                <a:solidFill>
                  <a:schemeClr val="bg1"/>
                </a:solidFill>
              </a:rPr>
              <a:t>src</a:t>
            </a:r>
            <a:r>
              <a:rPr lang="en-US" altLang="ko-KR" sz="600" dirty="0">
                <a:solidFill>
                  <a:schemeClr val="bg1"/>
                </a:solidFill>
              </a:rPr>
              <a:t>="./</a:t>
            </a:r>
            <a:r>
              <a:rPr lang="en-US" altLang="ko-KR" sz="600" dirty="0" err="1">
                <a:solidFill>
                  <a:schemeClr val="bg1"/>
                </a:solidFill>
              </a:rPr>
              <a:t>dist</a:t>
            </a:r>
            <a:r>
              <a:rPr lang="en-US" altLang="ko-KR" sz="600" dirty="0">
                <a:solidFill>
                  <a:schemeClr val="bg1"/>
                </a:solidFill>
              </a:rPr>
              <a:t>/</a:t>
            </a:r>
            <a:r>
              <a:rPr lang="en-US" altLang="ko-KR" sz="600" dirty="0" err="1">
                <a:solidFill>
                  <a:schemeClr val="bg1"/>
                </a:solidFill>
              </a:rPr>
              <a:t>js</a:t>
            </a:r>
            <a:r>
              <a:rPr lang="en-US" altLang="ko-KR" sz="600" dirty="0">
                <a:solidFill>
                  <a:schemeClr val="bg1"/>
                </a:solidFill>
              </a:rPr>
              <a:t>/comm.js"&gt;&lt;/script&gt; &lt;!-- my </a:t>
            </a:r>
            <a:r>
              <a:rPr lang="en-US" altLang="ko-KR" sz="600" dirty="0" err="1">
                <a:solidFill>
                  <a:schemeClr val="bg1"/>
                </a:solidFill>
              </a:rPr>
              <a:t>js</a:t>
            </a:r>
            <a:r>
              <a:rPr lang="en-US" altLang="ko-KR" sz="600" dirty="0">
                <a:solidFill>
                  <a:schemeClr val="bg1"/>
                </a:solidFill>
              </a:rPr>
              <a:t> --&gt;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&lt;!-- ie9 </a:t>
            </a:r>
            <a:r>
              <a:rPr lang="ko-KR" altLang="en-US" sz="600" dirty="0">
                <a:solidFill>
                  <a:schemeClr val="bg1"/>
                </a:solidFill>
              </a:rPr>
              <a:t>이하 버전에서 잘 보이도록 추가 </a:t>
            </a:r>
            <a:r>
              <a:rPr lang="en-US" altLang="ko-KR" sz="600" dirty="0">
                <a:solidFill>
                  <a:schemeClr val="bg1"/>
                </a:solidFill>
              </a:rPr>
              <a:t>--&gt;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&lt;!--[if </a:t>
            </a:r>
            <a:r>
              <a:rPr lang="en-US" altLang="ko-KR" sz="600" dirty="0" err="1">
                <a:solidFill>
                  <a:schemeClr val="bg1"/>
                </a:solidFill>
              </a:rPr>
              <a:t>lt</a:t>
            </a:r>
            <a:r>
              <a:rPr lang="en-US" altLang="ko-KR" sz="600" dirty="0">
                <a:solidFill>
                  <a:schemeClr val="bg1"/>
                </a:solidFill>
              </a:rPr>
              <a:t> IE 9]&gt;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	&lt;script </a:t>
            </a:r>
            <a:r>
              <a:rPr lang="en-US" altLang="ko-KR" sz="600" dirty="0" err="1">
                <a:solidFill>
                  <a:schemeClr val="bg1"/>
                </a:solidFill>
              </a:rPr>
              <a:t>src</a:t>
            </a:r>
            <a:r>
              <a:rPr lang="en-US" altLang="ko-KR" sz="600" dirty="0">
                <a:solidFill>
                  <a:schemeClr val="bg1"/>
                </a:solidFill>
              </a:rPr>
              <a:t>="./</a:t>
            </a:r>
            <a:r>
              <a:rPr lang="en-US" altLang="ko-KR" sz="600" dirty="0" err="1">
                <a:solidFill>
                  <a:schemeClr val="bg1"/>
                </a:solidFill>
              </a:rPr>
              <a:t>dist</a:t>
            </a:r>
            <a:r>
              <a:rPr lang="en-US" altLang="ko-KR" sz="600" dirty="0">
                <a:solidFill>
                  <a:schemeClr val="bg1"/>
                </a:solidFill>
              </a:rPr>
              <a:t>/</a:t>
            </a:r>
            <a:r>
              <a:rPr lang="en-US" altLang="ko-KR" sz="600" dirty="0" err="1">
                <a:solidFill>
                  <a:schemeClr val="bg1"/>
                </a:solidFill>
              </a:rPr>
              <a:t>js</a:t>
            </a:r>
            <a:r>
              <a:rPr lang="en-US" altLang="ko-KR" sz="600" dirty="0">
                <a:solidFill>
                  <a:schemeClr val="bg1"/>
                </a:solidFill>
              </a:rPr>
              <a:t>/module/html5.js"&gt;&lt;/script&gt;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	&lt;script </a:t>
            </a:r>
            <a:r>
              <a:rPr lang="en-US" altLang="ko-KR" sz="600" dirty="0" err="1">
                <a:solidFill>
                  <a:schemeClr val="bg1"/>
                </a:solidFill>
              </a:rPr>
              <a:t>src</a:t>
            </a:r>
            <a:r>
              <a:rPr lang="en-US" altLang="ko-KR" sz="600" dirty="0">
                <a:solidFill>
                  <a:schemeClr val="bg1"/>
                </a:solidFill>
              </a:rPr>
              <a:t>="./</a:t>
            </a:r>
            <a:r>
              <a:rPr lang="en-US" altLang="ko-KR" sz="600" dirty="0" err="1">
                <a:solidFill>
                  <a:schemeClr val="bg1"/>
                </a:solidFill>
              </a:rPr>
              <a:t>dist</a:t>
            </a:r>
            <a:r>
              <a:rPr lang="en-US" altLang="ko-KR" sz="600" dirty="0">
                <a:solidFill>
                  <a:schemeClr val="bg1"/>
                </a:solidFill>
              </a:rPr>
              <a:t>/</a:t>
            </a:r>
            <a:r>
              <a:rPr lang="en-US" altLang="ko-KR" sz="600" dirty="0" err="1">
                <a:solidFill>
                  <a:schemeClr val="bg1"/>
                </a:solidFill>
              </a:rPr>
              <a:t>js</a:t>
            </a:r>
            <a:r>
              <a:rPr lang="en-US" altLang="ko-KR" sz="600" dirty="0">
                <a:solidFill>
                  <a:schemeClr val="bg1"/>
                </a:solidFill>
              </a:rPr>
              <a:t>/module/respond.min.js"&gt;&lt;/script&gt;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&lt;![</a:t>
            </a:r>
            <a:r>
              <a:rPr lang="en-US" altLang="ko-KR" sz="600" dirty="0" err="1">
                <a:solidFill>
                  <a:schemeClr val="bg1"/>
                </a:solidFill>
              </a:rPr>
              <a:t>endif</a:t>
            </a:r>
            <a:r>
              <a:rPr lang="en-US" altLang="ko-KR" sz="600" dirty="0">
                <a:solidFill>
                  <a:schemeClr val="bg1"/>
                </a:solidFill>
              </a:rPr>
              <a:t>]--&gt;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&lt;/head&gt;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&lt;body&gt;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&lt;div id="</a:t>
            </a:r>
            <a:r>
              <a:rPr lang="en-US" altLang="ko-KR" sz="600" dirty="0" err="1">
                <a:solidFill>
                  <a:schemeClr val="bg1"/>
                </a:solidFill>
              </a:rPr>
              <a:t>skipnavigation</a:t>
            </a:r>
            <a:r>
              <a:rPr lang="en-US" altLang="ko-KR" sz="600" dirty="0">
                <a:solidFill>
                  <a:schemeClr val="bg1"/>
                </a:solidFill>
              </a:rPr>
              <a:t>"&gt;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&lt;a </a:t>
            </a:r>
            <a:r>
              <a:rPr lang="en-US" altLang="ko-KR" sz="600" dirty="0" err="1">
                <a:solidFill>
                  <a:schemeClr val="bg1"/>
                </a:solidFill>
              </a:rPr>
              <a:t>href</a:t>
            </a:r>
            <a:r>
              <a:rPr lang="en-US" altLang="ko-KR" sz="600" dirty="0">
                <a:solidFill>
                  <a:schemeClr val="bg1"/>
                </a:solidFill>
              </a:rPr>
              <a:t>="#</a:t>
            </a:r>
            <a:r>
              <a:rPr lang="en-US" altLang="ko-KR" sz="600" dirty="0" err="1">
                <a:solidFill>
                  <a:schemeClr val="bg1"/>
                </a:solidFill>
              </a:rPr>
              <a:t>gnb</a:t>
            </a:r>
            <a:r>
              <a:rPr lang="en-US" altLang="ko-KR" sz="600" dirty="0">
                <a:solidFill>
                  <a:schemeClr val="bg1"/>
                </a:solidFill>
              </a:rPr>
              <a:t>"&gt;&lt;span&gt;</a:t>
            </a:r>
            <a:r>
              <a:rPr lang="ko-KR" altLang="en-US" sz="600" dirty="0">
                <a:solidFill>
                  <a:schemeClr val="bg1"/>
                </a:solidFill>
              </a:rPr>
              <a:t>메뉴 </a:t>
            </a:r>
            <a:r>
              <a:rPr lang="ko-KR" altLang="en-US" sz="600" dirty="0" err="1">
                <a:solidFill>
                  <a:schemeClr val="bg1"/>
                </a:solidFill>
              </a:rPr>
              <a:t>바로가기</a:t>
            </a:r>
            <a:r>
              <a:rPr lang="en-US" altLang="ko-KR" sz="600" dirty="0">
                <a:solidFill>
                  <a:schemeClr val="bg1"/>
                </a:solidFill>
              </a:rPr>
              <a:t>&lt;/span&gt;&lt;/a&gt;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&lt;a </a:t>
            </a:r>
            <a:r>
              <a:rPr lang="en-US" altLang="ko-KR" sz="600" dirty="0" err="1">
                <a:solidFill>
                  <a:schemeClr val="bg1"/>
                </a:solidFill>
              </a:rPr>
              <a:t>href</a:t>
            </a:r>
            <a:r>
              <a:rPr lang="en-US" altLang="ko-KR" sz="600" dirty="0">
                <a:solidFill>
                  <a:schemeClr val="bg1"/>
                </a:solidFill>
              </a:rPr>
              <a:t>="#main"&gt;&lt;span&gt;</a:t>
            </a:r>
            <a:r>
              <a:rPr lang="ko-KR" altLang="en-US" sz="600" dirty="0">
                <a:solidFill>
                  <a:schemeClr val="bg1"/>
                </a:solidFill>
              </a:rPr>
              <a:t>본문 </a:t>
            </a:r>
            <a:r>
              <a:rPr lang="ko-KR" altLang="en-US" sz="600" dirty="0" err="1">
                <a:solidFill>
                  <a:schemeClr val="bg1"/>
                </a:solidFill>
              </a:rPr>
              <a:t>바로가기</a:t>
            </a:r>
            <a:r>
              <a:rPr lang="en-US" altLang="ko-KR" sz="600" dirty="0">
                <a:solidFill>
                  <a:schemeClr val="bg1"/>
                </a:solidFill>
              </a:rPr>
              <a:t>&lt;/span&gt;&lt;/a&gt;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&lt;a </a:t>
            </a:r>
            <a:r>
              <a:rPr lang="en-US" altLang="ko-KR" sz="600" dirty="0" err="1">
                <a:solidFill>
                  <a:schemeClr val="bg1"/>
                </a:solidFill>
              </a:rPr>
              <a:t>href</a:t>
            </a:r>
            <a:r>
              <a:rPr lang="en-US" altLang="ko-KR" sz="600" dirty="0">
                <a:solidFill>
                  <a:schemeClr val="bg1"/>
                </a:solidFill>
              </a:rPr>
              <a:t>="#login"&gt;&lt;span&gt;</a:t>
            </a:r>
            <a:r>
              <a:rPr lang="ko-KR" altLang="en-US" sz="600" dirty="0">
                <a:solidFill>
                  <a:schemeClr val="bg1"/>
                </a:solidFill>
              </a:rPr>
              <a:t>로그인 </a:t>
            </a:r>
            <a:r>
              <a:rPr lang="ko-KR" altLang="en-US" sz="600" dirty="0" err="1">
                <a:solidFill>
                  <a:schemeClr val="bg1"/>
                </a:solidFill>
              </a:rPr>
              <a:t>바로가기</a:t>
            </a:r>
            <a:r>
              <a:rPr lang="en-US" altLang="ko-KR" sz="600" dirty="0">
                <a:solidFill>
                  <a:schemeClr val="bg1"/>
                </a:solidFill>
              </a:rPr>
              <a:t>&lt;/span&gt;&lt;/a&gt;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&lt;/div&gt;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&lt;div class="wrap"&gt;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&lt;header&gt;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&lt;h1 class="logo"&gt;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&lt;a </a:t>
            </a:r>
            <a:r>
              <a:rPr lang="en-US" altLang="ko-KR" sz="600" dirty="0" err="1">
                <a:solidFill>
                  <a:schemeClr val="bg1"/>
                </a:solidFill>
              </a:rPr>
              <a:t>href</a:t>
            </a:r>
            <a:r>
              <a:rPr lang="en-US" altLang="ko-KR" sz="600" dirty="0">
                <a:solidFill>
                  <a:schemeClr val="bg1"/>
                </a:solidFill>
              </a:rPr>
              <a:t>="index.html"&gt;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</a:t>
            </a:r>
            <a:r>
              <a:rPr lang="ko-KR" altLang="en-US" sz="600" dirty="0" err="1">
                <a:solidFill>
                  <a:schemeClr val="bg1"/>
                </a:solidFill>
              </a:rPr>
              <a:t>빽다방</a:t>
            </a:r>
            <a:endParaRPr lang="ko-KR" altLang="en-US" sz="600" dirty="0">
              <a:solidFill>
                <a:schemeClr val="bg1"/>
              </a:solidFill>
            </a:endParaRPr>
          </a:p>
          <a:p>
            <a:r>
              <a:rPr lang="ko-KR" altLang="en-US" sz="600" dirty="0">
                <a:solidFill>
                  <a:schemeClr val="bg1"/>
                </a:solidFill>
              </a:rPr>
              <a:t>             </a:t>
            </a:r>
            <a:r>
              <a:rPr lang="en-US" altLang="ko-KR" sz="600" dirty="0">
                <a:solidFill>
                  <a:schemeClr val="bg1"/>
                </a:solidFill>
              </a:rPr>
              <a:t>&lt;/a&gt;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&lt;/h1&gt;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&lt;</a:t>
            </a:r>
            <a:r>
              <a:rPr lang="en-US" altLang="ko-KR" sz="600" dirty="0" err="1">
                <a:solidFill>
                  <a:schemeClr val="bg1"/>
                </a:solidFill>
              </a:rPr>
              <a:t>nav</a:t>
            </a:r>
            <a:r>
              <a:rPr lang="en-US" altLang="ko-KR" sz="6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&lt;h2 class="blind"&gt;</a:t>
            </a:r>
            <a:r>
              <a:rPr lang="ko-KR" altLang="en-US" sz="600" dirty="0">
                <a:solidFill>
                  <a:schemeClr val="bg1"/>
                </a:solidFill>
              </a:rPr>
              <a:t>전체메뉴</a:t>
            </a:r>
            <a:r>
              <a:rPr lang="en-US" altLang="ko-KR" sz="600" dirty="0">
                <a:solidFill>
                  <a:schemeClr val="bg1"/>
                </a:solidFill>
              </a:rPr>
              <a:t>&lt;/h2&gt;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&lt;div class="</a:t>
            </a:r>
            <a:r>
              <a:rPr lang="en-US" altLang="ko-KR" sz="600" dirty="0" err="1">
                <a:solidFill>
                  <a:schemeClr val="bg1"/>
                </a:solidFill>
              </a:rPr>
              <a:t>bg_nav</a:t>
            </a:r>
            <a:r>
              <a:rPr lang="en-US" altLang="ko-KR" sz="600" dirty="0">
                <a:solidFill>
                  <a:schemeClr val="bg1"/>
                </a:solidFill>
              </a:rPr>
              <a:t>"&gt;&lt;/div&gt;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&lt;</a:t>
            </a:r>
            <a:r>
              <a:rPr lang="en-US" altLang="ko-KR" sz="600" dirty="0" err="1">
                <a:solidFill>
                  <a:schemeClr val="bg1"/>
                </a:solidFill>
              </a:rPr>
              <a:t>ul</a:t>
            </a:r>
            <a:r>
              <a:rPr lang="en-US" altLang="ko-KR" sz="600" dirty="0">
                <a:solidFill>
                  <a:schemeClr val="bg1"/>
                </a:solidFill>
              </a:rPr>
              <a:t> class="nav_depth1"&gt;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&lt;li&gt;&lt;a </a:t>
            </a:r>
            <a:r>
              <a:rPr lang="en-US" altLang="ko-KR" sz="600" dirty="0" err="1">
                <a:solidFill>
                  <a:schemeClr val="bg1"/>
                </a:solidFill>
              </a:rPr>
              <a:t>href</a:t>
            </a:r>
            <a:r>
              <a:rPr lang="en-US" altLang="ko-KR" sz="600" dirty="0">
                <a:solidFill>
                  <a:schemeClr val="bg1"/>
                </a:solidFill>
              </a:rPr>
              <a:t>="#"&gt;</a:t>
            </a:r>
            <a:r>
              <a:rPr lang="ko-KR" altLang="en-US" sz="600" dirty="0" err="1">
                <a:solidFill>
                  <a:schemeClr val="bg1"/>
                </a:solidFill>
              </a:rPr>
              <a:t>빽다방</a:t>
            </a:r>
            <a:r>
              <a:rPr lang="en-US" altLang="ko-KR" sz="600" dirty="0">
                <a:solidFill>
                  <a:schemeClr val="bg1"/>
                </a:solidFill>
              </a:rPr>
              <a:t>&lt;/a&gt;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&lt;</a:t>
            </a:r>
            <a:r>
              <a:rPr lang="en-US" altLang="ko-KR" sz="600" dirty="0" err="1">
                <a:solidFill>
                  <a:schemeClr val="bg1"/>
                </a:solidFill>
              </a:rPr>
              <a:t>ul</a:t>
            </a:r>
            <a:r>
              <a:rPr lang="en-US" altLang="ko-KR" sz="600" dirty="0">
                <a:solidFill>
                  <a:schemeClr val="bg1"/>
                </a:solidFill>
              </a:rPr>
              <a:t> class="nav_depth2"&gt;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&lt;li&gt;&lt;a </a:t>
            </a:r>
            <a:r>
              <a:rPr lang="en-US" altLang="ko-KR" sz="600" dirty="0" err="1">
                <a:solidFill>
                  <a:schemeClr val="bg1"/>
                </a:solidFill>
              </a:rPr>
              <a:t>href</a:t>
            </a:r>
            <a:r>
              <a:rPr lang="en-US" altLang="ko-KR" sz="600" dirty="0">
                <a:solidFill>
                  <a:schemeClr val="bg1"/>
                </a:solidFill>
              </a:rPr>
              <a:t>="#"&gt;CEO</a:t>
            </a:r>
            <a:r>
              <a:rPr lang="ko-KR" altLang="en-US" sz="600" dirty="0">
                <a:solidFill>
                  <a:schemeClr val="bg1"/>
                </a:solidFill>
              </a:rPr>
              <a:t>인사말</a:t>
            </a:r>
            <a:r>
              <a:rPr lang="en-US" altLang="ko-KR" sz="600" dirty="0">
                <a:solidFill>
                  <a:schemeClr val="bg1"/>
                </a:solidFill>
              </a:rPr>
              <a:t>&lt;/a&gt;&lt;/li&gt;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&lt;li&gt;&lt;a </a:t>
            </a:r>
            <a:r>
              <a:rPr lang="en-US" altLang="ko-KR" sz="600" dirty="0" err="1">
                <a:solidFill>
                  <a:schemeClr val="bg1"/>
                </a:solidFill>
              </a:rPr>
              <a:t>href</a:t>
            </a:r>
            <a:r>
              <a:rPr lang="en-US" altLang="ko-KR" sz="600" dirty="0">
                <a:solidFill>
                  <a:schemeClr val="bg1"/>
                </a:solidFill>
              </a:rPr>
              <a:t>="#"&gt;</a:t>
            </a:r>
            <a:r>
              <a:rPr lang="ko-KR" altLang="en-US" sz="600" dirty="0" err="1">
                <a:solidFill>
                  <a:schemeClr val="bg1"/>
                </a:solidFill>
              </a:rPr>
              <a:t>빽다방소개</a:t>
            </a:r>
            <a:r>
              <a:rPr lang="en-US" altLang="ko-KR" sz="600" dirty="0">
                <a:solidFill>
                  <a:schemeClr val="bg1"/>
                </a:solidFill>
              </a:rPr>
              <a:t>&lt;/a&gt;&lt;/li&gt;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&lt;li&gt;&lt;a </a:t>
            </a:r>
            <a:r>
              <a:rPr lang="en-US" altLang="ko-KR" sz="600" dirty="0" err="1">
                <a:solidFill>
                  <a:schemeClr val="bg1"/>
                </a:solidFill>
              </a:rPr>
              <a:t>href</a:t>
            </a:r>
            <a:r>
              <a:rPr lang="en-US" altLang="ko-KR" sz="600" dirty="0">
                <a:solidFill>
                  <a:schemeClr val="bg1"/>
                </a:solidFill>
              </a:rPr>
              <a:t>="#"&gt;</a:t>
            </a:r>
            <a:r>
              <a:rPr lang="ko-KR" altLang="en-US" sz="600" dirty="0">
                <a:solidFill>
                  <a:schemeClr val="bg1"/>
                </a:solidFill>
              </a:rPr>
              <a:t>커피 이야기</a:t>
            </a:r>
            <a:r>
              <a:rPr lang="en-US" altLang="ko-KR" sz="600" dirty="0">
                <a:solidFill>
                  <a:schemeClr val="bg1"/>
                </a:solidFill>
              </a:rPr>
              <a:t>&lt;/a&gt;&lt;/li&gt;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&lt;/</a:t>
            </a:r>
            <a:r>
              <a:rPr lang="en-US" altLang="ko-KR" sz="600" dirty="0" err="1">
                <a:solidFill>
                  <a:schemeClr val="bg1"/>
                </a:solidFill>
              </a:rPr>
              <a:t>ul</a:t>
            </a:r>
            <a:r>
              <a:rPr lang="en-US" altLang="ko-KR" sz="6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&lt;/li&gt;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&lt;li&gt;&lt;a </a:t>
            </a:r>
            <a:r>
              <a:rPr lang="en-US" altLang="ko-KR" sz="600" dirty="0" err="1">
                <a:solidFill>
                  <a:schemeClr val="bg1"/>
                </a:solidFill>
              </a:rPr>
              <a:t>href</a:t>
            </a:r>
            <a:r>
              <a:rPr lang="en-US" altLang="ko-KR" sz="600" dirty="0">
                <a:solidFill>
                  <a:schemeClr val="bg1"/>
                </a:solidFill>
              </a:rPr>
              <a:t>="#"&gt;</a:t>
            </a:r>
            <a:r>
              <a:rPr lang="ko-KR" altLang="en-US" sz="600" dirty="0">
                <a:solidFill>
                  <a:schemeClr val="bg1"/>
                </a:solidFill>
              </a:rPr>
              <a:t>메뉴</a:t>
            </a:r>
            <a:r>
              <a:rPr lang="en-US" altLang="ko-KR" sz="600" dirty="0">
                <a:solidFill>
                  <a:schemeClr val="bg1"/>
                </a:solidFill>
              </a:rPr>
              <a:t>&lt;/a&gt;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&lt;</a:t>
            </a:r>
            <a:r>
              <a:rPr lang="en-US" altLang="ko-KR" sz="600" dirty="0" err="1">
                <a:solidFill>
                  <a:schemeClr val="bg1"/>
                </a:solidFill>
              </a:rPr>
              <a:t>ul</a:t>
            </a:r>
            <a:r>
              <a:rPr lang="en-US" altLang="ko-KR" sz="600" dirty="0">
                <a:solidFill>
                  <a:schemeClr val="bg1"/>
                </a:solidFill>
              </a:rPr>
              <a:t> class="nav_depth2"&gt;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&lt;li&gt;&lt;a </a:t>
            </a:r>
            <a:r>
              <a:rPr lang="en-US" altLang="ko-KR" sz="600" dirty="0" err="1">
                <a:solidFill>
                  <a:schemeClr val="bg1"/>
                </a:solidFill>
              </a:rPr>
              <a:t>href</a:t>
            </a:r>
            <a:r>
              <a:rPr lang="en-US" altLang="ko-KR" sz="600" dirty="0">
                <a:solidFill>
                  <a:schemeClr val="bg1"/>
                </a:solidFill>
              </a:rPr>
              <a:t>="#"&gt;</a:t>
            </a:r>
            <a:r>
              <a:rPr lang="ko-KR" altLang="en-US" sz="600" dirty="0" err="1">
                <a:solidFill>
                  <a:schemeClr val="bg1"/>
                </a:solidFill>
              </a:rPr>
              <a:t>신메뉴</a:t>
            </a:r>
            <a:r>
              <a:rPr lang="en-US" altLang="ko-KR" sz="600" dirty="0">
                <a:solidFill>
                  <a:schemeClr val="bg1"/>
                </a:solidFill>
              </a:rPr>
              <a:t>&lt;/a&gt;&lt;/li&gt;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&lt;li&gt;&lt;a </a:t>
            </a:r>
            <a:r>
              <a:rPr lang="en-US" altLang="ko-KR" sz="600" dirty="0" err="1">
                <a:solidFill>
                  <a:schemeClr val="bg1"/>
                </a:solidFill>
              </a:rPr>
              <a:t>href</a:t>
            </a:r>
            <a:r>
              <a:rPr lang="en-US" altLang="ko-KR" sz="600" dirty="0">
                <a:solidFill>
                  <a:schemeClr val="bg1"/>
                </a:solidFill>
              </a:rPr>
              <a:t>="#"&gt;</a:t>
            </a:r>
            <a:r>
              <a:rPr lang="ko-KR" altLang="en-US" sz="600" dirty="0">
                <a:solidFill>
                  <a:schemeClr val="bg1"/>
                </a:solidFill>
              </a:rPr>
              <a:t>커피</a:t>
            </a:r>
            <a:r>
              <a:rPr lang="en-US" altLang="ko-KR" sz="600" dirty="0">
                <a:solidFill>
                  <a:schemeClr val="bg1"/>
                </a:solidFill>
              </a:rPr>
              <a:t>&lt;/a&gt;&lt;/li&gt;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&lt;li&gt;&lt;a </a:t>
            </a:r>
            <a:r>
              <a:rPr lang="en-US" altLang="ko-KR" sz="600" dirty="0" err="1">
                <a:solidFill>
                  <a:schemeClr val="bg1"/>
                </a:solidFill>
              </a:rPr>
              <a:t>href</a:t>
            </a:r>
            <a:r>
              <a:rPr lang="en-US" altLang="ko-KR" sz="600" dirty="0">
                <a:solidFill>
                  <a:schemeClr val="bg1"/>
                </a:solidFill>
              </a:rPr>
              <a:t>="#"&gt;</a:t>
            </a:r>
            <a:r>
              <a:rPr lang="ko-KR" altLang="en-US" sz="600" dirty="0">
                <a:solidFill>
                  <a:schemeClr val="bg1"/>
                </a:solidFill>
              </a:rPr>
              <a:t>음료</a:t>
            </a:r>
            <a:r>
              <a:rPr lang="en-US" altLang="ko-KR" sz="600" dirty="0">
                <a:solidFill>
                  <a:schemeClr val="bg1"/>
                </a:solidFill>
              </a:rPr>
              <a:t>&lt;/a&gt;&lt;/li&gt;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&lt;li&gt;&lt;a </a:t>
            </a:r>
            <a:r>
              <a:rPr lang="en-US" altLang="ko-KR" sz="600" dirty="0" err="1">
                <a:solidFill>
                  <a:schemeClr val="bg1"/>
                </a:solidFill>
              </a:rPr>
              <a:t>href</a:t>
            </a:r>
            <a:r>
              <a:rPr lang="en-US" altLang="ko-KR" sz="600" dirty="0">
                <a:solidFill>
                  <a:schemeClr val="bg1"/>
                </a:solidFill>
              </a:rPr>
              <a:t>="#"&gt;</a:t>
            </a:r>
            <a:r>
              <a:rPr lang="ko-KR" altLang="en-US" sz="600" dirty="0">
                <a:solidFill>
                  <a:schemeClr val="bg1"/>
                </a:solidFill>
              </a:rPr>
              <a:t>아이스크림</a:t>
            </a:r>
            <a:r>
              <a:rPr lang="en-US" altLang="ko-KR" sz="600" dirty="0">
                <a:solidFill>
                  <a:schemeClr val="bg1"/>
                </a:solidFill>
              </a:rPr>
              <a:t>&lt;/a&gt;&lt;/li&gt;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&lt;li&gt;&lt;a </a:t>
            </a:r>
            <a:r>
              <a:rPr lang="en-US" altLang="ko-KR" sz="600" dirty="0" err="1">
                <a:solidFill>
                  <a:schemeClr val="bg1"/>
                </a:solidFill>
              </a:rPr>
              <a:t>href</a:t>
            </a:r>
            <a:r>
              <a:rPr lang="en-US" altLang="ko-KR" sz="600" dirty="0">
                <a:solidFill>
                  <a:schemeClr val="bg1"/>
                </a:solidFill>
              </a:rPr>
              <a:t>="#"&gt;</a:t>
            </a:r>
            <a:r>
              <a:rPr lang="ko-KR" altLang="en-US" sz="600" dirty="0">
                <a:solidFill>
                  <a:schemeClr val="bg1"/>
                </a:solidFill>
              </a:rPr>
              <a:t>디저트</a:t>
            </a:r>
            <a:r>
              <a:rPr lang="en-US" altLang="ko-KR" sz="600" dirty="0">
                <a:solidFill>
                  <a:schemeClr val="bg1"/>
                </a:solidFill>
              </a:rPr>
              <a:t>&lt;/a&gt;&lt;/li&gt;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&lt;/</a:t>
            </a:r>
            <a:r>
              <a:rPr lang="en-US" altLang="ko-KR" sz="600" dirty="0" err="1">
                <a:solidFill>
                  <a:schemeClr val="bg1"/>
                </a:solidFill>
              </a:rPr>
              <a:t>ul</a:t>
            </a:r>
            <a:r>
              <a:rPr lang="en-US" altLang="ko-KR" sz="6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&lt;/li&gt;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&lt;li&gt;&lt;a </a:t>
            </a:r>
            <a:r>
              <a:rPr lang="en-US" altLang="ko-KR" sz="600" dirty="0" err="1">
                <a:solidFill>
                  <a:schemeClr val="bg1"/>
                </a:solidFill>
              </a:rPr>
              <a:t>href</a:t>
            </a:r>
            <a:r>
              <a:rPr lang="en-US" altLang="ko-KR" sz="600" dirty="0">
                <a:solidFill>
                  <a:schemeClr val="bg1"/>
                </a:solidFill>
              </a:rPr>
              <a:t>="#"&gt;</a:t>
            </a:r>
            <a:r>
              <a:rPr lang="ko-KR" altLang="en-US" sz="600" dirty="0">
                <a:solidFill>
                  <a:schemeClr val="bg1"/>
                </a:solidFill>
              </a:rPr>
              <a:t>소식</a:t>
            </a:r>
            <a:r>
              <a:rPr lang="en-US" altLang="ko-KR" sz="600" dirty="0">
                <a:solidFill>
                  <a:schemeClr val="bg1"/>
                </a:solidFill>
              </a:rPr>
              <a:t>&lt;/a&gt;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&lt;</a:t>
            </a:r>
            <a:r>
              <a:rPr lang="en-US" altLang="ko-KR" sz="600" dirty="0" err="1">
                <a:solidFill>
                  <a:schemeClr val="bg1"/>
                </a:solidFill>
              </a:rPr>
              <a:t>ul</a:t>
            </a:r>
            <a:r>
              <a:rPr lang="en-US" altLang="ko-KR" sz="600" dirty="0">
                <a:solidFill>
                  <a:schemeClr val="bg1"/>
                </a:solidFill>
              </a:rPr>
              <a:t> class="nav_depth2"&gt;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&lt;li&gt;&lt;a </a:t>
            </a:r>
            <a:r>
              <a:rPr lang="en-US" altLang="ko-KR" sz="600" dirty="0" err="1">
                <a:solidFill>
                  <a:schemeClr val="bg1"/>
                </a:solidFill>
              </a:rPr>
              <a:t>href</a:t>
            </a:r>
            <a:r>
              <a:rPr lang="en-US" altLang="ko-KR" sz="600" dirty="0">
                <a:solidFill>
                  <a:schemeClr val="bg1"/>
                </a:solidFill>
              </a:rPr>
              <a:t>="#"&gt;</a:t>
            </a:r>
            <a:r>
              <a:rPr lang="ko-KR" altLang="en-US" sz="600" dirty="0">
                <a:solidFill>
                  <a:schemeClr val="bg1"/>
                </a:solidFill>
              </a:rPr>
              <a:t>소식</a:t>
            </a:r>
            <a:r>
              <a:rPr lang="en-US" altLang="ko-KR" sz="600" dirty="0">
                <a:solidFill>
                  <a:schemeClr val="bg1"/>
                </a:solidFill>
              </a:rPr>
              <a:t>&lt;/a&gt;&lt;/li&gt;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&lt;li&gt;&lt;a </a:t>
            </a:r>
            <a:r>
              <a:rPr lang="en-US" altLang="ko-KR" sz="600" dirty="0" err="1">
                <a:solidFill>
                  <a:schemeClr val="bg1"/>
                </a:solidFill>
              </a:rPr>
              <a:t>href</a:t>
            </a:r>
            <a:r>
              <a:rPr lang="en-US" altLang="ko-KR" sz="600" dirty="0">
                <a:solidFill>
                  <a:schemeClr val="bg1"/>
                </a:solidFill>
              </a:rPr>
              <a:t>="#"&gt;</a:t>
            </a:r>
            <a:r>
              <a:rPr lang="ko-KR" altLang="en-US" sz="600" dirty="0">
                <a:solidFill>
                  <a:schemeClr val="bg1"/>
                </a:solidFill>
              </a:rPr>
              <a:t>이벤트</a:t>
            </a:r>
            <a:r>
              <a:rPr lang="en-US" altLang="ko-KR" sz="600" dirty="0">
                <a:solidFill>
                  <a:schemeClr val="bg1"/>
                </a:solidFill>
              </a:rPr>
              <a:t>&lt;/a&gt;&lt;/li&gt;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&lt;li&gt;&lt;a </a:t>
            </a:r>
            <a:r>
              <a:rPr lang="en-US" altLang="ko-KR" sz="600" dirty="0" err="1">
                <a:solidFill>
                  <a:schemeClr val="bg1"/>
                </a:solidFill>
              </a:rPr>
              <a:t>href</a:t>
            </a:r>
            <a:r>
              <a:rPr lang="en-US" altLang="ko-KR" sz="600" dirty="0">
                <a:solidFill>
                  <a:schemeClr val="bg1"/>
                </a:solidFill>
              </a:rPr>
              <a:t>="#"&gt;</a:t>
            </a:r>
            <a:r>
              <a:rPr lang="ko-KR" altLang="en-US" sz="600" dirty="0">
                <a:solidFill>
                  <a:schemeClr val="bg1"/>
                </a:solidFill>
              </a:rPr>
              <a:t>당첨자발표</a:t>
            </a:r>
            <a:r>
              <a:rPr lang="en-US" altLang="ko-KR" sz="600" dirty="0">
                <a:solidFill>
                  <a:schemeClr val="bg1"/>
                </a:solidFill>
              </a:rPr>
              <a:t>&lt;/a&gt;&lt;/li&gt;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&lt;li&gt;&lt;a </a:t>
            </a:r>
            <a:r>
              <a:rPr lang="en-US" altLang="ko-KR" sz="600" dirty="0" err="1">
                <a:solidFill>
                  <a:schemeClr val="bg1"/>
                </a:solidFill>
              </a:rPr>
              <a:t>href</a:t>
            </a:r>
            <a:r>
              <a:rPr lang="en-US" altLang="ko-KR" sz="600" dirty="0">
                <a:solidFill>
                  <a:schemeClr val="bg1"/>
                </a:solidFill>
              </a:rPr>
              <a:t>="#"&gt;</a:t>
            </a:r>
            <a:r>
              <a:rPr lang="ko-KR" altLang="en-US" sz="600" dirty="0">
                <a:solidFill>
                  <a:schemeClr val="bg1"/>
                </a:solidFill>
              </a:rPr>
              <a:t>친절 우수매장</a:t>
            </a:r>
            <a:r>
              <a:rPr lang="en-US" altLang="ko-KR" sz="600" dirty="0">
                <a:solidFill>
                  <a:schemeClr val="bg1"/>
                </a:solidFill>
              </a:rPr>
              <a:t>&lt;/a&gt;&lt;/li&gt;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&lt;/</a:t>
            </a:r>
            <a:r>
              <a:rPr lang="en-US" altLang="ko-KR" sz="600" dirty="0" err="1">
                <a:solidFill>
                  <a:schemeClr val="bg1"/>
                </a:solidFill>
              </a:rPr>
              <a:t>ul</a:t>
            </a:r>
            <a:r>
              <a:rPr lang="en-US" altLang="ko-KR" sz="6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&lt;/li&gt;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&lt;li&gt;&lt;a </a:t>
            </a:r>
            <a:r>
              <a:rPr lang="en-US" altLang="ko-KR" sz="600" dirty="0" err="1">
                <a:solidFill>
                  <a:schemeClr val="bg1"/>
                </a:solidFill>
              </a:rPr>
              <a:t>href</a:t>
            </a:r>
            <a:r>
              <a:rPr lang="en-US" altLang="ko-KR" sz="600" dirty="0">
                <a:solidFill>
                  <a:schemeClr val="bg1"/>
                </a:solidFill>
              </a:rPr>
              <a:t>="#"&gt;</a:t>
            </a:r>
            <a:r>
              <a:rPr lang="ko-KR" altLang="en-US" sz="600" dirty="0">
                <a:solidFill>
                  <a:schemeClr val="bg1"/>
                </a:solidFill>
              </a:rPr>
              <a:t>커뮤니티</a:t>
            </a:r>
            <a:r>
              <a:rPr lang="en-US" altLang="ko-KR" sz="600" dirty="0">
                <a:solidFill>
                  <a:schemeClr val="bg1"/>
                </a:solidFill>
              </a:rPr>
              <a:t>&lt;/a&gt;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&lt;</a:t>
            </a:r>
            <a:r>
              <a:rPr lang="en-US" altLang="ko-KR" sz="600" dirty="0" err="1">
                <a:solidFill>
                  <a:schemeClr val="bg1"/>
                </a:solidFill>
              </a:rPr>
              <a:t>ul</a:t>
            </a:r>
            <a:r>
              <a:rPr lang="en-US" altLang="ko-KR" sz="600" dirty="0">
                <a:solidFill>
                  <a:schemeClr val="bg1"/>
                </a:solidFill>
              </a:rPr>
              <a:t> class="nav_depth2"&gt;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&lt;li&gt;&lt;a </a:t>
            </a:r>
            <a:r>
              <a:rPr lang="en-US" altLang="ko-KR" sz="600" dirty="0" err="1">
                <a:solidFill>
                  <a:schemeClr val="bg1"/>
                </a:solidFill>
              </a:rPr>
              <a:t>href</a:t>
            </a:r>
            <a:r>
              <a:rPr lang="en-US" altLang="ko-KR" sz="600" dirty="0">
                <a:solidFill>
                  <a:schemeClr val="bg1"/>
                </a:solidFill>
              </a:rPr>
              <a:t>="#"&gt;</a:t>
            </a:r>
            <a:r>
              <a:rPr lang="ko-KR" altLang="en-US" sz="600" dirty="0">
                <a:solidFill>
                  <a:schemeClr val="bg1"/>
                </a:solidFill>
              </a:rPr>
              <a:t>커피 클래스</a:t>
            </a:r>
            <a:r>
              <a:rPr lang="en-US" altLang="ko-KR" sz="600" dirty="0">
                <a:solidFill>
                  <a:schemeClr val="bg1"/>
                </a:solidFill>
              </a:rPr>
              <a:t>&lt;/a&gt;&lt;/li&gt;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&lt;li&gt;&lt;a </a:t>
            </a:r>
            <a:r>
              <a:rPr lang="en-US" altLang="ko-KR" sz="600" dirty="0" err="1">
                <a:solidFill>
                  <a:schemeClr val="bg1"/>
                </a:solidFill>
              </a:rPr>
              <a:t>href</a:t>
            </a:r>
            <a:r>
              <a:rPr lang="en-US" altLang="ko-KR" sz="600" dirty="0">
                <a:solidFill>
                  <a:schemeClr val="bg1"/>
                </a:solidFill>
              </a:rPr>
              <a:t>="#"&gt;</a:t>
            </a:r>
            <a:r>
              <a:rPr lang="ko-KR" altLang="en-US" sz="600" dirty="0" err="1">
                <a:solidFill>
                  <a:schemeClr val="bg1"/>
                </a:solidFill>
              </a:rPr>
              <a:t>서포터즈</a:t>
            </a:r>
            <a:r>
              <a:rPr lang="en-US" altLang="ko-KR" sz="600" dirty="0">
                <a:solidFill>
                  <a:schemeClr val="bg1"/>
                </a:solidFill>
              </a:rPr>
              <a:t>&lt;/a&gt;&lt;/li&gt;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&lt;/</a:t>
            </a:r>
            <a:r>
              <a:rPr lang="en-US" altLang="ko-KR" sz="600" dirty="0" err="1">
                <a:solidFill>
                  <a:schemeClr val="bg1"/>
                </a:solidFill>
              </a:rPr>
              <a:t>ul</a:t>
            </a:r>
            <a:r>
              <a:rPr lang="en-US" altLang="ko-KR" sz="6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&lt;/li&gt;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&lt;/</a:t>
            </a:r>
            <a:r>
              <a:rPr lang="en-US" altLang="ko-KR" sz="600" dirty="0" err="1">
                <a:solidFill>
                  <a:schemeClr val="bg1"/>
                </a:solidFill>
              </a:rPr>
              <a:t>ul</a:t>
            </a:r>
            <a:r>
              <a:rPr lang="en-US" altLang="ko-KR" sz="6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&lt;/</a:t>
            </a:r>
            <a:r>
              <a:rPr lang="en-US" altLang="ko-KR" sz="600" dirty="0" err="1">
                <a:solidFill>
                  <a:schemeClr val="bg1"/>
                </a:solidFill>
              </a:rPr>
              <a:t>nav</a:t>
            </a:r>
            <a:r>
              <a:rPr lang="en-US" altLang="ko-KR" sz="6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&lt;/header&gt;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&lt;div class="slick"&gt;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&lt;div class="</a:t>
            </a:r>
            <a:r>
              <a:rPr lang="en-US" altLang="ko-KR" sz="600" dirty="0" err="1">
                <a:solidFill>
                  <a:schemeClr val="bg1"/>
                </a:solidFill>
              </a:rPr>
              <a:t>slick_mainslide</a:t>
            </a:r>
            <a:r>
              <a:rPr lang="en-US" altLang="ko-KR" sz="600" dirty="0">
                <a:solidFill>
                  <a:schemeClr val="bg1"/>
                </a:solidFill>
              </a:rPr>
              <a:t>"&gt;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&lt;div&gt;&lt;</a:t>
            </a:r>
            <a:r>
              <a:rPr lang="en-US" altLang="ko-KR" sz="600" dirty="0" err="1">
                <a:solidFill>
                  <a:schemeClr val="bg1"/>
                </a:solidFill>
              </a:rPr>
              <a:t>img</a:t>
            </a:r>
            <a:r>
              <a:rPr lang="en-US" altLang="ko-KR" sz="600" dirty="0">
                <a:solidFill>
                  <a:schemeClr val="bg1"/>
                </a:solidFill>
              </a:rPr>
              <a:t> </a:t>
            </a:r>
            <a:r>
              <a:rPr lang="en-US" altLang="ko-KR" sz="600" dirty="0" err="1">
                <a:solidFill>
                  <a:schemeClr val="bg1"/>
                </a:solidFill>
              </a:rPr>
              <a:t>src</a:t>
            </a:r>
            <a:r>
              <a:rPr lang="en-US" altLang="ko-KR" sz="600" dirty="0">
                <a:solidFill>
                  <a:schemeClr val="bg1"/>
                </a:solidFill>
              </a:rPr>
              <a:t>="./images/main/main_%EA%B3%BC%EC%9D%BC%ED%8B%B0.jpg" alt="</a:t>
            </a:r>
            <a:r>
              <a:rPr lang="ko-KR" altLang="en-US" sz="600" dirty="0">
                <a:solidFill>
                  <a:schemeClr val="bg1"/>
                </a:solidFill>
              </a:rPr>
              <a:t>향긋하게 따뜻하게 </a:t>
            </a:r>
            <a:r>
              <a:rPr lang="ko-KR" altLang="en-US" sz="600" dirty="0" err="1">
                <a:solidFill>
                  <a:schemeClr val="bg1"/>
                </a:solidFill>
              </a:rPr>
              <a:t>과일티</a:t>
            </a:r>
            <a:r>
              <a:rPr lang="en-US" altLang="ko-KR" sz="600" dirty="0">
                <a:solidFill>
                  <a:schemeClr val="bg1"/>
                </a:solidFill>
              </a:rPr>
              <a:t>"&gt;&lt;/div&gt;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&lt;div&gt;&lt;</a:t>
            </a:r>
            <a:r>
              <a:rPr lang="en-US" altLang="ko-KR" sz="600" dirty="0" err="1">
                <a:solidFill>
                  <a:schemeClr val="bg1"/>
                </a:solidFill>
              </a:rPr>
              <a:t>img</a:t>
            </a:r>
            <a:r>
              <a:rPr lang="en-US" altLang="ko-KR" sz="600" dirty="0">
                <a:solidFill>
                  <a:schemeClr val="bg1"/>
                </a:solidFill>
              </a:rPr>
              <a:t> </a:t>
            </a:r>
            <a:r>
              <a:rPr lang="en-US" altLang="ko-KR" sz="600" dirty="0" err="1">
                <a:solidFill>
                  <a:schemeClr val="bg1"/>
                </a:solidFill>
              </a:rPr>
              <a:t>src</a:t>
            </a:r>
            <a:r>
              <a:rPr lang="en-US" altLang="ko-KR" sz="600" dirty="0">
                <a:solidFill>
                  <a:schemeClr val="bg1"/>
                </a:solidFill>
              </a:rPr>
              <a:t>="./images/main/main_%EB%B2%84%ED%84%B0%ED%81%AC%EB%A6%BC2%EC%A2%85.jpg" alt="</a:t>
            </a:r>
            <a:r>
              <a:rPr lang="ko-KR" altLang="en-US" sz="600" dirty="0">
                <a:solidFill>
                  <a:schemeClr val="bg1"/>
                </a:solidFill>
              </a:rPr>
              <a:t>눈처럼 부드러운 버터크림이 커피와 만나 깊은 여운을 남깁니다</a:t>
            </a:r>
            <a:r>
              <a:rPr lang="en-US" altLang="ko-KR" sz="600" dirty="0">
                <a:solidFill>
                  <a:schemeClr val="bg1"/>
                </a:solidFill>
              </a:rPr>
              <a:t>. </a:t>
            </a:r>
            <a:r>
              <a:rPr lang="ko-KR" altLang="en-US" sz="600" dirty="0">
                <a:solidFill>
                  <a:schemeClr val="bg1"/>
                </a:solidFill>
              </a:rPr>
              <a:t>버터크림</a:t>
            </a:r>
            <a:r>
              <a:rPr lang="en-US" altLang="ko-KR" sz="600" dirty="0">
                <a:solidFill>
                  <a:schemeClr val="bg1"/>
                </a:solidFill>
              </a:rPr>
              <a:t>"&gt;&lt;/div&gt;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&lt;div&gt;&lt;</a:t>
            </a:r>
            <a:r>
              <a:rPr lang="en-US" altLang="ko-KR" sz="600" dirty="0" err="1">
                <a:solidFill>
                  <a:schemeClr val="bg1"/>
                </a:solidFill>
              </a:rPr>
              <a:t>img</a:t>
            </a:r>
            <a:r>
              <a:rPr lang="en-US" altLang="ko-KR" sz="600" dirty="0">
                <a:solidFill>
                  <a:schemeClr val="bg1"/>
                </a:solidFill>
              </a:rPr>
              <a:t> </a:t>
            </a:r>
            <a:r>
              <a:rPr lang="en-US" altLang="ko-KR" sz="600" dirty="0" err="1">
                <a:solidFill>
                  <a:schemeClr val="bg1"/>
                </a:solidFill>
              </a:rPr>
              <a:t>src</a:t>
            </a:r>
            <a:r>
              <a:rPr lang="en-US" altLang="ko-KR" sz="600" dirty="0">
                <a:solidFill>
                  <a:schemeClr val="bg1"/>
                </a:solidFill>
              </a:rPr>
              <a:t>="./images/main/main_%EC%B4%88%EC%BD%94.jpg" alt="</a:t>
            </a:r>
            <a:r>
              <a:rPr lang="ko-KR" altLang="en-US" sz="600" dirty="0">
                <a:solidFill>
                  <a:schemeClr val="bg1"/>
                </a:solidFill>
              </a:rPr>
              <a:t>달콤하게 부드럽게 초콜릿에 빠지다</a:t>
            </a:r>
            <a:r>
              <a:rPr lang="en-US" altLang="ko-KR" sz="600" dirty="0">
                <a:solidFill>
                  <a:schemeClr val="bg1"/>
                </a:solidFill>
              </a:rPr>
              <a:t>."&gt;&lt;/div&gt;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&lt;/div&gt;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&lt;/div&gt;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&lt;script&gt;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$(document).ready(function()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$('.</a:t>
            </a:r>
            <a:r>
              <a:rPr lang="en-US" altLang="ko-KR" sz="600" dirty="0" err="1">
                <a:solidFill>
                  <a:schemeClr val="bg1"/>
                </a:solidFill>
              </a:rPr>
              <a:t>slick_mainslide</a:t>
            </a:r>
            <a:r>
              <a:rPr lang="en-US" altLang="ko-KR" sz="600" dirty="0">
                <a:solidFill>
                  <a:schemeClr val="bg1"/>
                </a:solidFill>
              </a:rPr>
              <a:t>').slick({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</a:t>
            </a:r>
            <a:r>
              <a:rPr lang="en-US" altLang="ko-KR" sz="600" dirty="0" err="1">
                <a:solidFill>
                  <a:schemeClr val="bg1"/>
                </a:solidFill>
              </a:rPr>
              <a:t>infinite:true</a:t>
            </a:r>
            <a:r>
              <a:rPr lang="en-US" altLang="ko-KR" sz="600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dots: true,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arrows: true,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</a:t>
            </a:r>
            <a:r>
              <a:rPr lang="en-US" altLang="ko-KR" sz="600" dirty="0" err="1">
                <a:solidFill>
                  <a:schemeClr val="bg1"/>
                </a:solidFill>
              </a:rPr>
              <a:t>autoplay</a:t>
            </a:r>
            <a:r>
              <a:rPr lang="en-US" altLang="ko-KR" sz="600" dirty="0">
                <a:solidFill>
                  <a:schemeClr val="bg1"/>
                </a:solidFill>
              </a:rPr>
              <a:t>: true,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</a:t>
            </a:r>
            <a:r>
              <a:rPr lang="en-US" altLang="ko-KR" sz="600" dirty="0" err="1">
                <a:solidFill>
                  <a:schemeClr val="bg1"/>
                </a:solidFill>
              </a:rPr>
              <a:t>autoplaySpeed</a:t>
            </a:r>
            <a:r>
              <a:rPr lang="en-US" altLang="ko-KR" sz="600" dirty="0">
                <a:solidFill>
                  <a:schemeClr val="bg1"/>
                </a:solidFill>
              </a:rPr>
              <a:t>: 2000,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});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});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&lt;/script&gt;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&lt;!-- </a:t>
            </a:r>
            <a:r>
              <a:rPr lang="ko-KR" altLang="en-US" sz="600" dirty="0">
                <a:solidFill>
                  <a:schemeClr val="bg1"/>
                </a:solidFill>
              </a:rPr>
              <a:t>가로 </a:t>
            </a:r>
            <a:r>
              <a:rPr lang="en-US" altLang="ko-KR" sz="600" dirty="0">
                <a:solidFill>
                  <a:schemeClr val="bg1"/>
                </a:solidFill>
              </a:rPr>
              <a:t>100%  </a:t>
            </a:r>
            <a:r>
              <a:rPr lang="en-US" altLang="ko-KR" sz="600" dirty="0" err="1">
                <a:solidFill>
                  <a:schemeClr val="bg1"/>
                </a:solidFill>
              </a:rPr>
              <a:t>bg</a:t>
            </a:r>
            <a:r>
              <a:rPr lang="ko-KR" altLang="en-US" sz="600" dirty="0">
                <a:solidFill>
                  <a:schemeClr val="bg1"/>
                </a:solidFill>
              </a:rPr>
              <a:t>색   </a:t>
            </a:r>
            <a:r>
              <a:rPr lang="en-US" altLang="ko-KR" sz="600" dirty="0">
                <a:solidFill>
                  <a:schemeClr val="bg1"/>
                </a:solidFill>
              </a:rPr>
              <a:t>--&gt;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&lt;div class="container"&gt;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&lt;!-- </a:t>
            </a:r>
            <a:r>
              <a:rPr lang="ko-KR" altLang="en-US" sz="600" dirty="0">
                <a:solidFill>
                  <a:schemeClr val="bg1"/>
                </a:solidFill>
              </a:rPr>
              <a:t>가로 </a:t>
            </a:r>
            <a:r>
              <a:rPr lang="en-US" altLang="ko-KR" sz="600" dirty="0">
                <a:solidFill>
                  <a:schemeClr val="bg1"/>
                </a:solidFill>
              </a:rPr>
              <a:t>1200px  --&gt;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&lt;div class="contents"&gt;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&lt;div class="</a:t>
            </a:r>
            <a:r>
              <a:rPr lang="en-US" altLang="ko-KR" sz="600" dirty="0" err="1">
                <a:solidFill>
                  <a:schemeClr val="bg1"/>
                </a:solidFill>
              </a:rPr>
              <a:t>sec_g</a:t>
            </a:r>
            <a:r>
              <a:rPr lang="en-US" altLang="ko-KR" sz="600" dirty="0">
                <a:solidFill>
                  <a:schemeClr val="bg1"/>
                </a:solidFill>
              </a:rPr>
              <a:t> </a:t>
            </a:r>
            <a:r>
              <a:rPr lang="en-US" altLang="ko-KR" sz="600" dirty="0" err="1">
                <a:solidFill>
                  <a:schemeClr val="bg1"/>
                </a:solidFill>
              </a:rPr>
              <a:t>sec_bbs</a:t>
            </a:r>
            <a:r>
              <a:rPr lang="en-US" altLang="ko-KR" sz="600" dirty="0">
                <a:solidFill>
                  <a:schemeClr val="bg1"/>
                </a:solidFill>
              </a:rPr>
              <a:t>"&gt;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&lt;h2&gt;</a:t>
            </a:r>
            <a:r>
              <a:rPr lang="ko-KR" altLang="en-US" sz="600" dirty="0">
                <a:solidFill>
                  <a:schemeClr val="bg1"/>
                </a:solidFill>
              </a:rPr>
              <a:t>공지사항</a:t>
            </a:r>
            <a:r>
              <a:rPr lang="en-US" altLang="ko-KR" sz="600" dirty="0">
                <a:solidFill>
                  <a:schemeClr val="bg1"/>
                </a:solidFill>
              </a:rPr>
              <a:t>&lt;/h2&gt;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&lt;</a:t>
            </a:r>
            <a:r>
              <a:rPr lang="en-US" altLang="ko-KR" sz="600" dirty="0" err="1">
                <a:solidFill>
                  <a:schemeClr val="bg1"/>
                </a:solidFill>
              </a:rPr>
              <a:t>ul</a:t>
            </a:r>
            <a:r>
              <a:rPr lang="en-US" altLang="ko-KR" sz="6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&lt;li&gt;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   &lt;a </a:t>
            </a:r>
            <a:r>
              <a:rPr lang="en-US" altLang="ko-KR" sz="600" dirty="0" err="1">
                <a:solidFill>
                  <a:schemeClr val="bg1"/>
                </a:solidFill>
              </a:rPr>
              <a:t>href</a:t>
            </a:r>
            <a:r>
              <a:rPr lang="en-US" altLang="ko-KR" sz="600" dirty="0">
                <a:solidFill>
                  <a:schemeClr val="bg1"/>
                </a:solidFill>
              </a:rPr>
              <a:t>="#"&gt;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       &lt;span&gt;</a:t>
            </a:r>
            <a:r>
              <a:rPr lang="ko-KR" altLang="en-US" sz="600" dirty="0" err="1">
                <a:solidFill>
                  <a:schemeClr val="bg1"/>
                </a:solidFill>
              </a:rPr>
              <a:t>이천교통약자이동지원센터</a:t>
            </a:r>
            <a:r>
              <a:rPr lang="ko-KR" altLang="en-US" sz="600" dirty="0">
                <a:solidFill>
                  <a:schemeClr val="bg1"/>
                </a:solidFill>
              </a:rPr>
              <a:t> </a:t>
            </a:r>
            <a:r>
              <a:rPr lang="ko-KR" altLang="en-US" sz="600" dirty="0" err="1">
                <a:solidFill>
                  <a:schemeClr val="bg1"/>
                </a:solidFill>
              </a:rPr>
              <a:t>촉탁직</a:t>
            </a:r>
            <a:r>
              <a:rPr lang="ko-KR" altLang="en-US" sz="600" dirty="0">
                <a:solidFill>
                  <a:schemeClr val="bg1"/>
                </a:solidFill>
              </a:rPr>
              <a:t> 채용 최종합격자 명단 공고 </a:t>
            </a:r>
            <a:r>
              <a:rPr lang="ko-KR" altLang="en-US" sz="600" dirty="0" err="1">
                <a:solidFill>
                  <a:schemeClr val="bg1"/>
                </a:solidFill>
              </a:rPr>
              <a:t>이천교통약자이동지원센터</a:t>
            </a:r>
            <a:r>
              <a:rPr lang="ko-KR" altLang="en-US" sz="600" dirty="0">
                <a:solidFill>
                  <a:schemeClr val="bg1"/>
                </a:solidFill>
              </a:rPr>
              <a:t> </a:t>
            </a:r>
            <a:r>
              <a:rPr lang="ko-KR" altLang="en-US" sz="600" dirty="0" err="1">
                <a:solidFill>
                  <a:schemeClr val="bg1"/>
                </a:solidFill>
              </a:rPr>
              <a:t>촉탁직</a:t>
            </a:r>
            <a:r>
              <a:rPr lang="ko-KR" altLang="en-US" sz="600" dirty="0">
                <a:solidFill>
                  <a:schemeClr val="bg1"/>
                </a:solidFill>
              </a:rPr>
              <a:t> 채용 최종합격자 명단 공고</a:t>
            </a:r>
            <a:r>
              <a:rPr lang="en-US" altLang="ko-KR" sz="600" dirty="0">
                <a:solidFill>
                  <a:schemeClr val="bg1"/>
                </a:solidFill>
              </a:rPr>
              <a:t>&lt;/span&gt;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       &lt;time&gt;2019-08-02&lt;/time&gt;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   &lt;/a&gt;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&lt;/li&gt;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  &lt;li&gt;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   &lt;a </a:t>
            </a:r>
            <a:r>
              <a:rPr lang="en-US" altLang="ko-KR" sz="600" dirty="0" err="1">
                <a:solidFill>
                  <a:schemeClr val="bg1"/>
                </a:solidFill>
              </a:rPr>
              <a:t>href</a:t>
            </a:r>
            <a:r>
              <a:rPr lang="en-US" altLang="ko-KR" sz="600" dirty="0">
                <a:solidFill>
                  <a:schemeClr val="bg1"/>
                </a:solidFill>
              </a:rPr>
              <a:t>="#"&gt;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       &lt;span&gt;</a:t>
            </a:r>
            <a:r>
              <a:rPr lang="ko-KR" altLang="en-US" sz="600" dirty="0" err="1">
                <a:solidFill>
                  <a:schemeClr val="bg1"/>
                </a:solidFill>
              </a:rPr>
              <a:t>콜센터</a:t>
            </a:r>
            <a:r>
              <a:rPr lang="ko-KR" altLang="en-US" sz="600" dirty="0">
                <a:solidFill>
                  <a:schemeClr val="bg1"/>
                </a:solidFill>
              </a:rPr>
              <a:t> 상담원</a:t>
            </a:r>
            <a:r>
              <a:rPr lang="en-US" altLang="ko-KR" sz="600" dirty="0">
                <a:solidFill>
                  <a:schemeClr val="bg1"/>
                </a:solidFill>
              </a:rPr>
              <a:t>(</a:t>
            </a:r>
            <a:r>
              <a:rPr lang="ko-KR" altLang="en-US" sz="600" dirty="0">
                <a:solidFill>
                  <a:schemeClr val="bg1"/>
                </a:solidFill>
              </a:rPr>
              <a:t>경력직</a:t>
            </a:r>
            <a:r>
              <a:rPr lang="en-US" altLang="ko-KR" sz="600" dirty="0">
                <a:solidFill>
                  <a:schemeClr val="bg1"/>
                </a:solidFill>
              </a:rPr>
              <a:t>) </a:t>
            </a:r>
            <a:r>
              <a:rPr lang="ko-KR" altLang="en-US" sz="600" dirty="0">
                <a:solidFill>
                  <a:schemeClr val="bg1"/>
                </a:solidFill>
              </a:rPr>
              <a:t>채용</a:t>
            </a:r>
            <a:r>
              <a:rPr lang="en-US" altLang="ko-KR" sz="600" dirty="0">
                <a:solidFill>
                  <a:schemeClr val="bg1"/>
                </a:solidFill>
              </a:rPr>
              <a:t>&lt;/span&gt;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       &lt;time&gt;2019-08-02&lt;/time&gt;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   &lt;/a&gt;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&lt;/li&gt;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  &lt;li&gt;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   &lt;a </a:t>
            </a:r>
            <a:r>
              <a:rPr lang="en-US" altLang="ko-KR" sz="600" dirty="0" err="1">
                <a:solidFill>
                  <a:schemeClr val="bg1"/>
                </a:solidFill>
              </a:rPr>
              <a:t>href</a:t>
            </a:r>
            <a:r>
              <a:rPr lang="en-US" altLang="ko-KR" sz="600" dirty="0">
                <a:solidFill>
                  <a:schemeClr val="bg1"/>
                </a:solidFill>
              </a:rPr>
              <a:t>="#"&gt;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       &lt;span&gt;</a:t>
            </a:r>
            <a:r>
              <a:rPr lang="ko-KR" altLang="en-US" sz="600" dirty="0">
                <a:solidFill>
                  <a:schemeClr val="bg1"/>
                </a:solidFill>
              </a:rPr>
              <a:t>사무직</a:t>
            </a:r>
            <a:r>
              <a:rPr lang="en-US" altLang="ko-KR" sz="600" dirty="0">
                <a:solidFill>
                  <a:schemeClr val="bg1"/>
                </a:solidFill>
              </a:rPr>
              <a:t>, </a:t>
            </a:r>
            <a:r>
              <a:rPr lang="ko-KR" altLang="en-US" sz="600" dirty="0" err="1">
                <a:solidFill>
                  <a:schemeClr val="bg1"/>
                </a:solidFill>
              </a:rPr>
              <a:t>운전직</a:t>
            </a:r>
            <a:r>
              <a:rPr lang="en-US" altLang="ko-KR" sz="600" dirty="0">
                <a:solidFill>
                  <a:schemeClr val="bg1"/>
                </a:solidFill>
              </a:rPr>
              <a:t>(</a:t>
            </a:r>
            <a:r>
              <a:rPr lang="ko-KR" altLang="en-US" sz="600" dirty="0">
                <a:solidFill>
                  <a:schemeClr val="bg1"/>
                </a:solidFill>
              </a:rPr>
              <a:t>파트타임</a:t>
            </a:r>
            <a:r>
              <a:rPr lang="en-US" altLang="ko-KR" sz="600" dirty="0">
                <a:solidFill>
                  <a:schemeClr val="bg1"/>
                </a:solidFill>
              </a:rPr>
              <a:t>) </a:t>
            </a:r>
            <a:r>
              <a:rPr lang="ko-KR" altLang="en-US" sz="600" dirty="0">
                <a:solidFill>
                  <a:schemeClr val="bg1"/>
                </a:solidFill>
              </a:rPr>
              <a:t>서류전형 합격자 및 면접시험 시행 </a:t>
            </a:r>
            <a:r>
              <a:rPr lang="en-US" altLang="ko-KR" sz="600" dirty="0">
                <a:solidFill>
                  <a:schemeClr val="bg1"/>
                </a:solidFill>
              </a:rPr>
              <a:t>...&lt;/span&gt;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       &lt;time&gt;2019-08-02&lt;/time&gt;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   &lt;/a&gt;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&lt;/li&gt;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&lt;li&gt;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   &lt;a </a:t>
            </a:r>
            <a:r>
              <a:rPr lang="en-US" altLang="ko-KR" sz="600" dirty="0" err="1">
                <a:solidFill>
                  <a:schemeClr val="bg1"/>
                </a:solidFill>
              </a:rPr>
              <a:t>href</a:t>
            </a:r>
            <a:r>
              <a:rPr lang="en-US" altLang="ko-KR" sz="600" dirty="0">
                <a:solidFill>
                  <a:schemeClr val="bg1"/>
                </a:solidFill>
              </a:rPr>
              <a:t>="#"&gt;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       &lt;span&gt;</a:t>
            </a:r>
            <a:r>
              <a:rPr lang="ko-KR" altLang="en-US" sz="600" dirty="0">
                <a:solidFill>
                  <a:schemeClr val="bg1"/>
                </a:solidFill>
              </a:rPr>
              <a:t>차량 내 영상정보처리기기</a:t>
            </a:r>
            <a:r>
              <a:rPr lang="en-US" altLang="ko-KR" sz="600" dirty="0">
                <a:solidFill>
                  <a:schemeClr val="bg1"/>
                </a:solidFill>
              </a:rPr>
              <a:t>(CCTV) </a:t>
            </a:r>
            <a:r>
              <a:rPr lang="ko-KR" altLang="en-US" sz="600" dirty="0">
                <a:solidFill>
                  <a:schemeClr val="bg1"/>
                </a:solidFill>
              </a:rPr>
              <a:t>설치 안내</a:t>
            </a:r>
            <a:r>
              <a:rPr lang="en-US" altLang="ko-KR" sz="600" dirty="0">
                <a:solidFill>
                  <a:schemeClr val="bg1"/>
                </a:solidFill>
              </a:rPr>
              <a:t>(</a:t>
            </a:r>
            <a:r>
              <a:rPr lang="ko-KR" altLang="en-US" sz="600" dirty="0">
                <a:solidFill>
                  <a:schemeClr val="bg1"/>
                </a:solidFill>
              </a:rPr>
              <a:t>처리방침</a:t>
            </a:r>
            <a:r>
              <a:rPr lang="en-US" altLang="ko-KR" sz="600" dirty="0">
                <a:solidFill>
                  <a:schemeClr val="bg1"/>
                </a:solidFill>
              </a:rPr>
              <a:t>)&lt;/span&gt;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       &lt;time&gt;2019-08-02&lt;/time&gt;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   &lt;/a&gt;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&lt;/li&gt;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&lt;li&gt;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   &lt;a </a:t>
            </a:r>
            <a:r>
              <a:rPr lang="en-US" altLang="ko-KR" sz="600" dirty="0" err="1">
                <a:solidFill>
                  <a:schemeClr val="bg1"/>
                </a:solidFill>
              </a:rPr>
              <a:t>href</a:t>
            </a:r>
            <a:r>
              <a:rPr lang="en-US" altLang="ko-KR" sz="600" dirty="0">
                <a:solidFill>
                  <a:schemeClr val="bg1"/>
                </a:solidFill>
              </a:rPr>
              <a:t>="#"&gt;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       &lt;span&gt;</a:t>
            </a:r>
            <a:r>
              <a:rPr lang="ko-KR" altLang="en-US" sz="600" dirty="0">
                <a:solidFill>
                  <a:schemeClr val="bg1"/>
                </a:solidFill>
              </a:rPr>
              <a:t>사무직</a:t>
            </a:r>
            <a:r>
              <a:rPr lang="en-US" altLang="ko-KR" sz="600" dirty="0">
                <a:solidFill>
                  <a:schemeClr val="bg1"/>
                </a:solidFill>
              </a:rPr>
              <a:t>, </a:t>
            </a:r>
            <a:r>
              <a:rPr lang="ko-KR" altLang="en-US" sz="600" dirty="0" err="1">
                <a:solidFill>
                  <a:schemeClr val="bg1"/>
                </a:solidFill>
              </a:rPr>
              <a:t>운전직</a:t>
            </a:r>
            <a:r>
              <a:rPr lang="en-US" altLang="ko-KR" sz="600" dirty="0">
                <a:solidFill>
                  <a:schemeClr val="bg1"/>
                </a:solidFill>
              </a:rPr>
              <a:t>(</a:t>
            </a:r>
            <a:r>
              <a:rPr lang="ko-KR" altLang="en-US" sz="600" dirty="0">
                <a:solidFill>
                  <a:schemeClr val="bg1"/>
                </a:solidFill>
              </a:rPr>
              <a:t>파트타임</a:t>
            </a:r>
            <a:r>
              <a:rPr lang="en-US" altLang="ko-KR" sz="600" dirty="0">
                <a:solidFill>
                  <a:schemeClr val="bg1"/>
                </a:solidFill>
              </a:rPr>
              <a:t>) </a:t>
            </a:r>
            <a:r>
              <a:rPr lang="ko-KR" altLang="en-US" sz="600" dirty="0">
                <a:solidFill>
                  <a:schemeClr val="bg1"/>
                </a:solidFill>
              </a:rPr>
              <a:t>서류전형 합격자 및 면접시험 시행 </a:t>
            </a:r>
            <a:r>
              <a:rPr lang="en-US" altLang="ko-KR" sz="600" dirty="0">
                <a:solidFill>
                  <a:schemeClr val="bg1"/>
                </a:solidFill>
              </a:rPr>
              <a:t>..&lt;/span&gt;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       &lt;time&gt;2019-08-02&lt;/time&gt;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   &lt;/a&gt;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&lt;/li&gt;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  &lt;li&gt;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   &lt;a </a:t>
            </a:r>
            <a:r>
              <a:rPr lang="en-US" altLang="ko-KR" sz="600" dirty="0" err="1">
                <a:solidFill>
                  <a:schemeClr val="bg1"/>
                </a:solidFill>
              </a:rPr>
              <a:t>href</a:t>
            </a:r>
            <a:r>
              <a:rPr lang="en-US" altLang="ko-KR" sz="600" dirty="0">
                <a:solidFill>
                  <a:schemeClr val="bg1"/>
                </a:solidFill>
              </a:rPr>
              <a:t>="#"&gt;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       &lt;span&gt;</a:t>
            </a:r>
            <a:r>
              <a:rPr lang="ko-KR" altLang="en-US" sz="600" dirty="0">
                <a:solidFill>
                  <a:schemeClr val="bg1"/>
                </a:solidFill>
              </a:rPr>
              <a:t>사무직</a:t>
            </a:r>
            <a:r>
              <a:rPr lang="en-US" altLang="ko-KR" sz="600" dirty="0">
                <a:solidFill>
                  <a:schemeClr val="bg1"/>
                </a:solidFill>
              </a:rPr>
              <a:t>, </a:t>
            </a:r>
            <a:r>
              <a:rPr lang="ko-KR" altLang="en-US" sz="600" dirty="0" err="1">
                <a:solidFill>
                  <a:schemeClr val="bg1"/>
                </a:solidFill>
              </a:rPr>
              <a:t>운전직</a:t>
            </a:r>
            <a:r>
              <a:rPr lang="en-US" altLang="ko-KR" sz="600" dirty="0">
                <a:solidFill>
                  <a:schemeClr val="bg1"/>
                </a:solidFill>
              </a:rPr>
              <a:t>(</a:t>
            </a:r>
            <a:r>
              <a:rPr lang="ko-KR" altLang="en-US" sz="600" dirty="0">
                <a:solidFill>
                  <a:schemeClr val="bg1"/>
                </a:solidFill>
              </a:rPr>
              <a:t>파트타임</a:t>
            </a:r>
            <a:r>
              <a:rPr lang="en-US" altLang="ko-KR" sz="600" dirty="0">
                <a:solidFill>
                  <a:schemeClr val="bg1"/>
                </a:solidFill>
              </a:rPr>
              <a:t>) </a:t>
            </a:r>
            <a:r>
              <a:rPr lang="ko-KR" altLang="en-US" sz="600" dirty="0">
                <a:solidFill>
                  <a:schemeClr val="bg1"/>
                </a:solidFill>
              </a:rPr>
              <a:t>서류전형 합격자 및 면접시험 시행 </a:t>
            </a:r>
            <a:r>
              <a:rPr lang="en-US" altLang="ko-KR" sz="600" dirty="0">
                <a:solidFill>
                  <a:schemeClr val="bg1"/>
                </a:solidFill>
              </a:rPr>
              <a:t>...&lt;/span&gt;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       &lt;time&gt;2019-08-01&lt;/time&gt;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   &lt;/a&gt;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&lt;/li&gt;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  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&lt;/</a:t>
            </a:r>
            <a:r>
              <a:rPr lang="en-US" altLang="ko-KR" sz="600" dirty="0" err="1">
                <a:solidFill>
                  <a:schemeClr val="bg1"/>
                </a:solidFill>
              </a:rPr>
              <a:t>ul</a:t>
            </a:r>
            <a:r>
              <a:rPr lang="en-US" altLang="ko-KR" sz="6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&lt;/div&gt;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&lt;div class="</a:t>
            </a:r>
            <a:r>
              <a:rPr lang="en-US" altLang="ko-KR" sz="600" dirty="0" err="1">
                <a:solidFill>
                  <a:schemeClr val="bg1"/>
                </a:solidFill>
              </a:rPr>
              <a:t>sec_g</a:t>
            </a:r>
            <a:r>
              <a:rPr lang="en-US" altLang="ko-KR" sz="600" dirty="0">
                <a:solidFill>
                  <a:schemeClr val="bg1"/>
                </a:solidFill>
              </a:rPr>
              <a:t> </a:t>
            </a:r>
            <a:r>
              <a:rPr lang="en-US" altLang="ko-KR" sz="600" dirty="0" err="1">
                <a:solidFill>
                  <a:schemeClr val="bg1"/>
                </a:solidFill>
              </a:rPr>
              <a:t>sec_banner</a:t>
            </a:r>
            <a:r>
              <a:rPr lang="en-US" altLang="ko-KR" sz="600" dirty="0">
                <a:solidFill>
                  <a:schemeClr val="bg1"/>
                </a:solidFill>
              </a:rPr>
              <a:t>"&gt;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&lt;h2&gt;</a:t>
            </a:r>
            <a:r>
              <a:rPr lang="ko-KR" altLang="en-US" sz="600" dirty="0">
                <a:solidFill>
                  <a:schemeClr val="bg1"/>
                </a:solidFill>
              </a:rPr>
              <a:t>배너</a:t>
            </a:r>
            <a:r>
              <a:rPr lang="en-US" altLang="ko-KR" sz="600" dirty="0">
                <a:solidFill>
                  <a:schemeClr val="bg1"/>
                </a:solidFill>
              </a:rPr>
              <a:t>&lt;/h2&gt;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&lt;a </a:t>
            </a:r>
            <a:r>
              <a:rPr lang="en-US" altLang="ko-KR" sz="600" dirty="0" err="1">
                <a:solidFill>
                  <a:schemeClr val="bg1"/>
                </a:solidFill>
              </a:rPr>
              <a:t>href</a:t>
            </a:r>
            <a:r>
              <a:rPr lang="en-US" altLang="ko-KR" sz="600" dirty="0">
                <a:solidFill>
                  <a:schemeClr val="bg1"/>
                </a:solidFill>
              </a:rPr>
              <a:t>="#"&gt;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&lt;</a:t>
            </a:r>
            <a:r>
              <a:rPr lang="en-US" altLang="ko-KR" sz="600" dirty="0" err="1">
                <a:solidFill>
                  <a:schemeClr val="bg1"/>
                </a:solidFill>
              </a:rPr>
              <a:t>img</a:t>
            </a:r>
            <a:r>
              <a:rPr lang="en-US" altLang="ko-KR" sz="600" dirty="0">
                <a:solidFill>
                  <a:schemeClr val="bg1"/>
                </a:solidFill>
              </a:rPr>
              <a:t> </a:t>
            </a:r>
            <a:r>
              <a:rPr lang="en-US" altLang="ko-KR" sz="600" dirty="0" err="1">
                <a:solidFill>
                  <a:schemeClr val="bg1"/>
                </a:solidFill>
              </a:rPr>
              <a:t>src</a:t>
            </a:r>
            <a:r>
              <a:rPr lang="en-US" altLang="ko-KR" sz="600" dirty="0">
                <a:solidFill>
                  <a:schemeClr val="bg1"/>
                </a:solidFill>
              </a:rPr>
              <a:t>="./images/main/banner_191206.jpg" alt="15cm </a:t>
            </a:r>
            <a:r>
              <a:rPr lang="ko-KR" altLang="en-US" sz="600" dirty="0">
                <a:solidFill>
                  <a:schemeClr val="bg1"/>
                </a:solidFill>
              </a:rPr>
              <a:t>대용량 </a:t>
            </a:r>
            <a:r>
              <a:rPr lang="ko-KR" altLang="en-US" sz="600" dirty="0" err="1">
                <a:solidFill>
                  <a:schemeClr val="bg1"/>
                </a:solidFill>
              </a:rPr>
              <a:t>빽다방</a:t>
            </a:r>
            <a:r>
              <a:rPr lang="ko-KR" altLang="en-US" sz="600" dirty="0">
                <a:solidFill>
                  <a:schemeClr val="bg1"/>
                </a:solidFill>
              </a:rPr>
              <a:t> 아이스 사이즈 싸다 크다 맛있다 </a:t>
            </a:r>
            <a:r>
              <a:rPr lang="en-US" altLang="ko-KR" sz="600" dirty="0">
                <a:solidFill>
                  <a:schemeClr val="bg1"/>
                </a:solidFill>
              </a:rPr>
              <a:t>it's</a:t>
            </a:r>
            <a:r>
              <a:rPr lang="ko-KR" altLang="en-US" sz="600" dirty="0" err="1">
                <a:solidFill>
                  <a:schemeClr val="bg1"/>
                </a:solidFill>
              </a:rPr>
              <a:t>빽다방</a:t>
            </a:r>
            <a:r>
              <a:rPr lang="en-US" altLang="ko-KR" sz="600" dirty="0">
                <a:solidFill>
                  <a:schemeClr val="bg1"/>
                </a:solidFill>
              </a:rPr>
              <a:t>"&gt;&lt;/a&gt;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&lt;/div&gt;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&lt;div class="</a:t>
            </a:r>
            <a:r>
              <a:rPr lang="en-US" altLang="ko-KR" sz="600" dirty="0" err="1">
                <a:solidFill>
                  <a:schemeClr val="bg1"/>
                </a:solidFill>
              </a:rPr>
              <a:t>sec_g</a:t>
            </a:r>
            <a:r>
              <a:rPr lang="en-US" altLang="ko-KR" sz="600" dirty="0">
                <a:solidFill>
                  <a:schemeClr val="bg1"/>
                </a:solidFill>
              </a:rPr>
              <a:t> </a:t>
            </a:r>
            <a:r>
              <a:rPr lang="en-US" altLang="ko-KR" sz="600" dirty="0" err="1">
                <a:solidFill>
                  <a:schemeClr val="bg1"/>
                </a:solidFill>
              </a:rPr>
              <a:t>sec_goto</a:t>
            </a:r>
            <a:r>
              <a:rPr lang="en-US" altLang="ko-KR" sz="600" dirty="0">
                <a:solidFill>
                  <a:schemeClr val="bg1"/>
                </a:solidFill>
              </a:rPr>
              <a:t>"&gt;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&lt;h2 class="blind"&gt;</a:t>
            </a:r>
            <a:r>
              <a:rPr lang="ko-KR" altLang="en-US" sz="600" dirty="0" err="1">
                <a:solidFill>
                  <a:schemeClr val="bg1"/>
                </a:solidFill>
              </a:rPr>
              <a:t>바로가기</a:t>
            </a:r>
            <a:r>
              <a:rPr lang="en-US" altLang="ko-KR" sz="600" dirty="0">
                <a:solidFill>
                  <a:schemeClr val="bg1"/>
                </a:solidFill>
              </a:rPr>
              <a:t>&lt;/h2&gt;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&lt;</a:t>
            </a:r>
            <a:r>
              <a:rPr lang="en-US" altLang="ko-KR" sz="600" dirty="0" err="1">
                <a:solidFill>
                  <a:schemeClr val="bg1"/>
                </a:solidFill>
              </a:rPr>
              <a:t>ul</a:t>
            </a:r>
            <a:r>
              <a:rPr lang="en-US" altLang="ko-KR" sz="6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&lt;li&gt;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    &lt;a </a:t>
            </a:r>
            <a:r>
              <a:rPr lang="en-US" altLang="ko-KR" sz="600" dirty="0" err="1">
                <a:solidFill>
                  <a:schemeClr val="bg1"/>
                </a:solidFill>
              </a:rPr>
              <a:t>href</a:t>
            </a:r>
            <a:r>
              <a:rPr lang="en-US" altLang="ko-KR" sz="600" dirty="0">
                <a:solidFill>
                  <a:schemeClr val="bg1"/>
                </a:solidFill>
              </a:rPr>
              <a:t>="#"&gt;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    &lt;</a:t>
            </a:r>
            <a:r>
              <a:rPr lang="en-US" altLang="ko-KR" sz="600" dirty="0" err="1">
                <a:solidFill>
                  <a:schemeClr val="bg1"/>
                </a:solidFill>
              </a:rPr>
              <a:t>i</a:t>
            </a:r>
            <a:r>
              <a:rPr lang="en-US" altLang="ko-KR" sz="600" dirty="0">
                <a:solidFill>
                  <a:schemeClr val="bg1"/>
                </a:solidFill>
              </a:rPr>
              <a:t> class="la la-phone-volume"&gt;&lt;/</a:t>
            </a:r>
            <a:r>
              <a:rPr lang="en-US" altLang="ko-KR" sz="600" dirty="0" err="1">
                <a:solidFill>
                  <a:schemeClr val="bg1"/>
                </a:solidFill>
              </a:rPr>
              <a:t>i</a:t>
            </a:r>
            <a:r>
              <a:rPr lang="en-US" altLang="ko-KR" sz="6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        </a:t>
            </a:r>
            <a:r>
              <a:rPr lang="ko-KR" altLang="en-US" sz="600" dirty="0">
                <a:solidFill>
                  <a:schemeClr val="bg1"/>
                </a:solidFill>
              </a:rPr>
              <a:t>상담안내</a:t>
            </a:r>
          </a:p>
          <a:p>
            <a:r>
              <a:rPr lang="ko-KR" altLang="en-US" sz="600" dirty="0">
                <a:solidFill>
                  <a:schemeClr val="bg1"/>
                </a:solidFill>
              </a:rPr>
              <a:t>                        </a:t>
            </a:r>
            <a:r>
              <a:rPr lang="en-US" altLang="ko-KR" sz="600" dirty="0">
                <a:solidFill>
                  <a:schemeClr val="bg1"/>
                </a:solidFill>
              </a:rPr>
              <a:t>&lt;/a&gt;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&lt;/li&gt;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   &lt;li&gt;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    &lt;a </a:t>
            </a:r>
            <a:r>
              <a:rPr lang="en-US" altLang="ko-KR" sz="600" dirty="0" err="1">
                <a:solidFill>
                  <a:schemeClr val="bg1"/>
                </a:solidFill>
              </a:rPr>
              <a:t>href</a:t>
            </a:r>
            <a:r>
              <a:rPr lang="en-US" altLang="ko-KR" sz="600" dirty="0">
                <a:solidFill>
                  <a:schemeClr val="bg1"/>
                </a:solidFill>
              </a:rPr>
              <a:t>="#"&gt;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       &lt;</a:t>
            </a:r>
            <a:r>
              <a:rPr lang="en-US" altLang="ko-KR" sz="600" dirty="0" err="1">
                <a:solidFill>
                  <a:schemeClr val="bg1"/>
                </a:solidFill>
              </a:rPr>
              <a:t>i</a:t>
            </a:r>
            <a:r>
              <a:rPr lang="en-US" altLang="ko-KR" sz="600" dirty="0">
                <a:solidFill>
                  <a:schemeClr val="bg1"/>
                </a:solidFill>
              </a:rPr>
              <a:t> class="la la-comment"&gt;&lt;/</a:t>
            </a:r>
            <a:r>
              <a:rPr lang="en-US" altLang="ko-KR" sz="600" dirty="0" err="1">
                <a:solidFill>
                  <a:schemeClr val="bg1"/>
                </a:solidFill>
              </a:rPr>
              <a:t>i</a:t>
            </a:r>
            <a:r>
              <a:rPr lang="en-US" altLang="ko-KR" sz="6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        </a:t>
            </a:r>
            <a:r>
              <a:rPr lang="ko-KR" altLang="en-US" sz="600" dirty="0">
                <a:solidFill>
                  <a:schemeClr val="bg1"/>
                </a:solidFill>
              </a:rPr>
              <a:t>이용안내</a:t>
            </a:r>
          </a:p>
          <a:p>
            <a:r>
              <a:rPr lang="ko-KR" altLang="en-US" sz="600" dirty="0">
                <a:solidFill>
                  <a:schemeClr val="bg1"/>
                </a:solidFill>
              </a:rPr>
              <a:t>                        </a:t>
            </a:r>
            <a:r>
              <a:rPr lang="en-US" altLang="ko-KR" sz="600" dirty="0">
                <a:solidFill>
                  <a:schemeClr val="bg1"/>
                </a:solidFill>
              </a:rPr>
              <a:t>&lt;/a&gt;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&lt;/li&gt;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   &lt;li&gt;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    &lt;a </a:t>
            </a:r>
            <a:r>
              <a:rPr lang="en-US" altLang="ko-KR" sz="600" dirty="0" err="1">
                <a:solidFill>
                  <a:schemeClr val="bg1"/>
                </a:solidFill>
              </a:rPr>
              <a:t>href</a:t>
            </a:r>
            <a:r>
              <a:rPr lang="en-US" altLang="ko-KR" sz="600" dirty="0">
                <a:solidFill>
                  <a:schemeClr val="bg1"/>
                </a:solidFill>
              </a:rPr>
              <a:t>="#"&gt;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       &lt;</a:t>
            </a:r>
            <a:r>
              <a:rPr lang="en-US" altLang="ko-KR" sz="600" dirty="0" err="1">
                <a:solidFill>
                  <a:schemeClr val="bg1"/>
                </a:solidFill>
              </a:rPr>
              <a:t>i</a:t>
            </a:r>
            <a:r>
              <a:rPr lang="en-US" altLang="ko-KR" sz="600" dirty="0">
                <a:solidFill>
                  <a:schemeClr val="bg1"/>
                </a:solidFill>
              </a:rPr>
              <a:t> class="la la-edit"&gt;&lt;/</a:t>
            </a:r>
            <a:r>
              <a:rPr lang="en-US" altLang="ko-KR" sz="600" dirty="0" err="1">
                <a:solidFill>
                  <a:schemeClr val="bg1"/>
                </a:solidFill>
              </a:rPr>
              <a:t>i</a:t>
            </a:r>
            <a:r>
              <a:rPr lang="en-US" altLang="ko-KR" sz="6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        </a:t>
            </a:r>
            <a:r>
              <a:rPr lang="ko-KR" altLang="en-US" sz="600" dirty="0">
                <a:solidFill>
                  <a:schemeClr val="bg1"/>
                </a:solidFill>
              </a:rPr>
              <a:t>예약하기</a:t>
            </a:r>
          </a:p>
          <a:p>
            <a:r>
              <a:rPr lang="ko-KR" altLang="en-US" sz="600" dirty="0">
                <a:solidFill>
                  <a:schemeClr val="bg1"/>
                </a:solidFill>
              </a:rPr>
              <a:t>                        </a:t>
            </a:r>
            <a:r>
              <a:rPr lang="en-US" altLang="ko-KR" sz="600" dirty="0">
                <a:solidFill>
                  <a:schemeClr val="bg1"/>
                </a:solidFill>
              </a:rPr>
              <a:t>&lt;/a&gt;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&lt;/li&gt;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   &lt;li&gt;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    &lt;a </a:t>
            </a:r>
            <a:r>
              <a:rPr lang="en-US" altLang="ko-KR" sz="600" dirty="0" err="1">
                <a:solidFill>
                  <a:schemeClr val="bg1"/>
                </a:solidFill>
              </a:rPr>
              <a:t>href</a:t>
            </a:r>
            <a:r>
              <a:rPr lang="en-US" altLang="ko-KR" sz="600" dirty="0">
                <a:solidFill>
                  <a:schemeClr val="bg1"/>
                </a:solidFill>
              </a:rPr>
              <a:t>="#"&gt;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       &lt;</a:t>
            </a:r>
            <a:r>
              <a:rPr lang="en-US" altLang="ko-KR" sz="600" dirty="0" err="1">
                <a:solidFill>
                  <a:schemeClr val="bg1"/>
                </a:solidFill>
              </a:rPr>
              <a:t>i</a:t>
            </a:r>
            <a:r>
              <a:rPr lang="en-US" altLang="ko-KR" sz="600" dirty="0">
                <a:solidFill>
                  <a:schemeClr val="bg1"/>
                </a:solidFill>
              </a:rPr>
              <a:t> class="la la-tasks"&gt;&lt;/</a:t>
            </a:r>
            <a:r>
              <a:rPr lang="en-US" altLang="ko-KR" sz="600" dirty="0" err="1">
                <a:solidFill>
                  <a:schemeClr val="bg1"/>
                </a:solidFill>
              </a:rPr>
              <a:t>i</a:t>
            </a:r>
            <a:r>
              <a:rPr lang="en-US" altLang="ko-KR" sz="6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        </a:t>
            </a:r>
            <a:r>
              <a:rPr lang="ko-KR" altLang="en-US" sz="600" dirty="0">
                <a:solidFill>
                  <a:schemeClr val="bg1"/>
                </a:solidFill>
              </a:rPr>
              <a:t>예약확인</a:t>
            </a:r>
          </a:p>
          <a:p>
            <a:r>
              <a:rPr lang="ko-KR" altLang="en-US" sz="600" dirty="0">
                <a:solidFill>
                  <a:schemeClr val="bg1"/>
                </a:solidFill>
              </a:rPr>
              <a:t>                        </a:t>
            </a:r>
            <a:r>
              <a:rPr lang="en-US" altLang="ko-KR" sz="600" dirty="0">
                <a:solidFill>
                  <a:schemeClr val="bg1"/>
                </a:solidFill>
              </a:rPr>
              <a:t>&lt;/a&gt;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&lt;/li&gt;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   &lt;li&gt;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    &lt;a </a:t>
            </a:r>
            <a:r>
              <a:rPr lang="en-US" altLang="ko-KR" sz="600" dirty="0" err="1">
                <a:solidFill>
                  <a:schemeClr val="bg1"/>
                </a:solidFill>
              </a:rPr>
              <a:t>href</a:t>
            </a:r>
            <a:r>
              <a:rPr lang="en-US" altLang="ko-KR" sz="600" dirty="0">
                <a:solidFill>
                  <a:schemeClr val="bg1"/>
                </a:solidFill>
              </a:rPr>
              <a:t>="#"&gt;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      &lt;</a:t>
            </a:r>
            <a:r>
              <a:rPr lang="en-US" altLang="ko-KR" sz="600" dirty="0" err="1">
                <a:solidFill>
                  <a:schemeClr val="bg1"/>
                </a:solidFill>
              </a:rPr>
              <a:t>i</a:t>
            </a:r>
            <a:r>
              <a:rPr lang="en-US" altLang="ko-KR" sz="600" dirty="0">
                <a:solidFill>
                  <a:schemeClr val="bg1"/>
                </a:solidFill>
              </a:rPr>
              <a:t> class="la la-map-marked"&gt;&lt;/</a:t>
            </a:r>
            <a:r>
              <a:rPr lang="en-US" altLang="ko-KR" sz="600" dirty="0" err="1">
                <a:solidFill>
                  <a:schemeClr val="bg1"/>
                </a:solidFill>
              </a:rPr>
              <a:t>i</a:t>
            </a:r>
            <a:r>
              <a:rPr lang="en-US" altLang="ko-KR" sz="6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       </a:t>
            </a:r>
            <a:r>
              <a:rPr lang="ko-KR" altLang="en-US" sz="600" dirty="0" err="1">
                <a:solidFill>
                  <a:schemeClr val="bg1"/>
                </a:solidFill>
              </a:rPr>
              <a:t>오시는길</a:t>
            </a:r>
            <a:r>
              <a:rPr lang="ko-KR" altLang="en-US" sz="600" dirty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600" dirty="0">
                <a:solidFill>
                  <a:schemeClr val="bg1"/>
                </a:solidFill>
              </a:rPr>
              <a:t>                        </a:t>
            </a:r>
            <a:r>
              <a:rPr lang="en-US" altLang="ko-KR" sz="600" dirty="0">
                <a:solidFill>
                  <a:schemeClr val="bg1"/>
                </a:solidFill>
              </a:rPr>
              <a:t>&lt;/a&gt;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&lt;/li&gt;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&lt;/</a:t>
            </a:r>
            <a:r>
              <a:rPr lang="en-US" altLang="ko-KR" sz="600" dirty="0" err="1">
                <a:solidFill>
                  <a:schemeClr val="bg1"/>
                </a:solidFill>
              </a:rPr>
              <a:t>ul</a:t>
            </a:r>
            <a:r>
              <a:rPr lang="en-US" altLang="ko-KR" sz="6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&lt;/div&gt;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&lt;/div&gt;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&lt;/div&gt;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&lt;footer&gt;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&lt;h1&gt;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&lt;a </a:t>
            </a:r>
            <a:r>
              <a:rPr lang="en-US" altLang="ko-KR" sz="600" dirty="0" err="1">
                <a:solidFill>
                  <a:schemeClr val="bg1"/>
                </a:solidFill>
              </a:rPr>
              <a:t>href</a:t>
            </a:r>
            <a:r>
              <a:rPr lang="en-US" altLang="ko-KR" sz="600" dirty="0">
                <a:solidFill>
                  <a:schemeClr val="bg1"/>
                </a:solidFill>
              </a:rPr>
              <a:t>="#"&gt;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&lt;</a:t>
            </a:r>
            <a:r>
              <a:rPr lang="en-US" altLang="ko-KR" sz="600" dirty="0" err="1">
                <a:solidFill>
                  <a:schemeClr val="bg1"/>
                </a:solidFill>
              </a:rPr>
              <a:t>img</a:t>
            </a:r>
            <a:r>
              <a:rPr lang="en-US" altLang="ko-KR" sz="600" dirty="0">
                <a:solidFill>
                  <a:schemeClr val="bg1"/>
                </a:solidFill>
              </a:rPr>
              <a:t> </a:t>
            </a:r>
            <a:r>
              <a:rPr lang="en-US" altLang="ko-KR" sz="600" dirty="0" err="1">
                <a:solidFill>
                  <a:schemeClr val="bg1"/>
                </a:solidFill>
              </a:rPr>
              <a:t>src</a:t>
            </a:r>
            <a:r>
              <a:rPr lang="en-US" altLang="ko-KR" sz="600" dirty="0">
                <a:solidFill>
                  <a:schemeClr val="bg1"/>
                </a:solidFill>
              </a:rPr>
              <a:t>="./images/</a:t>
            </a:r>
            <a:r>
              <a:rPr lang="en-US" altLang="ko-KR" sz="600" dirty="0" err="1">
                <a:solidFill>
                  <a:schemeClr val="bg1"/>
                </a:solidFill>
              </a:rPr>
              <a:t>comm</a:t>
            </a:r>
            <a:r>
              <a:rPr lang="en-US" altLang="ko-KR" sz="600" dirty="0">
                <a:solidFill>
                  <a:schemeClr val="bg1"/>
                </a:solidFill>
              </a:rPr>
              <a:t>/logo.png" alt=""&gt;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&lt;/a&gt;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&lt;/h1&gt;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&lt;div class="</a:t>
            </a:r>
            <a:r>
              <a:rPr lang="en-US" altLang="ko-KR" sz="600" dirty="0" err="1">
                <a:solidFill>
                  <a:schemeClr val="bg1"/>
                </a:solidFill>
              </a:rPr>
              <a:t>col_right</a:t>
            </a:r>
            <a:r>
              <a:rPr lang="en-US" altLang="ko-KR" sz="600" dirty="0">
                <a:solidFill>
                  <a:schemeClr val="bg1"/>
                </a:solidFill>
              </a:rPr>
              <a:t>"&gt;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&lt;div class="</a:t>
            </a:r>
            <a:r>
              <a:rPr lang="en-US" altLang="ko-KR" sz="600" dirty="0" err="1">
                <a:solidFill>
                  <a:schemeClr val="bg1"/>
                </a:solidFill>
              </a:rPr>
              <a:t>foot_txt</a:t>
            </a:r>
            <a:r>
              <a:rPr lang="en-US" altLang="ko-KR" sz="600" dirty="0">
                <a:solidFill>
                  <a:schemeClr val="bg1"/>
                </a:solidFill>
              </a:rPr>
              <a:t>"&gt;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&lt;</a:t>
            </a:r>
            <a:r>
              <a:rPr lang="en-US" altLang="ko-KR" sz="600" dirty="0" err="1">
                <a:solidFill>
                  <a:schemeClr val="bg1"/>
                </a:solidFill>
              </a:rPr>
              <a:t>ul</a:t>
            </a:r>
            <a:r>
              <a:rPr lang="en-US" altLang="ko-KR" sz="6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&lt;a </a:t>
            </a:r>
            <a:r>
              <a:rPr lang="en-US" altLang="ko-KR" sz="600" dirty="0" err="1">
                <a:solidFill>
                  <a:schemeClr val="bg1"/>
                </a:solidFill>
              </a:rPr>
              <a:t>href</a:t>
            </a:r>
            <a:r>
              <a:rPr lang="en-US" altLang="ko-KR" sz="600" dirty="0">
                <a:solidFill>
                  <a:schemeClr val="bg1"/>
                </a:solidFill>
              </a:rPr>
              <a:t>="#"&gt;</a:t>
            </a:r>
            <a:r>
              <a:rPr lang="ko-KR" altLang="en-US" sz="600" dirty="0">
                <a:solidFill>
                  <a:schemeClr val="bg1"/>
                </a:solidFill>
              </a:rPr>
              <a:t>공지사항</a:t>
            </a:r>
            <a:r>
              <a:rPr lang="en-US" altLang="ko-KR" sz="600" dirty="0">
                <a:solidFill>
                  <a:schemeClr val="bg1"/>
                </a:solidFill>
              </a:rPr>
              <a:t>&lt;/a&gt;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&lt;a </a:t>
            </a:r>
            <a:r>
              <a:rPr lang="en-US" altLang="ko-KR" sz="600" dirty="0" err="1">
                <a:solidFill>
                  <a:schemeClr val="bg1"/>
                </a:solidFill>
              </a:rPr>
              <a:t>href</a:t>
            </a:r>
            <a:r>
              <a:rPr lang="en-US" altLang="ko-KR" sz="600" dirty="0">
                <a:solidFill>
                  <a:schemeClr val="bg1"/>
                </a:solidFill>
              </a:rPr>
              <a:t>="#"&gt;</a:t>
            </a:r>
            <a:r>
              <a:rPr lang="ko-KR" altLang="en-US" sz="600" dirty="0">
                <a:solidFill>
                  <a:schemeClr val="bg1"/>
                </a:solidFill>
              </a:rPr>
              <a:t>이용요금</a:t>
            </a:r>
            <a:r>
              <a:rPr lang="en-US" altLang="ko-KR" sz="600" dirty="0">
                <a:solidFill>
                  <a:schemeClr val="bg1"/>
                </a:solidFill>
              </a:rPr>
              <a:t>&lt;/a&gt;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&lt;a </a:t>
            </a:r>
            <a:r>
              <a:rPr lang="en-US" altLang="ko-KR" sz="600" dirty="0" err="1">
                <a:solidFill>
                  <a:schemeClr val="bg1"/>
                </a:solidFill>
              </a:rPr>
              <a:t>href</a:t>
            </a:r>
            <a:r>
              <a:rPr lang="en-US" altLang="ko-KR" sz="600" dirty="0">
                <a:solidFill>
                  <a:schemeClr val="bg1"/>
                </a:solidFill>
              </a:rPr>
              <a:t>="#"&gt;</a:t>
            </a:r>
            <a:r>
              <a:rPr lang="ko-KR" altLang="en-US" sz="600" dirty="0">
                <a:solidFill>
                  <a:schemeClr val="bg1"/>
                </a:solidFill>
              </a:rPr>
              <a:t>관람안대도</a:t>
            </a:r>
            <a:r>
              <a:rPr lang="en-US" altLang="ko-KR" sz="600" dirty="0">
                <a:solidFill>
                  <a:schemeClr val="bg1"/>
                </a:solidFill>
              </a:rPr>
              <a:t>&lt;/a&gt;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    &lt;a </a:t>
            </a:r>
            <a:r>
              <a:rPr lang="en-US" altLang="ko-KR" sz="600" dirty="0" err="1">
                <a:solidFill>
                  <a:schemeClr val="bg1"/>
                </a:solidFill>
              </a:rPr>
              <a:t>href</a:t>
            </a:r>
            <a:r>
              <a:rPr lang="en-US" altLang="ko-KR" sz="600" dirty="0">
                <a:solidFill>
                  <a:schemeClr val="bg1"/>
                </a:solidFill>
              </a:rPr>
              <a:t>="#"&gt;</a:t>
            </a:r>
            <a:r>
              <a:rPr lang="ko-KR" altLang="en-US" sz="600" dirty="0" err="1">
                <a:solidFill>
                  <a:schemeClr val="bg1"/>
                </a:solidFill>
              </a:rPr>
              <a:t>고객소리함</a:t>
            </a:r>
            <a:r>
              <a:rPr lang="en-US" altLang="ko-KR" sz="600" dirty="0">
                <a:solidFill>
                  <a:schemeClr val="bg1"/>
                </a:solidFill>
              </a:rPr>
              <a:t>&lt;/a&gt;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&lt;/</a:t>
            </a:r>
            <a:r>
              <a:rPr lang="en-US" altLang="ko-KR" sz="600" dirty="0" err="1">
                <a:solidFill>
                  <a:schemeClr val="bg1"/>
                </a:solidFill>
              </a:rPr>
              <a:t>ul</a:t>
            </a:r>
            <a:r>
              <a:rPr lang="en-US" altLang="ko-KR" sz="6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&lt;/div&gt;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&lt;</a:t>
            </a:r>
            <a:r>
              <a:rPr lang="en-US" altLang="ko-KR" sz="600" dirty="0" err="1">
                <a:solidFill>
                  <a:schemeClr val="bg1"/>
                </a:solidFill>
              </a:rPr>
              <a:t>adress</a:t>
            </a:r>
            <a:r>
              <a:rPr lang="en-US" altLang="ko-KR" sz="600" dirty="0">
                <a:solidFill>
                  <a:schemeClr val="bg1"/>
                </a:solidFill>
              </a:rPr>
              <a:t>&gt;</a:t>
            </a:r>
            <a:r>
              <a:rPr lang="ko-KR" altLang="en-US" sz="600" dirty="0">
                <a:solidFill>
                  <a:schemeClr val="bg1"/>
                </a:solidFill>
              </a:rPr>
              <a:t>서울시 강남구 </a:t>
            </a:r>
            <a:r>
              <a:rPr lang="ko-KR" altLang="en-US" sz="600" dirty="0" err="1">
                <a:solidFill>
                  <a:schemeClr val="bg1"/>
                </a:solidFill>
              </a:rPr>
              <a:t>봉은사로</a:t>
            </a:r>
            <a:r>
              <a:rPr lang="ko-KR" altLang="en-US" sz="600" dirty="0">
                <a:solidFill>
                  <a:schemeClr val="bg1"/>
                </a:solidFill>
              </a:rPr>
              <a:t> </a:t>
            </a:r>
            <a:r>
              <a:rPr lang="en-US" altLang="ko-KR" sz="600" dirty="0">
                <a:solidFill>
                  <a:schemeClr val="bg1"/>
                </a:solidFill>
              </a:rPr>
              <a:t>1</a:t>
            </a:r>
            <a:r>
              <a:rPr lang="ko-KR" altLang="en-US" sz="600" dirty="0">
                <a:solidFill>
                  <a:schemeClr val="bg1"/>
                </a:solidFill>
              </a:rPr>
              <a:t>길 </a:t>
            </a:r>
            <a:r>
              <a:rPr lang="en-US" altLang="ko-KR" sz="600" dirty="0">
                <a:solidFill>
                  <a:schemeClr val="bg1"/>
                </a:solidFill>
              </a:rPr>
              <a:t>39 </a:t>
            </a:r>
            <a:r>
              <a:rPr lang="ko-KR" altLang="en-US" sz="600" dirty="0">
                <a:solidFill>
                  <a:schemeClr val="bg1"/>
                </a:solidFill>
              </a:rPr>
              <a:t>유성빌딩 </a:t>
            </a:r>
            <a:r>
              <a:rPr lang="en-US" altLang="ko-KR" sz="600" dirty="0">
                <a:solidFill>
                  <a:schemeClr val="bg1"/>
                </a:solidFill>
              </a:rPr>
              <a:t>4~6</a:t>
            </a:r>
            <a:r>
              <a:rPr lang="ko-KR" altLang="en-US" sz="600" dirty="0">
                <a:solidFill>
                  <a:schemeClr val="bg1"/>
                </a:solidFill>
              </a:rPr>
              <a:t>층 팩스</a:t>
            </a:r>
            <a:r>
              <a:rPr lang="en-US" altLang="ko-KR" sz="600" dirty="0">
                <a:solidFill>
                  <a:schemeClr val="bg1"/>
                </a:solidFill>
              </a:rPr>
              <a:t>: 02-511-3864&lt;/</a:t>
            </a:r>
            <a:r>
              <a:rPr lang="en-US" altLang="ko-KR" sz="600" dirty="0" err="1">
                <a:solidFill>
                  <a:schemeClr val="bg1"/>
                </a:solidFill>
              </a:rPr>
              <a:t>adress</a:t>
            </a:r>
            <a:r>
              <a:rPr lang="en-US" altLang="ko-KR" sz="6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&lt;div class="copyright"&gt;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   COPYRIGHTⓒ 2018 THEBORN KOREA INC. ALL RIGHTS RESERVED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    &lt;/div&gt;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 &lt;/div&gt;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&lt;/footer&gt;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&lt;/div&gt;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&lt;/body&gt;</a:t>
            </a:r>
          </a:p>
          <a:p>
            <a:endParaRPr lang="en-US" altLang="ko-KR" sz="600" dirty="0">
              <a:solidFill>
                <a:schemeClr val="bg1"/>
              </a:solidFill>
            </a:endParaRPr>
          </a:p>
          <a:p>
            <a:r>
              <a:rPr lang="en-US" altLang="ko-KR" sz="600" dirty="0">
                <a:solidFill>
                  <a:schemeClr val="bg1"/>
                </a:solidFill>
              </a:rPr>
              <a:t>&lt;/html&gt;</a:t>
            </a:r>
          </a:p>
          <a:p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01000" y="1779961"/>
            <a:ext cx="2912533" cy="25299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err="1">
                <a:solidFill>
                  <a:schemeClr val="bg1"/>
                </a:solidFill>
              </a:rPr>
              <a:t>Css</a:t>
            </a:r>
            <a:endParaRPr lang="en-US" altLang="ko-KR" sz="600" b="1" dirty="0">
              <a:solidFill>
                <a:schemeClr val="bg1"/>
              </a:solidFill>
            </a:endParaRPr>
          </a:p>
          <a:p>
            <a:endParaRPr lang="en-US" altLang="ko-KR" sz="600" dirty="0">
              <a:solidFill>
                <a:schemeClr val="bg1"/>
              </a:solidFill>
            </a:endParaRPr>
          </a:p>
          <a:p>
            <a:r>
              <a:rPr lang="en-US" altLang="ko-KR" sz="600" dirty="0">
                <a:solidFill>
                  <a:schemeClr val="bg1"/>
                </a:solidFill>
              </a:rPr>
              <a:t>@charset "UTF-8";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@import </a:t>
            </a:r>
            <a:r>
              <a:rPr lang="en-US" altLang="ko-KR" sz="600" dirty="0" err="1">
                <a:solidFill>
                  <a:schemeClr val="bg1"/>
                </a:solidFill>
              </a:rPr>
              <a:t>url</a:t>
            </a:r>
            <a:r>
              <a:rPr lang="en-US" altLang="ko-KR" sz="600" dirty="0">
                <a:solidFill>
                  <a:schemeClr val="bg1"/>
                </a:solidFill>
              </a:rPr>
              <a:t>("./reset.css");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@import </a:t>
            </a:r>
            <a:r>
              <a:rPr lang="en-US" altLang="ko-KR" sz="600" dirty="0" err="1">
                <a:solidFill>
                  <a:schemeClr val="bg1"/>
                </a:solidFill>
              </a:rPr>
              <a:t>url</a:t>
            </a:r>
            <a:r>
              <a:rPr lang="en-US" altLang="ko-KR" sz="600" dirty="0">
                <a:solidFill>
                  <a:schemeClr val="bg1"/>
                </a:solidFill>
              </a:rPr>
              <a:t>("./main.css");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@import </a:t>
            </a:r>
            <a:r>
              <a:rPr lang="en-US" altLang="ko-KR" sz="600" dirty="0" err="1">
                <a:solidFill>
                  <a:schemeClr val="bg1"/>
                </a:solidFill>
              </a:rPr>
              <a:t>url</a:t>
            </a:r>
            <a:r>
              <a:rPr lang="en-US" altLang="ko-KR" sz="600" dirty="0">
                <a:solidFill>
                  <a:schemeClr val="bg1"/>
                </a:solidFill>
              </a:rPr>
              <a:t>("./contents.css");</a:t>
            </a:r>
          </a:p>
          <a:p>
            <a:endParaRPr lang="en-US" altLang="ko-KR" sz="600" dirty="0">
              <a:solidFill>
                <a:schemeClr val="bg1"/>
              </a:solidFill>
            </a:endParaRPr>
          </a:p>
          <a:p>
            <a:r>
              <a:rPr lang="en-US" altLang="ko-KR" sz="600" dirty="0">
                <a:solidFill>
                  <a:schemeClr val="bg1"/>
                </a:solidFill>
              </a:rPr>
              <a:t>/* pc </a:t>
            </a:r>
            <a:r>
              <a:rPr lang="ko-KR" altLang="en-US" sz="600" dirty="0">
                <a:solidFill>
                  <a:schemeClr val="bg1"/>
                </a:solidFill>
              </a:rPr>
              <a:t>버전 *</a:t>
            </a:r>
            <a:r>
              <a:rPr lang="en-US" altLang="ko-KR" sz="600" dirty="0">
                <a:solidFill>
                  <a:schemeClr val="bg1"/>
                </a:solidFill>
              </a:rPr>
              <a:t>/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header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position: relative;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border-bottom: 1px solid #</a:t>
            </a:r>
            <a:r>
              <a:rPr lang="en-US" altLang="ko-KR" sz="600" dirty="0" err="1">
                <a:solidFill>
                  <a:schemeClr val="bg1"/>
                </a:solidFill>
              </a:rPr>
              <a:t>eee</a:t>
            </a:r>
            <a:r>
              <a:rPr lang="en-US" altLang="ko-KR" sz="6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width: 800px;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height: 70px;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margin: 0 auto;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}</a:t>
            </a:r>
          </a:p>
          <a:p>
            <a:endParaRPr lang="en-US" altLang="ko-KR" sz="600" dirty="0">
              <a:solidFill>
                <a:schemeClr val="bg1"/>
              </a:solidFill>
            </a:endParaRPr>
          </a:p>
          <a:p>
            <a:r>
              <a:rPr lang="en-US" altLang="ko-KR" sz="600" dirty="0">
                <a:solidFill>
                  <a:schemeClr val="bg1"/>
                </a:solidFill>
              </a:rPr>
              <a:t>header .logo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float: left;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padding-left: 20px;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}</a:t>
            </a:r>
          </a:p>
          <a:p>
            <a:endParaRPr lang="en-US" altLang="ko-KR" sz="600" dirty="0">
              <a:solidFill>
                <a:schemeClr val="bg1"/>
              </a:solidFill>
            </a:endParaRPr>
          </a:p>
          <a:p>
            <a:r>
              <a:rPr lang="en-US" altLang="ko-KR" sz="600" dirty="0">
                <a:solidFill>
                  <a:schemeClr val="bg1"/>
                </a:solidFill>
              </a:rPr>
              <a:t>header .logo a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display: block;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width: 150px;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height: 68px;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background: </a:t>
            </a:r>
            <a:r>
              <a:rPr lang="en-US" altLang="ko-KR" sz="600" dirty="0" err="1">
                <a:solidFill>
                  <a:schemeClr val="bg1"/>
                </a:solidFill>
              </a:rPr>
              <a:t>url</a:t>
            </a:r>
            <a:r>
              <a:rPr lang="en-US" altLang="ko-KR" sz="600" dirty="0">
                <a:solidFill>
                  <a:schemeClr val="bg1"/>
                </a:solidFill>
              </a:rPr>
              <a:t>(../../images/</a:t>
            </a:r>
            <a:r>
              <a:rPr lang="en-US" altLang="ko-KR" sz="600" dirty="0" err="1">
                <a:solidFill>
                  <a:schemeClr val="bg1"/>
                </a:solidFill>
              </a:rPr>
              <a:t>comm</a:t>
            </a:r>
            <a:r>
              <a:rPr lang="en-US" altLang="ko-KR" sz="600" dirty="0">
                <a:solidFill>
                  <a:schemeClr val="bg1"/>
                </a:solidFill>
              </a:rPr>
              <a:t>/logo.png) 0 50% no-repeat;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-</a:t>
            </a:r>
            <a:r>
              <a:rPr lang="en-US" altLang="ko-KR" sz="600" dirty="0" err="1">
                <a:solidFill>
                  <a:schemeClr val="bg1"/>
                </a:solidFill>
              </a:rPr>
              <a:t>webkit</a:t>
            </a:r>
            <a:r>
              <a:rPr lang="en-US" altLang="ko-KR" sz="600" dirty="0">
                <a:solidFill>
                  <a:schemeClr val="bg1"/>
                </a:solidFill>
              </a:rPr>
              <a:t>- background-size: contain;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background-size: contain;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text-indent: -9999px;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.</a:t>
            </a:r>
            <a:r>
              <a:rPr lang="en-US" altLang="ko-KR" sz="600" dirty="0" err="1">
                <a:solidFill>
                  <a:schemeClr val="bg1"/>
                </a:solidFill>
              </a:rPr>
              <a:t>menu:hover</a:t>
            </a:r>
            <a:r>
              <a:rPr lang="en-US" altLang="ko-KR" sz="6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display: block;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}</a:t>
            </a:r>
          </a:p>
          <a:p>
            <a:endParaRPr lang="en-US" altLang="ko-KR" sz="600" dirty="0">
              <a:solidFill>
                <a:schemeClr val="bg1"/>
              </a:solidFill>
            </a:endParaRPr>
          </a:p>
          <a:p>
            <a:r>
              <a:rPr lang="en-US" altLang="ko-KR" sz="600" dirty="0">
                <a:solidFill>
                  <a:schemeClr val="bg1"/>
                </a:solidFill>
              </a:rPr>
              <a:t>header </a:t>
            </a:r>
            <a:r>
              <a:rPr lang="en-US" altLang="ko-KR" sz="600" dirty="0" err="1">
                <a:solidFill>
                  <a:schemeClr val="bg1"/>
                </a:solidFill>
              </a:rPr>
              <a:t>nav</a:t>
            </a:r>
            <a:r>
              <a:rPr lang="en-US" altLang="ko-KR" sz="6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float: right;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}</a:t>
            </a:r>
          </a:p>
          <a:p>
            <a:endParaRPr lang="en-US" altLang="ko-KR" sz="600" dirty="0">
              <a:solidFill>
                <a:schemeClr val="bg1"/>
              </a:solidFill>
            </a:endParaRPr>
          </a:p>
          <a:p>
            <a:r>
              <a:rPr lang="en-US" altLang="ko-KR" sz="600" dirty="0">
                <a:solidFill>
                  <a:schemeClr val="bg1"/>
                </a:solidFill>
              </a:rPr>
              <a:t>.nav_depth1 &gt; li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float: left;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position: relative;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}</a:t>
            </a:r>
          </a:p>
          <a:p>
            <a:endParaRPr lang="en-US" altLang="ko-KR" sz="600" dirty="0">
              <a:solidFill>
                <a:schemeClr val="bg1"/>
              </a:solidFill>
            </a:endParaRPr>
          </a:p>
          <a:p>
            <a:r>
              <a:rPr lang="en-US" altLang="ko-KR" sz="600" dirty="0">
                <a:solidFill>
                  <a:schemeClr val="bg1"/>
                </a:solidFill>
              </a:rPr>
              <a:t>.nav_depth1 &gt; li &gt; a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display: block;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height: 70px;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padding: 23px 55px 0;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}</a:t>
            </a:r>
          </a:p>
          <a:p>
            <a:endParaRPr lang="en-US" altLang="ko-KR" sz="600" dirty="0">
              <a:solidFill>
                <a:schemeClr val="bg1"/>
              </a:solidFill>
            </a:endParaRPr>
          </a:p>
          <a:p>
            <a:r>
              <a:rPr lang="en-US" altLang="ko-KR" sz="600" dirty="0">
                <a:solidFill>
                  <a:schemeClr val="bg1"/>
                </a:solidFill>
              </a:rPr>
              <a:t>.nav_depth2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display: none;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position: </a:t>
            </a:r>
            <a:r>
              <a:rPr lang="en-US" altLang="ko-KR" sz="600" dirty="0" err="1">
                <a:solidFill>
                  <a:schemeClr val="bg1"/>
                </a:solidFill>
              </a:rPr>
              <a:t>absolute;top</a:t>
            </a:r>
            <a:r>
              <a:rPr lang="en-US" altLang="ko-KR" sz="600" dirty="0">
                <a:solidFill>
                  <a:schemeClr val="bg1"/>
                </a:solidFill>
              </a:rPr>
              <a:t>: 70;left: 0;right: 0;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z-index: 110;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margin-top: 15px;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}</a:t>
            </a:r>
          </a:p>
          <a:p>
            <a:endParaRPr lang="en-US" altLang="ko-KR" sz="600" dirty="0">
              <a:solidFill>
                <a:schemeClr val="bg1"/>
              </a:solidFill>
            </a:endParaRPr>
          </a:p>
          <a:p>
            <a:endParaRPr lang="en-US" altLang="ko-KR" sz="600" dirty="0">
              <a:solidFill>
                <a:schemeClr val="bg1"/>
              </a:solidFill>
            </a:endParaRPr>
          </a:p>
          <a:p>
            <a:r>
              <a:rPr lang="en-US" altLang="ko-KR" sz="600" dirty="0">
                <a:solidFill>
                  <a:schemeClr val="bg1"/>
                </a:solidFill>
              </a:rPr>
              <a:t>.nav_depth2 a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display: block;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text-align: center;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padding: 3px 0;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}</a:t>
            </a:r>
          </a:p>
          <a:p>
            <a:endParaRPr lang="en-US" altLang="ko-KR" sz="600" dirty="0">
              <a:solidFill>
                <a:schemeClr val="bg1"/>
              </a:solidFill>
            </a:endParaRPr>
          </a:p>
          <a:p>
            <a:r>
              <a:rPr lang="en-US" altLang="ko-KR" sz="600" dirty="0">
                <a:solidFill>
                  <a:schemeClr val="bg1"/>
                </a:solidFill>
              </a:rPr>
              <a:t>.</a:t>
            </a:r>
            <a:r>
              <a:rPr lang="en-US" altLang="ko-KR" sz="600" dirty="0" err="1">
                <a:solidFill>
                  <a:schemeClr val="bg1"/>
                </a:solidFill>
              </a:rPr>
              <a:t>bg_nav</a:t>
            </a:r>
            <a:r>
              <a:rPr lang="en-US" altLang="ko-KR" sz="6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display: none;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position: absolute;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top: 70px;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left: 0;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z-index: 100;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width: 100%;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height: 170px;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background: yellow;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}</a:t>
            </a:r>
          </a:p>
          <a:p>
            <a:endParaRPr lang="en-US" altLang="ko-KR" sz="600" dirty="0">
              <a:solidFill>
                <a:schemeClr val="bg1"/>
              </a:solidFill>
            </a:endParaRPr>
          </a:p>
          <a:p>
            <a:r>
              <a:rPr lang="en-US" altLang="ko-KR" sz="600" dirty="0" err="1">
                <a:solidFill>
                  <a:schemeClr val="bg1"/>
                </a:solidFill>
              </a:rPr>
              <a:t>nav:hover</a:t>
            </a:r>
            <a:r>
              <a:rPr lang="en-US" altLang="ko-KR" sz="600" dirty="0">
                <a:solidFill>
                  <a:schemeClr val="bg1"/>
                </a:solidFill>
              </a:rPr>
              <a:t> .nav_depth2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display: block;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}</a:t>
            </a:r>
          </a:p>
          <a:p>
            <a:endParaRPr lang="en-US" altLang="ko-KR" sz="600" dirty="0">
              <a:solidFill>
                <a:schemeClr val="bg1"/>
              </a:solidFill>
            </a:endParaRPr>
          </a:p>
          <a:p>
            <a:r>
              <a:rPr lang="en-US" altLang="ko-KR" sz="600" dirty="0" err="1">
                <a:solidFill>
                  <a:schemeClr val="bg1"/>
                </a:solidFill>
              </a:rPr>
              <a:t>nav:hover</a:t>
            </a:r>
            <a:r>
              <a:rPr lang="en-US" altLang="ko-KR" sz="600" dirty="0">
                <a:solidFill>
                  <a:schemeClr val="bg1"/>
                </a:solidFill>
              </a:rPr>
              <a:t> .</a:t>
            </a:r>
            <a:r>
              <a:rPr lang="en-US" altLang="ko-KR" sz="600" dirty="0" err="1">
                <a:solidFill>
                  <a:schemeClr val="bg1"/>
                </a:solidFill>
              </a:rPr>
              <a:t>bg_nav</a:t>
            </a:r>
            <a:r>
              <a:rPr lang="en-US" altLang="ko-KR" sz="6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display: block;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}</a:t>
            </a:r>
          </a:p>
          <a:p>
            <a:endParaRPr lang="en-US" altLang="ko-KR" sz="600" dirty="0">
              <a:solidFill>
                <a:schemeClr val="bg1"/>
              </a:solidFill>
            </a:endParaRPr>
          </a:p>
          <a:p>
            <a:r>
              <a:rPr lang="en-US" altLang="ko-KR" sz="600" dirty="0">
                <a:solidFill>
                  <a:schemeClr val="bg1"/>
                </a:solidFill>
              </a:rPr>
              <a:t>.slick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position: relative;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width: 100%;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}</a:t>
            </a:r>
          </a:p>
          <a:p>
            <a:endParaRPr lang="en-US" altLang="ko-KR" sz="600" dirty="0">
              <a:solidFill>
                <a:schemeClr val="bg1"/>
              </a:solidFill>
            </a:endParaRPr>
          </a:p>
          <a:p>
            <a:r>
              <a:rPr lang="en-US" altLang="ko-KR" sz="600" dirty="0">
                <a:solidFill>
                  <a:schemeClr val="bg1"/>
                </a:solidFill>
              </a:rPr>
              <a:t>.slick </a:t>
            </a:r>
            <a:r>
              <a:rPr lang="en-US" altLang="ko-KR" sz="600" dirty="0" err="1">
                <a:solidFill>
                  <a:schemeClr val="bg1"/>
                </a:solidFill>
              </a:rPr>
              <a:t>img</a:t>
            </a:r>
            <a:r>
              <a:rPr lang="en-US" altLang="ko-KR" sz="6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width: 100%;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.slick-dots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position: absolute; bottom: 0px;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left: 0%;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.slick-dots li button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width: 5px;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height: 5px;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background: </a:t>
            </a:r>
            <a:r>
              <a:rPr lang="en-US" altLang="ko-KR" sz="600" dirty="0" err="1">
                <a:solidFill>
                  <a:schemeClr val="bg1"/>
                </a:solidFill>
              </a:rPr>
              <a:t>rgba</a:t>
            </a:r>
            <a:r>
              <a:rPr lang="en-US" altLang="ko-KR" sz="600" dirty="0">
                <a:solidFill>
                  <a:schemeClr val="bg1"/>
                </a:solidFill>
              </a:rPr>
              <a:t>(0, 0, 0, .5);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border-radius: 50%;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}</a:t>
            </a:r>
          </a:p>
          <a:p>
            <a:endParaRPr lang="en-US" altLang="ko-KR" sz="600" dirty="0">
              <a:solidFill>
                <a:schemeClr val="bg1"/>
              </a:solidFill>
            </a:endParaRPr>
          </a:p>
          <a:p>
            <a:r>
              <a:rPr lang="en-US" altLang="ko-KR" sz="600" dirty="0">
                <a:solidFill>
                  <a:schemeClr val="bg1"/>
                </a:solidFill>
              </a:rPr>
              <a:t>.slick-dots </a:t>
            </a:r>
            <a:r>
              <a:rPr lang="en-US" altLang="ko-KR" sz="600" dirty="0" err="1">
                <a:solidFill>
                  <a:schemeClr val="bg1"/>
                </a:solidFill>
              </a:rPr>
              <a:t>li.slick</a:t>
            </a:r>
            <a:r>
              <a:rPr lang="en-US" altLang="ko-KR" sz="600" dirty="0">
                <a:solidFill>
                  <a:schemeClr val="bg1"/>
                </a:solidFill>
              </a:rPr>
              <a:t>-active button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background: black;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.slick-dots li </a:t>
            </a:r>
            <a:r>
              <a:rPr lang="en-US" altLang="ko-KR" sz="600" dirty="0" err="1">
                <a:solidFill>
                  <a:schemeClr val="bg1"/>
                </a:solidFill>
              </a:rPr>
              <a:t>button:before</a:t>
            </a:r>
            <a:r>
              <a:rPr lang="en-US" altLang="ko-KR" sz="6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content: '';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.slick-arrow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z-index: 55;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background: </a:t>
            </a:r>
            <a:r>
              <a:rPr lang="en-US" altLang="ko-KR" sz="600" dirty="0" err="1">
                <a:solidFill>
                  <a:schemeClr val="bg1"/>
                </a:solidFill>
              </a:rPr>
              <a:t>rgba</a:t>
            </a:r>
            <a:r>
              <a:rPr lang="en-US" altLang="ko-KR" sz="600" dirty="0">
                <a:solidFill>
                  <a:schemeClr val="bg1"/>
                </a:solidFill>
              </a:rPr>
              <a:t>(0,0,0,.5);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width: 100px;height: 100px;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border-radius: 50%;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.</a:t>
            </a:r>
            <a:r>
              <a:rPr lang="en-US" altLang="ko-KR" sz="600" dirty="0" err="1">
                <a:solidFill>
                  <a:schemeClr val="bg1"/>
                </a:solidFill>
              </a:rPr>
              <a:t>slick-arrow:hover</a:t>
            </a:r>
            <a:r>
              <a:rPr lang="en-US" altLang="ko-KR" sz="6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background: </a:t>
            </a:r>
            <a:r>
              <a:rPr lang="en-US" altLang="ko-KR" sz="600" dirty="0" err="1">
                <a:solidFill>
                  <a:schemeClr val="bg1"/>
                </a:solidFill>
              </a:rPr>
              <a:t>rgba</a:t>
            </a:r>
            <a:r>
              <a:rPr lang="en-US" altLang="ko-KR" sz="600" dirty="0">
                <a:solidFill>
                  <a:schemeClr val="bg1"/>
                </a:solidFill>
              </a:rPr>
              <a:t>(0,0,0,.5);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.slick-list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z-index: 50;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.slick-</a:t>
            </a:r>
            <a:r>
              <a:rPr lang="en-US" altLang="ko-KR" sz="600" dirty="0" err="1">
                <a:solidFill>
                  <a:schemeClr val="bg1"/>
                </a:solidFill>
              </a:rPr>
              <a:t>prev</a:t>
            </a:r>
            <a:r>
              <a:rPr lang="en-US" altLang="ko-KR" sz="6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left: 25px;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.slick-next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right: 25px;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/*    </a:t>
            </a:r>
            <a:r>
              <a:rPr lang="ko-KR" altLang="en-US" sz="600" dirty="0">
                <a:solidFill>
                  <a:schemeClr val="bg1"/>
                </a:solidFill>
              </a:rPr>
              <a:t>공통 화살표 설정    *</a:t>
            </a:r>
            <a:r>
              <a:rPr lang="en-US" altLang="ko-KR" sz="600" dirty="0">
                <a:solidFill>
                  <a:schemeClr val="bg1"/>
                </a:solidFill>
              </a:rPr>
              <a:t>/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.</a:t>
            </a:r>
            <a:r>
              <a:rPr lang="en-US" altLang="ko-KR" sz="600" dirty="0" err="1">
                <a:solidFill>
                  <a:schemeClr val="bg1"/>
                </a:solidFill>
              </a:rPr>
              <a:t>slick-arrow:before</a:t>
            </a:r>
            <a:r>
              <a:rPr lang="en-US" altLang="ko-KR" sz="6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display: inline-block;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font-family: '</a:t>
            </a:r>
            <a:r>
              <a:rPr lang="en-US" altLang="ko-KR" sz="600" dirty="0" err="1">
                <a:solidFill>
                  <a:schemeClr val="bg1"/>
                </a:solidFill>
              </a:rPr>
              <a:t>LineAwesome</a:t>
            </a:r>
            <a:r>
              <a:rPr lang="en-US" altLang="ko-KR" sz="600" dirty="0">
                <a:solidFill>
                  <a:schemeClr val="bg1"/>
                </a:solidFill>
              </a:rPr>
              <a:t>';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font-size: 40px;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font-weight: bold;    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.</a:t>
            </a:r>
            <a:r>
              <a:rPr lang="en-US" altLang="ko-KR" sz="600" dirty="0" err="1">
                <a:solidFill>
                  <a:schemeClr val="bg1"/>
                </a:solidFill>
              </a:rPr>
              <a:t>slick-prev:before</a:t>
            </a:r>
            <a:r>
              <a:rPr lang="en-US" altLang="ko-KR" sz="6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content: "\f111";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.</a:t>
            </a:r>
            <a:r>
              <a:rPr lang="en-US" altLang="ko-KR" sz="600" dirty="0" err="1">
                <a:solidFill>
                  <a:schemeClr val="bg1"/>
                </a:solidFill>
              </a:rPr>
              <a:t>slick-next:before</a:t>
            </a:r>
            <a:r>
              <a:rPr lang="en-US" altLang="ko-KR" sz="6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content: "\f112";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/*    </a:t>
            </a:r>
            <a:r>
              <a:rPr lang="ko-KR" altLang="en-US" sz="600" dirty="0" err="1">
                <a:solidFill>
                  <a:schemeClr val="bg1"/>
                </a:solidFill>
              </a:rPr>
              <a:t>따로설정</a:t>
            </a:r>
            <a:r>
              <a:rPr lang="ko-KR" altLang="en-US" sz="600" dirty="0">
                <a:solidFill>
                  <a:schemeClr val="bg1"/>
                </a:solidFill>
              </a:rPr>
              <a:t>    *</a:t>
            </a:r>
            <a:r>
              <a:rPr lang="en-US" altLang="ko-KR" sz="600" dirty="0">
                <a:solidFill>
                  <a:schemeClr val="bg1"/>
                </a:solidFill>
              </a:rPr>
              <a:t>/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/*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.</a:t>
            </a:r>
            <a:r>
              <a:rPr lang="en-US" altLang="ko-KR" sz="600" dirty="0" err="1">
                <a:solidFill>
                  <a:schemeClr val="bg1"/>
                </a:solidFill>
              </a:rPr>
              <a:t>slick-prev:before</a:t>
            </a:r>
            <a:r>
              <a:rPr lang="en-US" altLang="ko-KR" sz="6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display: inline-block;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content: "\f111";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font-family: '</a:t>
            </a:r>
            <a:r>
              <a:rPr lang="en-US" altLang="ko-KR" sz="600" dirty="0" err="1">
                <a:solidFill>
                  <a:schemeClr val="bg1"/>
                </a:solidFill>
              </a:rPr>
              <a:t>LineAwesome</a:t>
            </a:r>
            <a:r>
              <a:rPr lang="en-US" altLang="ko-KR" sz="600" dirty="0">
                <a:solidFill>
                  <a:schemeClr val="bg1"/>
                </a:solidFill>
              </a:rPr>
              <a:t>';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font-size: 40px;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font-weight: bold;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.</a:t>
            </a:r>
            <a:r>
              <a:rPr lang="en-US" altLang="ko-KR" sz="600" dirty="0" err="1">
                <a:solidFill>
                  <a:schemeClr val="bg1"/>
                </a:solidFill>
              </a:rPr>
              <a:t>slick-next:before</a:t>
            </a:r>
            <a:r>
              <a:rPr lang="en-US" altLang="ko-KR" sz="6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display: inline-block;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content: "\f112";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font-family: '</a:t>
            </a:r>
            <a:r>
              <a:rPr lang="en-US" altLang="ko-KR" sz="600" dirty="0" err="1">
                <a:solidFill>
                  <a:schemeClr val="bg1"/>
                </a:solidFill>
              </a:rPr>
              <a:t>LineAwesome</a:t>
            </a:r>
            <a:r>
              <a:rPr lang="en-US" altLang="ko-KR" sz="600" dirty="0">
                <a:solidFill>
                  <a:schemeClr val="bg1"/>
                </a:solidFill>
              </a:rPr>
              <a:t>';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font-size: 40px;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font-weight: bold;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*/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.</a:t>
            </a:r>
            <a:r>
              <a:rPr lang="en-US" altLang="ko-KR" sz="600" dirty="0" err="1">
                <a:solidFill>
                  <a:schemeClr val="bg1"/>
                </a:solidFill>
              </a:rPr>
              <a:t>sec_g</a:t>
            </a:r>
            <a:r>
              <a:rPr lang="en-US" altLang="ko-KR" sz="600" dirty="0">
                <a:solidFill>
                  <a:schemeClr val="bg1"/>
                </a:solidFill>
              </a:rPr>
              <a:t> h2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margin-bottom: 20px;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font-size: 20px;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font-weight: bold;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.</a:t>
            </a:r>
            <a:r>
              <a:rPr lang="en-US" altLang="ko-KR" sz="600" dirty="0" err="1">
                <a:solidFill>
                  <a:schemeClr val="bg1"/>
                </a:solidFill>
              </a:rPr>
              <a:t>sec_bbs</a:t>
            </a:r>
            <a:r>
              <a:rPr lang="en-US" altLang="ko-KR" sz="6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float: left;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width: 48%;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.</a:t>
            </a:r>
            <a:r>
              <a:rPr lang="en-US" altLang="ko-KR" sz="600" dirty="0" err="1">
                <a:solidFill>
                  <a:schemeClr val="bg1"/>
                </a:solidFill>
              </a:rPr>
              <a:t>sec_bbs</a:t>
            </a:r>
            <a:r>
              <a:rPr lang="en-US" altLang="ko-KR" sz="600" dirty="0">
                <a:solidFill>
                  <a:schemeClr val="bg1"/>
                </a:solidFill>
              </a:rPr>
              <a:t> li a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position: relative;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overflow: hidden;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display: block;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padding: 7px 0 7px 10px;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.</a:t>
            </a:r>
            <a:r>
              <a:rPr lang="en-US" altLang="ko-KR" sz="600" dirty="0" err="1">
                <a:solidFill>
                  <a:schemeClr val="bg1"/>
                </a:solidFill>
              </a:rPr>
              <a:t>sec_bbs</a:t>
            </a:r>
            <a:r>
              <a:rPr lang="en-US" altLang="ko-KR" sz="600" dirty="0">
                <a:solidFill>
                  <a:schemeClr val="bg1"/>
                </a:solidFill>
              </a:rPr>
              <a:t> li a:before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display: inline-block;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content: '';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width: 4px;height: 4px;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background: red;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position: absolute;top:15px;left: 0px;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border-radius: 50%;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.</a:t>
            </a:r>
            <a:r>
              <a:rPr lang="en-US" altLang="ko-KR" sz="600" dirty="0" err="1">
                <a:solidFill>
                  <a:schemeClr val="bg1"/>
                </a:solidFill>
              </a:rPr>
              <a:t>sec_bbs</a:t>
            </a:r>
            <a:r>
              <a:rPr lang="en-US" altLang="ko-KR" sz="600" dirty="0">
                <a:solidFill>
                  <a:schemeClr val="bg1"/>
                </a:solidFill>
              </a:rPr>
              <a:t> span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float: left;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overflow: hidden;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width: 70%;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/*</a:t>
            </a:r>
            <a:r>
              <a:rPr lang="ko-KR" altLang="en-US" sz="600" dirty="0" err="1">
                <a:solidFill>
                  <a:schemeClr val="bg1"/>
                </a:solidFill>
              </a:rPr>
              <a:t>한줄로</a:t>
            </a:r>
            <a:r>
              <a:rPr lang="ko-KR" altLang="en-US" sz="600" dirty="0">
                <a:solidFill>
                  <a:schemeClr val="bg1"/>
                </a:solidFill>
              </a:rPr>
              <a:t> 만들기*</a:t>
            </a:r>
            <a:r>
              <a:rPr lang="en-US" altLang="ko-KR" sz="600" dirty="0">
                <a:solidFill>
                  <a:schemeClr val="bg1"/>
                </a:solidFill>
              </a:rPr>
              <a:t>/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white-space: </a:t>
            </a:r>
            <a:r>
              <a:rPr lang="en-US" altLang="ko-KR" sz="600" dirty="0" err="1">
                <a:solidFill>
                  <a:schemeClr val="bg1"/>
                </a:solidFill>
              </a:rPr>
              <a:t>nowrap</a:t>
            </a:r>
            <a:r>
              <a:rPr lang="en-US" altLang="ko-KR" sz="6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/*</a:t>
            </a:r>
            <a:r>
              <a:rPr lang="ko-KR" altLang="en-US" sz="600" dirty="0" err="1">
                <a:solidFill>
                  <a:schemeClr val="bg1"/>
                </a:solidFill>
              </a:rPr>
              <a:t>점점점</a:t>
            </a:r>
            <a:r>
              <a:rPr lang="ko-KR" altLang="en-US" sz="600" dirty="0">
                <a:solidFill>
                  <a:schemeClr val="bg1"/>
                </a:solidFill>
              </a:rPr>
              <a:t> 만들기*</a:t>
            </a:r>
            <a:r>
              <a:rPr lang="en-US" altLang="ko-KR" sz="600" dirty="0">
                <a:solidFill>
                  <a:schemeClr val="bg1"/>
                </a:solidFill>
              </a:rPr>
              <a:t>/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text-overflow: ellipsis; 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.</a:t>
            </a:r>
            <a:r>
              <a:rPr lang="en-US" altLang="ko-KR" sz="600" dirty="0" err="1">
                <a:solidFill>
                  <a:schemeClr val="bg1"/>
                </a:solidFill>
              </a:rPr>
              <a:t>sec_bbs</a:t>
            </a:r>
            <a:r>
              <a:rPr lang="en-US" altLang="ko-KR" sz="600" dirty="0">
                <a:solidFill>
                  <a:schemeClr val="bg1"/>
                </a:solidFill>
              </a:rPr>
              <a:t> time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float: right;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.</a:t>
            </a:r>
            <a:r>
              <a:rPr lang="en-US" altLang="ko-KR" sz="600" dirty="0" err="1">
                <a:solidFill>
                  <a:schemeClr val="bg1"/>
                </a:solidFill>
              </a:rPr>
              <a:t>sec_banner</a:t>
            </a:r>
            <a:r>
              <a:rPr lang="en-US" altLang="ko-KR" sz="6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float: right;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width: 48%;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.</a:t>
            </a:r>
            <a:r>
              <a:rPr lang="en-US" altLang="ko-KR" sz="600" dirty="0" err="1">
                <a:solidFill>
                  <a:schemeClr val="bg1"/>
                </a:solidFill>
              </a:rPr>
              <a:t>sec_banner</a:t>
            </a:r>
            <a:r>
              <a:rPr lang="en-US" altLang="ko-KR" sz="600" dirty="0">
                <a:solidFill>
                  <a:schemeClr val="bg1"/>
                </a:solidFill>
              </a:rPr>
              <a:t> </a:t>
            </a:r>
            <a:r>
              <a:rPr lang="en-US" altLang="ko-KR" sz="600" dirty="0" err="1">
                <a:solidFill>
                  <a:schemeClr val="bg1"/>
                </a:solidFill>
              </a:rPr>
              <a:t>img</a:t>
            </a:r>
            <a:r>
              <a:rPr lang="en-US" altLang="ko-KR" sz="6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width: 100%;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.</a:t>
            </a:r>
            <a:r>
              <a:rPr lang="en-US" altLang="ko-KR" sz="600" dirty="0" err="1">
                <a:solidFill>
                  <a:schemeClr val="bg1"/>
                </a:solidFill>
              </a:rPr>
              <a:t>sec_goto</a:t>
            </a:r>
            <a:r>
              <a:rPr lang="en-US" altLang="ko-KR" sz="6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clear: both;   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.</a:t>
            </a:r>
            <a:r>
              <a:rPr lang="en-US" altLang="ko-KR" sz="600" dirty="0" err="1">
                <a:solidFill>
                  <a:schemeClr val="bg1"/>
                </a:solidFill>
              </a:rPr>
              <a:t>sec_goto</a:t>
            </a:r>
            <a:r>
              <a:rPr lang="en-US" altLang="ko-KR" sz="6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float: left;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width: 100%;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margin-top: 20px;padding-top: 20px;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border-top: 1px solid #</a:t>
            </a:r>
            <a:r>
              <a:rPr lang="en-US" altLang="ko-KR" sz="600" dirty="0" err="1">
                <a:solidFill>
                  <a:schemeClr val="bg1"/>
                </a:solidFill>
              </a:rPr>
              <a:t>eee</a:t>
            </a:r>
            <a:r>
              <a:rPr lang="en-US" altLang="ko-KR" sz="6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.</a:t>
            </a:r>
            <a:r>
              <a:rPr lang="en-US" altLang="ko-KR" sz="600" dirty="0" err="1">
                <a:solidFill>
                  <a:schemeClr val="bg1"/>
                </a:solidFill>
              </a:rPr>
              <a:t>sec_goto</a:t>
            </a:r>
            <a:r>
              <a:rPr lang="en-US" altLang="ko-KR" sz="600" dirty="0">
                <a:solidFill>
                  <a:schemeClr val="bg1"/>
                </a:solidFill>
              </a:rPr>
              <a:t> li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float: left;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width: 20%;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text-align: center;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.</a:t>
            </a:r>
            <a:r>
              <a:rPr lang="en-US" altLang="ko-KR" sz="600" dirty="0" err="1">
                <a:solidFill>
                  <a:schemeClr val="bg1"/>
                </a:solidFill>
              </a:rPr>
              <a:t>sec_goto</a:t>
            </a:r>
            <a:r>
              <a:rPr lang="en-US" altLang="ko-KR" sz="600" dirty="0">
                <a:solidFill>
                  <a:schemeClr val="bg1"/>
                </a:solidFill>
              </a:rPr>
              <a:t> </a:t>
            </a:r>
            <a:r>
              <a:rPr lang="en-US" altLang="ko-KR" sz="600" dirty="0" err="1">
                <a:solidFill>
                  <a:schemeClr val="bg1"/>
                </a:solidFill>
              </a:rPr>
              <a:t>i</a:t>
            </a:r>
            <a:r>
              <a:rPr lang="en-US" altLang="ko-KR" sz="6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display: block;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font-size: 30px;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footer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overflow: hidden;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width: 1000px; margin: 0 auto;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padding: 30px 20px; margin-top: 40px;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background: #</a:t>
            </a:r>
            <a:r>
              <a:rPr lang="en-US" altLang="ko-KR" sz="600" dirty="0" err="1">
                <a:solidFill>
                  <a:schemeClr val="bg1"/>
                </a:solidFill>
              </a:rPr>
              <a:t>ddd</a:t>
            </a:r>
            <a:r>
              <a:rPr lang="en-US" altLang="ko-KR" sz="6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footer h1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float: left;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width: 20%;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footer h1 </a:t>
            </a:r>
            <a:r>
              <a:rPr lang="en-US" altLang="ko-KR" sz="600" dirty="0" err="1">
                <a:solidFill>
                  <a:schemeClr val="bg1"/>
                </a:solidFill>
              </a:rPr>
              <a:t>img</a:t>
            </a:r>
            <a:r>
              <a:rPr lang="en-US" altLang="ko-KR" sz="6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width: 100%;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footer .</a:t>
            </a:r>
            <a:r>
              <a:rPr lang="en-US" altLang="ko-KR" sz="600" dirty="0" err="1">
                <a:solidFill>
                  <a:schemeClr val="bg1"/>
                </a:solidFill>
              </a:rPr>
              <a:t>col_right</a:t>
            </a:r>
            <a:r>
              <a:rPr lang="en-US" altLang="ko-KR" sz="6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float: right;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width: 70%;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footer .</a:t>
            </a:r>
            <a:r>
              <a:rPr lang="en-US" altLang="ko-KR" sz="600" dirty="0" err="1">
                <a:solidFill>
                  <a:schemeClr val="bg1"/>
                </a:solidFill>
              </a:rPr>
              <a:t>foot_txt</a:t>
            </a:r>
            <a:r>
              <a:rPr lang="en-US" altLang="ko-KR" sz="600" dirty="0">
                <a:solidFill>
                  <a:schemeClr val="bg1"/>
                </a:solidFill>
              </a:rPr>
              <a:t> a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display: inline-block;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/*    </a:t>
            </a:r>
            <a:r>
              <a:rPr lang="ko-KR" altLang="en-US" sz="600" dirty="0" err="1">
                <a:solidFill>
                  <a:schemeClr val="bg1"/>
                </a:solidFill>
              </a:rPr>
              <a:t>가상테그</a:t>
            </a:r>
            <a:r>
              <a:rPr lang="ko-KR" altLang="en-US" sz="600" dirty="0">
                <a:solidFill>
                  <a:schemeClr val="bg1"/>
                </a:solidFill>
              </a:rPr>
              <a:t>    *</a:t>
            </a:r>
            <a:r>
              <a:rPr lang="en-US" altLang="ko-KR" sz="600" dirty="0">
                <a:solidFill>
                  <a:schemeClr val="bg1"/>
                </a:solidFill>
              </a:rPr>
              <a:t>/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footer .</a:t>
            </a:r>
            <a:r>
              <a:rPr lang="en-US" altLang="ko-KR" sz="600" dirty="0" err="1">
                <a:solidFill>
                  <a:schemeClr val="bg1"/>
                </a:solidFill>
              </a:rPr>
              <a:t>foot_txt</a:t>
            </a:r>
            <a:r>
              <a:rPr lang="en-US" altLang="ko-KR" sz="600" dirty="0">
                <a:solidFill>
                  <a:schemeClr val="bg1"/>
                </a:solidFill>
              </a:rPr>
              <a:t> a::after{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content: '';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display: inline-block;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width: 2px; height: 12px;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background: #999;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vertical-align: middle;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margin: -2px 5px 0 8px;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/*    </a:t>
            </a:r>
            <a:r>
              <a:rPr lang="ko-KR" altLang="en-US" sz="600" dirty="0">
                <a:solidFill>
                  <a:schemeClr val="bg1"/>
                </a:solidFill>
              </a:rPr>
              <a:t>마지막 </a:t>
            </a:r>
            <a:r>
              <a:rPr lang="ko-KR" altLang="en-US" sz="600" dirty="0" err="1">
                <a:solidFill>
                  <a:schemeClr val="bg1"/>
                </a:solidFill>
              </a:rPr>
              <a:t>가상테그</a:t>
            </a:r>
            <a:r>
              <a:rPr lang="ko-KR" altLang="en-US" sz="600" dirty="0">
                <a:solidFill>
                  <a:schemeClr val="bg1"/>
                </a:solidFill>
              </a:rPr>
              <a:t> 없애기    *</a:t>
            </a:r>
            <a:r>
              <a:rPr lang="en-US" altLang="ko-KR" sz="600" dirty="0">
                <a:solidFill>
                  <a:schemeClr val="bg1"/>
                </a:solidFill>
              </a:rPr>
              <a:t>/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footer .</a:t>
            </a:r>
            <a:r>
              <a:rPr lang="en-US" altLang="ko-KR" sz="600" dirty="0" err="1">
                <a:solidFill>
                  <a:schemeClr val="bg1"/>
                </a:solidFill>
              </a:rPr>
              <a:t>foot_txt</a:t>
            </a:r>
            <a:r>
              <a:rPr lang="en-US" altLang="ko-KR" sz="600" dirty="0">
                <a:solidFill>
                  <a:schemeClr val="bg1"/>
                </a:solidFill>
              </a:rPr>
              <a:t> a:last-child::after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display: none;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}</a:t>
            </a:r>
          </a:p>
          <a:p>
            <a:endParaRPr lang="en-US" altLang="ko-KR" sz="600" dirty="0">
              <a:solidFill>
                <a:schemeClr val="bg1"/>
              </a:solidFill>
            </a:endParaRPr>
          </a:p>
          <a:p>
            <a:r>
              <a:rPr lang="en-US" altLang="ko-KR" sz="600" dirty="0">
                <a:solidFill>
                  <a:schemeClr val="bg1"/>
                </a:solidFill>
              </a:rPr>
              <a:t>/*    </a:t>
            </a:r>
            <a:r>
              <a:rPr lang="ko-KR" altLang="en-US" sz="600" dirty="0" err="1">
                <a:solidFill>
                  <a:schemeClr val="bg1"/>
                </a:solidFill>
              </a:rPr>
              <a:t>모바일버전</a:t>
            </a:r>
            <a:r>
              <a:rPr lang="ko-KR" altLang="en-US" sz="600" dirty="0">
                <a:solidFill>
                  <a:schemeClr val="bg1"/>
                </a:solidFill>
              </a:rPr>
              <a:t>    *</a:t>
            </a:r>
            <a:r>
              <a:rPr lang="en-US" altLang="ko-KR" sz="600" dirty="0">
                <a:solidFill>
                  <a:schemeClr val="bg1"/>
                </a:solidFill>
              </a:rPr>
              <a:t>/</a:t>
            </a:r>
          </a:p>
          <a:p>
            <a:endParaRPr lang="en-US" altLang="ko-KR" sz="600" dirty="0">
              <a:solidFill>
                <a:schemeClr val="bg1"/>
              </a:solidFill>
            </a:endParaRPr>
          </a:p>
          <a:p>
            <a:r>
              <a:rPr lang="en-US" altLang="ko-KR" sz="600" dirty="0">
                <a:solidFill>
                  <a:schemeClr val="bg1"/>
                </a:solidFill>
              </a:rPr>
              <a:t>@media screen and (max-width: 600px)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.wrap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width: 100%;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}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.</a:t>
            </a:r>
            <a:r>
              <a:rPr lang="en-US" altLang="ko-KR" sz="600" dirty="0" err="1">
                <a:solidFill>
                  <a:schemeClr val="bg1"/>
                </a:solidFill>
              </a:rPr>
              <a:t>bg_nav</a:t>
            </a:r>
            <a:r>
              <a:rPr lang="en-US" altLang="ko-KR" sz="6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float: none;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width: 100%;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}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.</a:t>
            </a:r>
            <a:r>
              <a:rPr lang="en-US" altLang="ko-KR" sz="600" dirty="0" err="1">
                <a:solidFill>
                  <a:schemeClr val="bg1"/>
                </a:solidFill>
              </a:rPr>
              <a:t>sec_g</a:t>
            </a:r>
            <a:r>
              <a:rPr lang="en-US" altLang="ko-KR" sz="6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float: none;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width: 100%;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}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.slick-arrow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display: none;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}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footer {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    width: 100%;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    }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}</a:t>
            </a:r>
          </a:p>
          <a:p>
            <a:endParaRPr lang="en-US" altLang="ko-KR" sz="600" dirty="0">
              <a:solidFill>
                <a:schemeClr val="bg1"/>
              </a:solidFill>
            </a:endParaRPr>
          </a:p>
          <a:p>
            <a:endParaRPr lang="en-US" altLang="ko-KR" sz="600" dirty="0">
              <a:solidFill>
                <a:schemeClr val="bg1"/>
              </a:solidFill>
            </a:endParaRPr>
          </a:p>
          <a:p>
            <a:endParaRPr lang="en-US" altLang="ko-KR" sz="600" dirty="0">
              <a:solidFill>
                <a:schemeClr val="bg1"/>
              </a:solidFill>
            </a:endParaRPr>
          </a:p>
          <a:p>
            <a:endParaRPr lang="ko-KR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480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14541</TotalTime>
  <Words>3475</Words>
  <Application>Microsoft Office PowerPoint</Application>
  <PresentationFormat>와이드스크린</PresentationFormat>
  <Paragraphs>947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나눔스퀘어</vt:lpstr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</dc:title>
  <dc:creator>Park</dc:creator>
  <cp:lastModifiedBy>정 미애</cp:lastModifiedBy>
  <cp:revision>5107</cp:revision>
  <dcterms:created xsi:type="dcterms:W3CDTF">2017-03-18T09:11:01Z</dcterms:created>
  <dcterms:modified xsi:type="dcterms:W3CDTF">2020-02-14T08:33:32Z</dcterms:modified>
</cp:coreProperties>
</file>