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26" r:id="rId3"/>
    <p:sldId id="534" r:id="rId4"/>
    <p:sldId id="535" r:id="rId5"/>
    <p:sldId id="527" r:id="rId6"/>
    <p:sldId id="529" r:id="rId7"/>
    <p:sldId id="528" r:id="rId8"/>
    <p:sldId id="536" r:id="rId9"/>
    <p:sldId id="537" r:id="rId10"/>
    <p:sldId id="538" r:id="rId11"/>
    <p:sldId id="539" r:id="rId12"/>
    <p:sldId id="531" r:id="rId13"/>
    <p:sldId id="540" r:id="rId14"/>
    <p:sldId id="541" r:id="rId15"/>
    <p:sldId id="532" r:id="rId16"/>
    <p:sldId id="542" r:id="rId17"/>
    <p:sldId id="54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5560"/>
    <a:srgbClr val="FFCC66"/>
    <a:srgbClr val="FF6565"/>
    <a:srgbClr val="27303D"/>
    <a:srgbClr val="2C3644"/>
    <a:srgbClr val="FF5050"/>
    <a:srgbClr val="3DA4B5"/>
    <a:srgbClr val="274541"/>
    <a:srgbClr val="FED834"/>
    <a:srgbClr val="1D3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E86E9F-337B-4F62-BA9D-19A745A44B73}" v="90" dt="2020-02-14T09:27:07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86346" autoAdjust="0"/>
  </p:normalViewPr>
  <p:slideViewPr>
    <p:cSldViewPr snapToGrid="0">
      <p:cViewPr>
        <p:scale>
          <a:sx n="85" d="100"/>
          <a:sy n="85" d="100"/>
        </p:scale>
        <p:origin x="-102" y="5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64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율" userId="4f468a9e-f1d8-44d0-8dff-27f9a8878844" providerId="ADAL" clId="{93E86E9F-337B-4F62-BA9D-19A745A44B73}"/>
    <pc:docChg chg="undo custSel modSld">
      <pc:chgData name="김율" userId="4f468a9e-f1d8-44d0-8dff-27f9a8878844" providerId="ADAL" clId="{93E86E9F-337B-4F62-BA9D-19A745A44B73}" dt="2020-02-14T09:31:30.018" v="892" actId="6549"/>
      <pc:docMkLst>
        <pc:docMk/>
      </pc:docMkLst>
      <pc:sldChg chg="modSp">
        <pc:chgData name="김율" userId="4f468a9e-f1d8-44d0-8dff-27f9a8878844" providerId="ADAL" clId="{93E86E9F-337B-4F62-BA9D-19A745A44B73}" dt="2020-02-14T09:04:23.574" v="429" actId="1036"/>
        <pc:sldMkLst>
          <pc:docMk/>
          <pc:sldMk cId="2474678988" sldId="256"/>
        </pc:sldMkLst>
        <pc:spChg chg="mod">
          <ac:chgData name="김율" userId="4f468a9e-f1d8-44d0-8dff-27f9a8878844" providerId="ADAL" clId="{93E86E9F-337B-4F62-BA9D-19A745A44B73}" dt="2020-02-14T09:04:23.574" v="429" actId="1036"/>
          <ac:spMkLst>
            <pc:docMk/>
            <pc:sldMk cId="2474678988" sldId="256"/>
            <ac:spMk id="2" creationId="{00000000-0000-0000-0000-000000000000}"/>
          </ac:spMkLst>
        </pc:spChg>
        <pc:spChg chg="mod">
          <ac:chgData name="김율" userId="4f468a9e-f1d8-44d0-8dff-27f9a8878844" providerId="ADAL" clId="{93E86E9F-337B-4F62-BA9D-19A745A44B73}" dt="2020-02-14T09:04:23.574" v="429" actId="1036"/>
          <ac:spMkLst>
            <pc:docMk/>
            <pc:sldMk cId="2474678988" sldId="256"/>
            <ac:spMk id="3" creationId="{2161985B-9B6A-4572-82BC-68F0DD60674D}"/>
          </ac:spMkLst>
        </pc:spChg>
      </pc:sldChg>
      <pc:sldChg chg="addSp delSp modSp setBg">
        <pc:chgData name="김율" userId="4f468a9e-f1d8-44d0-8dff-27f9a8878844" providerId="ADAL" clId="{93E86E9F-337B-4F62-BA9D-19A745A44B73}" dt="2020-02-14T09:06:46.704" v="461" actId="1076"/>
        <pc:sldMkLst>
          <pc:docMk/>
          <pc:sldMk cId="2727866118" sldId="526"/>
        </pc:sldMkLst>
        <pc:spChg chg="mod">
          <ac:chgData name="김율" userId="4f468a9e-f1d8-44d0-8dff-27f9a8878844" providerId="ADAL" clId="{93E86E9F-337B-4F62-BA9D-19A745A44B73}" dt="2020-02-14T08:36:44.586" v="91" actId="20577"/>
          <ac:spMkLst>
            <pc:docMk/>
            <pc:sldMk cId="2727866118" sldId="526"/>
            <ac:spMk id="2" creationId="{00000000-0000-0000-0000-000000000000}"/>
          </ac:spMkLst>
        </pc:spChg>
        <pc:spChg chg="mod">
          <ac:chgData name="김율" userId="4f468a9e-f1d8-44d0-8dff-27f9a8878844" providerId="ADAL" clId="{93E86E9F-337B-4F62-BA9D-19A745A44B73}" dt="2020-02-14T09:06:17.303" v="431" actId="255"/>
          <ac:spMkLst>
            <pc:docMk/>
            <pc:sldMk cId="2727866118" sldId="526"/>
            <ac:spMk id="3" creationId="{FB7ED61F-9315-4F8F-A88C-D0EECDC203B6}"/>
          </ac:spMkLst>
        </pc:spChg>
        <pc:spChg chg="del">
          <ac:chgData name="김율" userId="4f468a9e-f1d8-44d0-8dff-27f9a8878844" providerId="ADAL" clId="{93E86E9F-337B-4F62-BA9D-19A745A44B73}" dt="2020-02-14T08:39:11.020" v="97" actId="478"/>
          <ac:spMkLst>
            <pc:docMk/>
            <pc:sldMk cId="2727866118" sldId="526"/>
            <ac:spMk id="5" creationId="{00000000-0000-0000-0000-000000000000}"/>
          </ac:spMkLst>
        </pc:spChg>
        <pc:spChg chg="del">
          <ac:chgData name="김율" userId="4f468a9e-f1d8-44d0-8dff-27f9a8878844" providerId="ADAL" clId="{93E86E9F-337B-4F62-BA9D-19A745A44B73}" dt="2020-02-14T08:39:11.020" v="97" actId="478"/>
          <ac:spMkLst>
            <pc:docMk/>
            <pc:sldMk cId="2727866118" sldId="526"/>
            <ac:spMk id="7" creationId="{00000000-0000-0000-0000-000000000000}"/>
          </ac:spMkLst>
        </pc:spChg>
        <pc:spChg chg="del">
          <ac:chgData name="김율" userId="4f468a9e-f1d8-44d0-8dff-27f9a8878844" providerId="ADAL" clId="{93E86E9F-337B-4F62-BA9D-19A745A44B73}" dt="2020-02-14T08:39:11.020" v="97" actId="478"/>
          <ac:spMkLst>
            <pc:docMk/>
            <pc:sldMk cId="2727866118" sldId="526"/>
            <ac:spMk id="9" creationId="{00000000-0000-0000-0000-000000000000}"/>
          </ac:spMkLst>
        </pc:spChg>
        <pc:spChg chg="add mod">
          <ac:chgData name="김율" userId="4f468a9e-f1d8-44d0-8dff-27f9a8878844" providerId="ADAL" clId="{93E86E9F-337B-4F62-BA9D-19A745A44B73}" dt="2020-02-14T08:37:53.426" v="93" actId="14100"/>
          <ac:spMkLst>
            <pc:docMk/>
            <pc:sldMk cId="2727866118" sldId="526"/>
            <ac:spMk id="10" creationId="{001E7B6C-25B9-493D-8F10-72F9A8319092}"/>
          </ac:spMkLst>
        </pc:spChg>
        <pc:spChg chg="add mod">
          <ac:chgData name="김율" userId="4f468a9e-f1d8-44d0-8dff-27f9a8878844" providerId="ADAL" clId="{93E86E9F-337B-4F62-BA9D-19A745A44B73}" dt="2020-02-14T09:06:46.704" v="461" actId="1076"/>
          <ac:spMkLst>
            <pc:docMk/>
            <pc:sldMk cId="2727866118" sldId="526"/>
            <ac:spMk id="16" creationId="{B3108392-4731-4B9D-B260-B37C2A1B54D7}"/>
          </ac:spMkLst>
        </pc:spChg>
        <pc:picChg chg="del">
          <ac:chgData name="김율" userId="4f468a9e-f1d8-44d0-8dff-27f9a8878844" providerId="ADAL" clId="{93E86E9F-337B-4F62-BA9D-19A745A44B73}" dt="2020-02-14T08:39:04.940" v="94" actId="478"/>
          <ac:picMkLst>
            <pc:docMk/>
            <pc:sldMk cId="2727866118" sldId="526"/>
            <ac:picMk id="4" creationId="{00000000-0000-0000-0000-000000000000}"/>
          </ac:picMkLst>
        </pc:picChg>
        <pc:picChg chg="del">
          <ac:chgData name="김율" userId="4f468a9e-f1d8-44d0-8dff-27f9a8878844" providerId="ADAL" clId="{93E86E9F-337B-4F62-BA9D-19A745A44B73}" dt="2020-02-14T08:39:06.649" v="95" actId="478"/>
          <ac:picMkLst>
            <pc:docMk/>
            <pc:sldMk cId="2727866118" sldId="526"/>
            <ac:picMk id="6" creationId="{00000000-0000-0000-0000-000000000000}"/>
          </ac:picMkLst>
        </pc:picChg>
        <pc:picChg chg="del">
          <ac:chgData name="김율" userId="4f468a9e-f1d8-44d0-8dff-27f9a8878844" providerId="ADAL" clId="{93E86E9F-337B-4F62-BA9D-19A745A44B73}" dt="2020-02-14T08:39:08.287" v="96" actId="478"/>
          <ac:picMkLst>
            <pc:docMk/>
            <pc:sldMk cId="2727866118" sldId="526"/>
            <ac:picMk id="8" creationId="{00000000-0000-0000-0000-000000000000}"/>
          </ac:picMkLst>
        </pc:picChg>
        <pc:picChg chg="add del mod">
          <ac:chgData name="김율" userId="4f468a9e-f1d8-44d0-8dff-27f9a8878844" providerId="ADAL" clId="{93E86E9F-337B-4F62-BA9D-19A745A44B73}" dt="2020-02-14T08:39:17.397" v="102" actId="478"/>
          <ac:picMkLst>
            <pc:docMk/>
            <pc:sldMk cId="2727866118" sldId="526"/>
            <ac:picMk id="1026" creationId="{10ABDE3D-19A6-46D2-8469-5C7F9702A2A1}"/>
          </ac:picMkLst>
        </pc:picChg>
        <pc:picChg chg="add del mod">
          <ac:chgData name="김율" userId="4f468a9e-f1d8-44d0-8dff-27f9a8878844" providerId="ADAL" clId="{93E86E9F-337B-4F62-BA9D-19A745A44B73}" dt="2020-02-14T08:40:36.500" v="105" actId="478"/>
          <ac:picMkLst>
            <pc:docMk/>
            <pc:sldMk cId="2727866118" sldId="526"/>
            <ac:picMk id="1028" creationId="{9402A5E1-4C8F-4EE5-A9C6-49CC19174B06}"/>
          </ac:picMkLst>
        </pc:picChg>
        <pc:cxnChg chg="add mod">
          <ac:chgData name="김율" userId="4f468a9e-f1d8-44d0-8dff-27f9a8878844" providerId="ADAL" clId="{93E86E9F-337B-4F62-BA9D-19A745A44B73}" dt="2020-02-14T08:47:05.334" v="159" actId="1035"/>
          <ac:cxnSpMkLst>
            <pc:docMk/>
            <pc:sldMk cId="2727866118" sldId="526"/>
            <ac:cxnSpMk id="13" creationId="{BF30E374-E60F-4668-B942-76B788F217D5}"/>
          </ac:cxnSpMkLst>
        </pc:cxnChg>
      </pc:sldChg>
      <pc:sldChg chg="addSp delSp modSp">
        <pc:chgData name="김율" userId="4f468a9e-f1d8-44d0-8dff-27f9a8878844" providerId="ADAL" clId="{93E86E9F-337B-4F62-BA9D-19A745A44B73}" dt="2020-02-14T09:16:42.541" v="596" actId="255"/>
        <pc:sldMkLst>
          <pc:docMk/>
          <pc:sldMk cId="3435636860" sldId="527"/>
        </pc:sldMkLst>
        <pc:spChg chg="del mod">
          <ac:chgData name="김율" userId="4f468a9e-f1d8-44d0-8dff-27f9a8878844" providerId="ADAL" clId="{93E86E9F-337B-4F62-BA9D-19A745A44B73}" dt="2020-02-14T08:49:53.423" v="217" actId="478"/>
          <ac:spMkLst>
            <pc:docMk/>
            <pc:sldMk cId="3435636860" sldId="527"/>
            <ac:spMk id="2" creationId="{00000000-0000-0000-0000-000000000000}"/>
          </ac:spMkLst>
        </pc:spChg>
        <pc:spChg chg="mod">
          <ac:chgData name="김율" userId="4f468a9e-f1d8-44d0-8dff-27f9a8878844" providerId="ADAL" clId="{93E86E9F-337B-4F62-BA9D-19A745A44B73}" dt="2020-02-14T09:16:42.541" v="596" actId="255"/>
          <ac:spMkLst>
            <pc:docMk/>
            <pc:sldMk cId="3435636860" sldId="527"/>
            <ac:spMk id="3" creationId="{FB7ED61F-9315-4F8F-A88C-D0EECDC203B6}"/>
          </ac:spMkLst>
        </pc:spChg>
        <pc:spChg chg="add del mod">
          <ac:chgData name="김율" userId="4f468a9e-f1d8-44d0-8dff-27f9a8878844" providerId="ADAL" clId="{93E86E9F-337B-4F62-BA9D-19A745A44B73}" dt="2020-02-14T08:52:27.962" v="275" actId="478"/>
          <ac:spMkLst>
            <pc:docMk/>
            <pc:sldMk cId="3435636860" sldId="527"/>
            <ac:spMk id="6" creationId="{B8273AC8-7684-47E5-8FB2-88427A6C03B6}"/>
          </ac:spMkLst>
        </pc:spChg>
        <pc:spChg chg="add del mod">
          <ac:chgData name="김율" userId="4f468a9e-f1d8-44d0-8dff-27f9a8878844" providerId="ADAL" clId="{93E86E9F-337B-4F62-BA9D-19A745A44B73}" dt="2020-02-14T08:52:29.898" v="276" actId="478"/>
          <ac:spMkLst>
            <pc:docMk/>
            <pc:sldMk cId="3435636860" sldId="527"/>
            <ac:spMk id="7" creationId="{964D6D1D-5F26-4B8A-A0A8-9BD4608E5920}"/>
          </ac:spMkLst>
        </pc:spChg>
        <pc:spChg chg="add del">
          <ac:chgData name="김율" userId="4f468a9e-f1d8-44d0-8dff-27f9a8878844" providerId="ADAL" clId="{93E86E9F-337B-4F62-BA9D-19A745A44B73}" dt="2020-02-14T08:51:36.859" v="259"/>
          <ac:spMkLst>
            <pc:docMk/>
            <pc:sldMk cId="3435636860" sldId="527"/>
            <ac:spMk id="8" creationId="{16E66FDF-E66A-4E89-9711-DD71A89A8F13}"/>
          </ac:spMkLst>
        </pc:spChg>
        <pc:spChg chg="add del mod">
          <ac:chgData name="김율" userId="4f468a9e-f1d8-44d0-8dff-27f9a8878844" providerId="ADAL" clId="{93E86E9F-337B-4F62-BA9D-19A745A44B73}" dt="2020-02-14T08:52:11.942" v="264" actId="478"/>
          <ac:spMkLst>
            <pc:docMk/>
            <pc:sldMk cId="3435636860" sldId="527"/>
            <ac:spMk id="9" creationId="{27CEBD41-4B7A-437D-AA80-D10A594889B6}"/>
          </ac:spMkLst>
        </pc:spChg>
        <pc:spChg chg="add del mod">
          <ac:chgData name="김율" userId="4f468a9e-f1d8-44d0-8dff-27f9a8878844" providerId="ADAL" clId="{93E86E9F-337B-4F62-BA9D-19A745A44B73}" dt="2020-02-14T09:10:47.698" v="587" actId="478"/>
          <ac:spMkLst>
            <pc:docMk/>
            <pc:sldMk cId="3435636860" sldId="527"/>
            <ac:spMk id="10" creationId="{0BE00A00-C6F6-4CDB-BF72-454F26792A3E}"/>
          </ac:spMkLst>
        </pc:spChg>
        <pc:spChg chg="add del mod">
          <ac:chgData name="김율" userId="4f468a9e-f1d8-44d0-8dff-27f9a8878844" providerId="ADAL" clId="{93E86E9F-337B-4F62-BA9D-19A745A44B73}" dt="2020-02-14T09:10:50.331" v="588" actId="478"/>
          <ac:spMkLst>
            <pc:docMk/>
            <pc:sldMk cId="3435636860" sldId="527"/>
            <ac:spMk id="11" creationId="{DF54E7B3-1225-41F1-8B09-16C4AAF1B652}"/>
          </ac:spMkLst>
        </pc:spChg>
        <pc:spChg chg="add del mod">
          <ac:chgData name="김율" userId="4f468a9e-f1d8-44d0-8dff-27f9a8878844" providerId="ADAL" clId="{93E86E9F-337B-4F62-BA9D-19A745A44B73}" dt="2020-02-14T09:10:54.175" v="589" actId="478"/>
          <ac:spMkLst>
            <pc:docMk/>
            <pc:sldMk cId="3435636860" sldId="527"/>
            <ac:spMk id="13" creationId="{57221D21-880D-4CD1-9877-9523E2005E3C}"/>
          </ac:spMkLst>
        </pc:spChg>
        <pc:spChg chg="add del mod">
          <ac:chgData name="김율" userId="4f468a9e-f1d8-44d0-8dff-27f9a8878844" providerId="ADAL" clId="{93E86E9F-337B-4F62-BA9D-19A745A44B73}" dt="2020-02-14T09:10:54.175" v="589" actId="478"/>
          <ac:spMkLst>
            <pc:docMk/>
            <pc:sldMk cId="3435636860" sldId="527"/>
            <ac:spMk id="15" creationId="{111F6AF1-21FB-4B14-951F-3C6D88EC732B}"/>
          </ac:spMkLst>
        </pc:spChg>
        <pc:graphicFrameChg chg="add">
          <ac:chgData name="김율" userId="4f468a9e-f1d8-44d0-8dff-27f9a8878844" providerId="ADAL" clId="{93E86E9F-337B-4F62-BA9D-19A745A44B73}" dt="2020-02-14T09:10:54.690" v="590"/>
          <ac:graphicFrameMkLst>
            <pc:docMk/>
            <pc:sldMk cId="3435636860" sldId="527"/>
            <ac:graphicFrameMk id="16" creationId="{2C3552AA-9BFD-4309-B55C-E1E9B76B1CAA}"/>
          </ac:graphicFrameMkLst>
        </pc:graphicFrameChg>
        <pc:cxnChg chg="add del">
          <ac:chgData name="김율" userId="4f468a9e-f1d8-44d0-8dff-27f9a8878844" providerId="ADAL" clId="{93E86E9F-337B-4F62-BA9D-19A745A44B73}" dt="2020-02-14T08:49:51.484" v="216" actId="478"/>
          <ac:cxnSpMkLst>
            <pc:docMk/>
            <pc:sldMk cId="3435636860" sldId="527"/>
            <ac:cxnSpMk id="4" creationId="{2398B7B5-8C3B-489F-9718-9D1734C0B7F8}"/>
          </ac:cxnSpMkLst>
        </pc:cxnChg>
        <pc:cxnChg chg="add">
          <ac:chgData name="김율" userId="4f468a9e-f1d8-44d0-8dff-27f9a8878844" providerId="ADAL" clId="{93E86E9F-337B-4F62-BA9D-19A745A44B73}" dt="2020-02-14T08:49:55.558" v="218"/>
          <ac:cxnSpMkLst>
            <pc:docMk/>
            <pc:sldMk cId="3435636860" sldId="527"/>
            <ac:cxnSpMk id="5" creationId="{AB10D5CF-F2BD-4F40-AC46-D6265F299F86}"/>
          </ac:cxnSpMkLst>
        </pc:cxnChg>
      </pc:sldChg>
      <pc:sldChg chg="addSp modSp">
        <pc:chgData name="김율" userId="4f468a9e-f1d8-44d0-8dff-27f9a8878844" providerId="ADAL" clId="{93E86E9F-337B-4F62-BA9D-19A745A44B73}" dt="2020-02-14T09:17:35.266" v="633"/>
        <pc:sldMkLst>
          <pc:docMk/>
          <pc:sldMk cId="392429272" sldId="528"/>
        </pc:sldMkLst>
        <pc:spChg chg="mod">
          <ac:chgData name="김율" userId="4f468a9e-f1d8-44d0-8dff-27f9a8878844" providerId="ADAL" clId="{93E86E9F-337B-4F62-BA9D-19A745A44B73}" dt="2020-02-14T09:11:30.296" v="593" actId="255"/>
          <ac:spMkLst>
            <pc:docMk/>
            <pc:sldMk cId="392429272" sldId="528"/>
            <ac:spMk id="3" creationId="{FB7ED61F-9315-4F8F-A88C-D0EECDC203B6}"/>
          </ac:spMkLst>
        </pc:spChg>
        <pc:spChg chg="add mod">
          <ac:chgData name="김율" userId="4f468a9e-f1d8-44d0-8dff-27f9a8878844" providerId="ADAL" clId="{93E86E9F-337B-4F62-BA9D-19A745A44B73}" dt="2020-02-14T09:17:35.266" v="633"/>
          <ac:spMkLst>
            <pc:docMk/>
            <pc:sldMk cId="392429272" sldId="528"/>
            <ac:spMk id="17" creationId="{EF5FB384-1635-466D-A26A-33103C521FE3}"/>
          </ac:spMkLst>
        </pc:spChg>
        <pc:cxnChg chg="add">
          <ac:chgData name="김율" userId="4f468a9e-f1d8-44d0-8dff-27f9a8878844" providerId="ADAL" clId="{93E86E9F-337B-4F62-BA9D-19A745A44B73}" dt="2020-02-14T08:54:23.119" v="320"/>
          <ac:cxnSpMkLst>
            <pc:docMk/>
            <pc:sldMk cId="392429272" sldId="528"/>
            <ac:cxnSpMk id="16" creationId="{B10A5432-C094-430A-B9C5-78AA032834D5}"/>
          </ac:cxnSpMkLst>
        </pc:cxnChg>
      </pc:sldChg>
      <pc:sldChg chg="addSp delSp modSp">
        <pc:chgData name="김율" userId="4f468a9e-f1d8-44d0-8dff-27f9a8878844" providerId="ADAL" clId="{93E86E9F-337B-4F62-BA9D-19A745A44B73}" dt="2020-02-14T09:16:48.660" v="597" actId="255"/>
        <pc:sldMkLst>
          <pc:docMk/>
          <pc:sldMk cId="2973658751" sldId="529"/>
        </pc:sldMkLst>
        <pc:spChg chg="del">
          <ac:chgData name="김율" userId="4f468a9e-f1d8-44d0-8dff-27f9a8878844" providerId="ADAL" clId="{93E86E9F-337B-4F62-BA9D-19A745A44B73}" dt="2020-02-14T08:53:08.396" v="313" actId="478"/>
          <ac:spMkLst>
            <pc:docMk/>
            <pc:sldMk cId="2973658751" sldId="529"/>
            <ac:spMk id="2" creationId="{00000000-0000-0000-0000-000000000000}"/>
          </ac:spMkLst>
        </pc:spChg>
        <pc:spChg chg="mod">
          <ac:chgData name="김율" userId="4f468a9e-f1d8-44d0-8dff-27f9a8878844" providerId="ADAL" clId="{93E86E9F-337B-4F62-BA9D-19A745A44B73}" dt="2020-02-14T09:16:48.660" v="597" actId="255"/>
          <ac:spMkLst>
            <pc:docMk/>
            <pc:sldMk cId="2973658751" sldId="529"/>
            <ac:spMk id="3" creationId="{FB7ED61F-9315-4F8F-A88C-D0EECDC203B6}"/>
          </ac:spMkLst>
        </pc:spChg>
        <pc:spChg chg="add del mod">
          <ac:chgData name="김율" userId="4f468a9e-f1d8-44d0-8dff-27f9a8878844" providerId="ADAL" clId="{93E86E9F-337B-4F62-BA9D-19A745A44B73}" dt="2020-02-14T09:11:05.420" v="591" actId="478"/>
          <ac:spMkLst>
            <pc:docMk/>
            <pc:sldMk cId="2973658751" sldId="529"/>
            <ac:spMk id="5" creationId="{A3B62F12-7AC2-45E5-82B8-3AF89591A27C}"/>
          </ac:spMkLst>
        </pc:spChg>
        <pc:spChg chg="add del mod">
          <ac:chgData name="김율" userId="4f468a9e-f1d8-44d0-8dff-27f9a8878844" providerId="ADAL" clId="{93E86E9F-337B-4F62-BA9D-19A745A44B73}" dt="2020-02-14T09:11:05.420" v="591" actId="478"/>
          <ac:spMkLst>
            <pc:docMk/>
            <pc:sldMk cId="2973658751" sldId="529"/>
            <ac:spMk id="6" creationId="{3194B916-AA33-4F40-8AF5-DD359A765CA5}"/>
          </ac:spMkLst>
        </pc:spChg>
        <pc:graphicFrameChg chg="add">
          <ac:chgData name="김율" userId="4f468a9e-f1d8-44d0-8dff-27f9a8878844" providerId="ADAL" clId="{93E86E9F-337B-4F62-BA9D-19A745A44B73}" dt="2020-02-14T09:11:05.930" v="592"/>
          <ac:graphicFrameMkLst>
            <pc:docMk/>
            <pc:sldMk cId="2973658751" sldId="529"/>
            <ac:graphicFrameMk id="7" creationId="{3DBA4B99-0B15-4F13-9C1D-50B3394F4F16}"/>
          </ac:graphicFrameMkLst>
        </pc:graphicFrameChg>
        <pc:cxnChg chg="add mod">
          <ac:chgData name="김율" userId="4f468a9e-f1d8-44d0-8dff-27f9a8878844" providerId="ADAL" clId="{93E86E9F-337B-4F62-BA9D-19A745A44B73}" dt="2020-02-14T08:53:23.084" v="315" actId="14100"/>
          <ac:cxnSpMkLst>
            <pc:docMk/>
            <pc:sldMk cId="2973658751" sldId="529"/>
            <ac:cxnSpMk id="4" creationId="{B92801FB-A7E0-4908-A30D-37F8E5D895DC}"/>
          </ac:cxnSpMkLst>
        </pc:cxnChg>
      </pc:sldChg>
      <pc:sldChg chg="addSp delSp modSp">
        <pc:chgData name="김율" userId="4f468a9e-f1d8-44d0-8dff-27f9a8878844" providerId="ADAL" clId="{93E86E9F-337B-4F62-BA9D-19A745A44B73}" dt="2020-02-14T09:20:03.100" v="727" actId="14734"/>
        <pc:sldMkLst>
          <pc:docMk/>
          <pc:sldMk cId="718480940" sldId="530"/>
        </pc:sldMkLst>
        <pc:spChg chg="del">
          <ac:chgData name="김율" userId="4f468a9e-f1d8-44d0-8dff-27f9a8878844" providerId="ADAL" clId="{93E86E9F-337B-4F62-BA9D-19A745A44B73}" dt="2020-02-14T08:54:15.495" v="318" actId="478"/>
          <ac:spMkLst>
            <pc:docMk/>
            <pc:sldMk cId="718480940" sldId="530"/>
            <ac:spMk id="2" creationId="{00000000-0000-0000-0000-000000000000}"/>
          </ac:spMkLst>
        </pc:spChg>
        <pc:spChg chg="mod">
          <ac:chgData name="김율" userId="4f468a9e-f1d8-44d0-8dff-27f9a8878844" providerId="ADAL" clId="{93E86E9F-337B-4F62-BA9D-19A745A44B73}" dt="2020-02-14T09:18:04.481" v="634" actId="255"/>
          <ac:spMkLst>
            <pc:docMk/>
            <pc:sldMk cId="718480940" sldId="530"/>
            <ac:spMk id="4" creationId="{FB7ED61F-9315-4F8F-A88C-D0EECDC203B6}"/>
          </ac:spMkLst>
        </pc:spChg>
        <pc:spChg chg="del mod">
          <ac:chgData name="김율" userId="4f468a9e-f1d8-44d0-8dff-27f9a8878844" providerId="ADAL" clId="{93E86E9F-337B-4F62-BA9D-19A745A44B73}" dt="2020-02-14T09:19:46.151" v="717" actId="478"/>
          <ac:spMkLst>
            <pc:docMk/>
            <pc:sldMk cId="718480940" sldId="530"/>
            <ac:spMk id="5" creationId="{5CAF6820-46F8-4814-801E-8E9206DF3CBE}"/>
          </ac:spMkLst>
        </pc:spChg>
        <pc:spChg chg="del">
          <ac:chgData name="김율" userId="4f468a9e-f1d8-44d0-8dff-27f9a8878844" providerId="ADAL" clId="{93E86E9F-337B-4F62-BA9D-19A745A44B73}" dt="2020-02-14T08:54:18.254" v="319" actId="478"/>
          <ac:spMkLst>
            <pc:docMk/>
            <pc:sldMk cId="718480940" sldId="530"/>
            <ac:spMk id="6" creationId="{00000000-0000-0000-0000-000000000000}"/>
          </ac:spMkLst>
        </pc:spChg>
        <pc:spChg chg="add mod">
          <ac:chgData name="김율" userId="4f468a9e-f1d8-44d0-8dff-27f9a8878844" providerId="ADAL" clId="{93E86E9F-337B-4F62-BA9D-19A745A44B73}" dt="2020-02-14T09:19:54.691" v="725"/>
          <ac:spMkLst>
            <pc:docMk/>
            <pc:sldMk cId="718480940" sldId="530"/>
            <ac:spMk id="11" creationId="{B6B9C294-CC34-4EF1-B2AD-BE31FA6ACE62}"/>
          </ac:spMkLst>
        </pc:spChg>
        <pc:graphicFrameChg chg="add del mod modGraphic">
          <ac:chgData name="김율" userId="4f468a9e-f1d8-44d0-8dff-27f9a8878844" providerId="ADAL" clId="{93E86E9F-337B-4F62-BA9D-19A745A44B73}" dt="2020-02-14T09:12:31.330" v="594" actId="478"/>
          <ac:graphicFrameMkLst>
            <pc:docMk/>
            <pc:sldMk cId="718480940" sldId="530"/>
            <ac:graphicFrameMk id="8" creationId="{24446AC7-B3FE-4824-8252-59A28CD4F07B}"/>
          </ac:graphicFrameMkLst>
        </pc:graphicFrameChg>
        <pc:graphicFrameChg chg="add del mod modGraphic">
          <ac:chgData name="김율" userId="4f468a9e-f1d8-44d0-8dff-27f9a8878844" providerId="ADAL" clId="{93E86E9F-337B-4F62-BA9D-19A745A44B73}" dt="2020-02-14T09:12:31.330" v="594" actId="478"/>
          <ac:graphicFrameMkLst>
            <pc:docMk/>
            <pc:sldMk cId="718480940" sldId="530"/>
            <ac:graphicFrameMk id="9" creationId="{0E5A0552-1648-425C-BCF6-D0D688F4C3CC}"/>
          </ac:graphicFrameMkLst>
        </pc:graphicFrameChg>
        <pc:graphicFrameChg chg="add mod modGraphic">
          <ac:chgData name="김율" userId="4f468a9e-f1d8-44d0-8dff-27f9a8878844" providerId="ADAL" clId="{93E86E9F-337B-4F62-BA9D-19A745A44B73}" dt="2020-02-14T09:20:03.100" v="727" actId="14734"/>
          <ac:graphicFrameMkLst>
            <pc:docMk/>
            <pc:sldMk cId="718480940" sldId="530"/>
            <ac:graphicFrameMk id="10" creationId="{D5C47FB9-11FC-493A-BC0D-9DF264451B2A}"/>
          </ac:graphicFrameMkLst>
        </pc:graphicFrameChg>
        <pc:cxnChg chg="add">
          <ac:chgData name="김율" userId="4f468a9e-f1d8-44d0-8dff-27f9a8878844" providerId="ADAL" clId="{93E86E9F-337B-4F62-BA9D-19A745A44B73}" dt="2020-02-14T08:54:27.511" v="322"/>
          <ac:cxnSpMkLst>
            <pc:docMk/>
            <pc:sldMk cId="718480940" sldId="530"/>
            <ac:cxnSpMk id="7" creationId="{8418D8EF-7CA3-41B1-9895-5630D5F72AA5}"/>
          </ac:cxnSpMkLst>
        </pc:cxnChg>
      </pc:sldChg>
      <pc:sldChg chg="addSp delSp modSp">
        <pc:chgData name="김율" userId="4f468a9e-f1d8-44d0-8dff-27f9a8878844" providerId="ADAL" clId="{93E86E9F-337B-4F62-BA9D-19A745A44B73}" dt="2020-02-14T09:31:09.697" v="891" actId="14100"/>
        <pc:sldMkLst>
          <pc:docMk/>
          <pc:sldMk cId="1885002771" sldId="531"/>
        </pc:sldMkLst>
        <pc:spChg chg="mod">
          <ac:chgData name="김율" userId="4f468a9e-f1d8-44d0-8dff-27f9a8878844" providerId="ADAL" clId="{93E86E9F-337B-4F62-BA9D-19A745A44B73}" dt="2020-02-14T09:28:05.477" v="790" actId="255"/>
          <ac:spMkLst>
            <pc:docMk/>
            <pc:sldMk cId="1885002771" sldId="531"/>
            <ac:spMk id="3" creationId="{FB7ED61F-9315-4F8F-A88C-D0EECDC203B6}"/>
          </ac:spMkLst>
        </pc:spChg>
        <pc:spChg chg="mod">
          <ac:chgData name="김율" userId="4f468a9e-f1d8-44d0-8dff-27f9a8878844" providerId="ADAL" clId="{93E86E9F-337B-4F62-BA9D-19A745A44B73}" dt="2020-02-14T09:25:59.996" v="760" actId="1076"/>
          <ac:spMkLst>
            <pc:docMk/>
            <pc:sldMk cId="1885002771" sldId="531"/>
            <ac:spMk id="4" creationId="{00000000-0000-0000-0000-000000000000}"/>
          </ac:spMkLst>
        </pc:spChg>
        <pc:picChg chg="mod">
          <ac:chgData name="김율" userId="4f468a9e-f1d8-44d0-8dff-27f9a8878844" providerId="ADAL" clId="{93E86E9F-337B-4F62-BA9D-19A745A44B73}" dt="2020-02-14T09:31:09.697" v="891" actId="14100"/>
          <ac:picMkLst>
            <pc:docMk/>
            <pc:sldMk cId="1885002771" sldId="531"/>
            <ac:picMk id="2" creationId="{00000000-0000-0000-0000-000000000000}"/>
          </ac:picMkLst>
        </pc:picChg>
        <pc:cxnChg chg="add del">
          <ac:chgData name="김율" userId="4f468a9e-f1d8-44d0-8dff-27f9a8878844" providerId="ADAL" clId="{93E86E9F-337B-4F62-BA9D-19A745A44B73}" dt="2020-02-14T09:25:52.157" v="757"/>
          <ac:cxnSpMkLst>
            <pc:docMk/>
            <pc:sldMk cId="1885002771" sldId="531"/>
            <ac:cxnSpMk id="5" creationId="{792694FC-C57E-46BF-8B9D-479B8D4FCD0D}"/>
          </ac:cxnSpMkLst>
        </pc:cxnChg>
        <pc:cxnChg chg="add">
          <ac:chgData name="김율" userId="4f468a9e-f1d8-44d0-8dff-27f9a8878844" providerId="ADAL" clId="{93E86E9F-337B-4F62-BA9D-19A745A44B73}" dt="2020-02-14T09:25:55.187" v="759"/>
          <ac:cxnSpMkLst>
            <pc:docMk/>
            <pc:sldMk cId="1885002771" sldId="531"/>
            <ac:cxnSpMk id="6" creationId="{36960EA4-B9F2-495A-BB53-6F78286CAE33}"/>
          </ac:cxnSpMkLst>
        </pc:cxnChg>
      </pc:sldChg>
      <pc:sldChg chg="addSp modSp">
        <pc:chgData name="김율" userId="4f468a9e-f1d8-44d0-8dff-27f9a8878844" providerId="ADAL" clId="{93E86E9F-337B-4F62-BA9D-19A745A44B73}" dt="2020-02-14T09:30:41.955" v="888" actId="1076"/>
        <pc:sldMkLst>
          <pc:docMk/>
          <pc:sldMk cId="3991802441" sldId="532"/>
        </pc:sldMkLst>
        <pc:spChg chg="mod">
          <ac:chgData name="김율" userId="4f468a9e-f1d8-44d0-8dff-27f9a8878844" providerId="ADAL" clId="{93E86E9F-337B-4F62-BA9D-19A745A44B73}" dt="2020-02-14T09:28:48.721" v="804" actId="1036"/>
          <ac:spMkLst>
            <pc:docMk/>
            <pc:sldMk cId="3991802441" sldId="532"/>
            <ac:spMk id="3" creationId="{FB7ED61F-9315-4F8F-A88C-D0EECDC203B6}"/>
          </ac:spMkLst>
        </pc:spChg>
        <pc:spChg chg="mod">
          <ac:chgData name="김율" userId="4f468a9e-f1d8-44d0-8dff-27f9a8878844" providerId="ADAL" clId="{93E86E9F-337B-4F62-BA9D-19A745A44B73}" dt="2020-02-14T09:26:48.480" v="772" actId="1035"/>
          <ac:spMkLst>
            <pc:docMk/>
            <pc:sldMk cId="3991802441" sldId="532"/>
            <ac:spMk id="6" creationId="{5CAF6820-46F8-4814-801E-8E9206DF3CBE}"/>
          </ac:spMkLst>
        </pc:spChg>
        <pc:graphicFrameChg chg="mod">
          <ac:chgData name="김율" userId="4f468a9e-f1d8-44d0-8dff-27f9a8878844" providerId="ADAL" clId="{93E86E9F-337B-4F62-BA9D-19A745A44B73}" dt="2020-02-14T09:30:36.435" v="887" actId="1076"/>
          <ac:graphicFrameMkLst>
            <pc:docMk/>
            <pc:sldMk cId="3991802441" sldId="532"/>
            <ac:graphicFrameMk id="4" creationId="{00000000-0000-0000-0000-000000000000}"/>
          </ac:graphicFrameMkLst>
        </pc:graphicFrameChg>
        <pc:graphicFrameChg chg="mod">
          <ac:chgData name="김율" userId="4f468a9e-f1d8-44d0-8dff-27f9a8878844" providerId="ADAL" clId="{93E86E9F-337B-4F62-BA9D-19A745A44B73}" dt="2020-02-14T09:30:41.955" v="888" actId="1076"/>
          <ac:graphicFrameMkLst>
            <pc:docMk/>
            <pc:sldMk cId="3991802441" sldId="532"/>
            <ac:graphicFrameMk id="5" creationId="{00000000-0000-0000-0000-000000000000}"/>
          </ac:graphicFrameMkLst>
        </pc:graphicFrameChg>
        <pc:cxnChg chg="add">
          <ac:chgData name="김율" userId="4f468a9e-f1d8-44d0-8dff-27f9a8878844" providerId="ADAL" clId="{93E86E9F-337B-4F62-BA9D-19A745A44B73}" dt="2020-02-14T09:26:42.101" v="770"/>
          <ac:cxnSpMkLst>
            <pc:docMk/>
            <pc:sldMk cId="3991802441" sldId="532"/>
            <ac:cxnSpMk id="7" creationId="{D625BD5A-7B43-46E1-8961-4B58216C3534}"/>
          </ac:cxnSpMkLst>
        </pc:cxnChg>
      </pc:sldChg>
      <pc:sldChg chg="addSp delSp modSp">
        <pc:chgData name="김율" userId="4f468a9e-f1d8-44d0-8dff-27f9a8878844" providerId="ADAL" clId="{93E86E9F-337B-4F62-BA9D-19A745A44B73}" dt="2020-02-14T09:07:19.983" v="500" actId="20577"/>
        <pc:sldMkLst>
          <pc:docMk/>
          <pc:sldMk cId="1617895960" sldId="534"/>
        </pc:sldMkLst>
        <pc:spChg chg="del">
          <ac:chgData name="김율" userId="4f468a9e-f1d8-44d0-8dff-27f9a8878844" providerId="ADAL" clId="{93E86E9F-337B-4F62-BA9D-19A745A44B73}" dt="2020-02-14T09:06:59.711" v="462" actId="478"/>
          <ac:spMkLst>
            <pc:docMk/>
            <pc:sldMk cId="1617895960" sldId="534"/>
            <ac:spMk id="3" creationId="{FB7ED61F-9315-4F8F-A88C-D0EECDC203B6}"/>
          </ac:spMkLst>
        </pc:spChg>
        <pc:spChg chg="add">
          <ac:chgData name="김율" userId="4f468a9e-f1d8-44d0-8dff-27f9a8878844" providerId="ADAL" clId="{93E86E9F-337B-4F62-BA9D-19A745A44B73}" dt="2020-02-14T09:06:59.994" v="463"/>
          <ac:spMkLst>
            <pc:docMk/>
            <pc:sldMk cId="1617895960" sldId="534"/>
            <ac:spMk id="8" creationId="{58BD77A1-72C8-439D-9D9E-993F0EFC5EA9}"/>
          </ac:spMkLst>
        </pc:spChg>
        <pc:spChg chg="add mod">
          <ac:chgData name="김율" userId="4f468a9e-f1d8-44d0-8dff-27f9a8878844" providerId="ADAL" clId="{93E86E9F-337B-4F62-BA9D-19A745A44B73}" dt="2020-02-14T09:07:19.983" v="500" actId="20577"/>
          <ac:spMkLst>
            <pc:docMk/>
            <pc:sldMk cId="1617895960" sldId="534"/>
            <ac:spMk id="9" creationId="{63A1AA51-7062-42E8-A72B-F1BC040BFF43}"/>
          </ac:spMkLst>
        </pc:spChg>
        <pc:graphicFrameChg chg="modGraphic">
          <ac:chgData name="김율" userId="4f468a9e-f1d8-44d0-8dff-27f9a8878844" providerId="ADAL" clId="{93E86E9F-337B-4F62-BA9D-19A745A44B73}" dt="2020-02-14T08:41:07.009" v="106" actId="6549"/>
          <ac:graphicFrameMkLst>
            <pc:docMk/>
            <pc:sldMk cId="1617895960" sldId="534"/>
            <ac:graphicFrameMk id="6" creationId="{2C77D836-F55A-4856-947B-C4486A2B6219}"/>
          </ac:graphicFrameMkLst>
        </pc:graphicFrameChg>
        <pc:cxnChg chg="add del">
          <ac:chgData name="김율" userId="4f468a9e-f1d8-44d0-8dff-27f9a8878844" providerId="ADAL" clId="{93E86E9F-337B-4F62-BA9D-19A745A44B73}" dt="2020-02-14T08:47:09.031" v="160" actId="478"/>
          <ac:cxnSpMkLst>
            <pc:docMk/>
            <pc:sldMk cId="1617895960" sldId="534"/>
            <ac:cxnSpMk id="5" creationId="{43D79243-A554-4E10-864B-8BE74CF5AE02}"/>
          </ac:cxnSpMkLst>
        </pc:cxnChg>
        <pc:cxnChg chg="add">
          <ac:chgData name="김율" userId="4f468a9e-f1d8-44d0-8dff-27f9a8878844" providerId="ADAL" clId="{93E86E9F-337B-4F62-BA9D-19A745A44B73}" dt="2020-02-14T08:47:09.300" v="161"/>
          <ac:cxnSpMkLst>
            <pc:docMk/>
            <pc:sldMk cId="1617895960" sldId="534"/>
            <ac:cxnSpMk id="7" creationId="{2BF2D5F9-B366-4DCE-AD10-31285316554D}"/>
          </ac:cxnSpMkLst>
        </pc:cxnChg>
      </pc:sldChg>
      <pc:sldChg chg="addSp delSp modSp">
        <pc:chgData name="김율" userId="4f468a9e-f1d8-44d0-8dff-27f9a8878844" providerId="ADAL" clId="{93E86E9F-337B-4F62-BA9D-19A745A44B73}" dt="2020-02-14T09:10:33.419" v="586" actId="1035"/>
        <pc:sldMkLst>
          <pc:docMk/>
          <pc:sldMk cId="4269401009" sldId="535"/>
        </pc:sldMkLst>
        <pc:spChg chg="del">
          <ac:chgData name="김율" userId="4f468a9e-f1d8-44d0-8dff-27f9a8878844" providerId="ADAL" clId="{93E86E9F-337B-4F62-BA9D-19A745A44B73}" dt="2020-02-14T09:07:31.595" v="501" actId="478"/>
          <ac:spMkLst>
            <pc:docMk/>
            <pc:sldMk cId="4269401009" sldId="535"/>
            <ac:spMk id="3" creationId="{FB7ED61F-9315-4F8F-A88C-D0EECDC203B6}"/>
          </ac:spMkLst>
        </pc:spChg>
        <pc:spChg chg="del mod">
          <ac:chgData name="김율" userId="4f468a9e-f1d8-44d0-8dff-27f9a8878844" providerId="ADAL" clId="{93E86E9F-337B-4F62-BA9D-19A745A44B73}" dt="2020-02-14T09:10:09.643" v="532" actId="478"/>
          <ac:spMkLst>
            <pc:docMk/>
            <pc:sldMk cId="4269401009" sldId="535"/>
            <ac:spMk id="5" creationId="{5CAF6820-46F8-4814-801E-8E9206DF3CBE}"/>
          </ac:spMkLst>
        </pc:spChg>
        <pc:spChg chg="add">
          <ac:chgData name="김율" userId="4f468a9e-f1d8-44d0-8dff-27f9a8878844" providerId="ADAL" clId="{93E86E9F-337B-4F62-BA9D-19A745A44B73}" dt="2020-02-14T09:07:31.947" v="502"/>
          <ac:spMkLst>
            <pc:docMk/>
            <pc:sldMk cId="4269401009" sldId="535"/>
            <ac:spMk id="10" creationId="{5E4E6A49-BD0A-451B-8BC1-CC450D140EAE}"/>
          </ac:spMkLst>
        </pc:spChg>
        <pc:spChg chg="add mod">
          <ac:chgData name="김율" userId="4f468a9e-f1d8-44d0-8dff-27f9a8878844" providerId="ADAL" clId="{93E86E9F-337B-4F62-BA9D-19A745A44B73}" dt="2020-02-14T09:07:43.079" v="530"/>
          <ac:spMkLst>
            <pc:docMk/>
            <pc:sldMk cId="4269401009" sldId="535"/>
            <ac:spMk id="11" creationId="{C3CAC950-25E7-48E4-98E1-9793EEDF4908}"/>
          </ac:spMkLst>
        </pc:spChg>
        <pc:graphicFrameChg chg="mod modGraphic">
          <ac:chgData name="김율" userId="4f468a9e-f1d8-44d0-8dff-27f9a8878844" providerId="ADAL" clId="{93E86E9F-337B-4F62-BA9D-19A745A44B73}" dt="2020-02-14T09:10:33.419" v="586" actId="1035"/>
          <ac:graphicFrameMkLst>
            <pc:docMk/>
            <pc:sldMk cId="4269401009" sldId="535"/>
            <ac:graphicFrameMk id="7" creationId="{917877F9-D5AC-474B-AA6D-161A45049EEF}"/>
          </ac:graphicFrameMkLst>
        </pc:graphicFrameChg>
        <pc:picChg chg="del">
          <ac:chgData name="김율" userId="4f468a9e-f1d8-44d0-8dff-27f9a8878844" providerId="ADAL" clId="{93E86E9F-337B-4F62-BA9D-19A745A44B73}" dt="2020-02-14T08:41:13.114" v="107" actId="478"/>
          <ac:picMkLst>
            <pc:docMk/>
            <pc:sldMk cId="4269401009" sldId="535"/>
            <ac:picMk id="2" creationId="{00000000-0000-0000-0000-000000000000}"/>
          </ac:picMkLst>
        </pc:picChg>
        <pc:picChg chg="del">
          <ac:chgData name="김율" userId="4f468a9e-f1d8-44d0-8dff-27f9a8878844" providerId="ADAL" clId="{93E86E9F-337B-4F62-BA9D-19A745A44B73}" dt="2020-02-14T08:41:13.114" v="107" actId="478"/>
          <ac:picMkLst>
            <pc:docMk/>
            <pc:sldMk cId="4269401009" sldId="535"/>
            <ac:picMk id="6" creationId="{00000000-0000-0000-0000-000000000000}"/>
          </ac:picMkLst>
        </pc:picChg>
        <pc:picChg chg="del">
          <ac:chgData name="김율" userId="4f468a9e-f1d8-44d0-8dff-27f9a8878844" providerId="ADAL" clId="{93E86E9F-337B-4F62-BA9D-19A745A44B73}" dt="2020-02-14T08:41:13.114" v="107" actId="478"/>
          <ac:picMkLst>
            <pc:docMk/>
            <pc:sldMk cId="4269401009" sldId="535"/>
            <ac:picMk id="8" creationId="{00000000-0000-0000-0000-000000000000}"/>
          </ac:picMkLst>
        </pc:picChg>
        <pc:cxnChg chg="add">
          <ac:chgData name="김율" userId="4f468a9e-f1d8-44d0-8dff-27f9a8878844" providerId="ADAL" clId="{93E86E9F-337B-4F62-BA9D-19A745A44B73}" dt="2020-02-14T08:47:11.130" v="162"/>
          <ac:cxnSpMkLst>
            <pc:docMk/>
            <pc:sldMk cId="4269401009" sldId="535"/>
            <ac:cxnSpMk id="9" creationId="{F018CF8F-1C5D-484A-A789-3528F0D066E6}"/>
          </ac:cxnSpMkLst>
        </pc:cxnChg>
      </pc:sldChg>
      <pc:sldChg chg="addSp delSp modSp">
        <pc:chgData name="김율" userId="4f468a9e-f1d8-44d0-8dff-27f9a8878844" providerId="ADAL" clId="{93E86E9F-337B-4F62-BA9D-19A745A44B73}" dt="2020-02-14T09:19:34.201" v="716" actId="20577"/>
        <pc:sldMkLst>
          <pc:docMk/>
          <pc:sldMk cId="2268145518" sldId="536"/>
        </pc:sldMkLst>
        <pc:spChg chg="mod">
          <ac:chgData name="김율" userId="4f468a9e-f1d8-44d0-8dff-27f9a8878844" providerId="ADAL" clId="{93E86E9F-337B-4F62-BA9D-19A745A44B73}" dt="2020-02-14T09:18:10.288" v="635" actId="255"/>
          <ac:spMkLst>
            <pc:docMk/>
            <pc:sldMk cId="2268145518" sldId="536"/>
            <ac:spMk id="3" creationId="{FB7ED61F-9315-4F8F-A88C-D0EECDC203B6}"/>
          </ac:spMkLst>
        </pc:spChg>
        <pc:spChg chg="add mod">
          <ac:chgData name="김율" userId="4f468a9e-f1d8-44d0-8dff-27f9a8878844" providerId="ADAL" clId="{93E86E9F-337B-4F62-BA9D-19A745A44B73}" dt="2020-02-14T09:19:34.201" v="716" actId="20577"/>
          <ac:spMkLst>
            <pc:docMk/>
            <pc:sldMk cId="2268145518" sldId="536"/>
            <ac:spMk id="7" creationId="{84A72186-BAC6-41B3-ACC7-E621463902A3}"/>
          </ac:spMkLst>
        </pc:spChg>
        <pc:spChg chg="del">
          <ac:chgData name="김율" userId="4f468a9e-f1d8-44d0-8dff-27f9a8878844" providerId="ADAL" clId="{93E86E9F-337B-4F62-BA9D-19A745A44B73}" dt="2020-02-14T09:18:37.121" v="678" actId="478"/>
          <ac:spMkLst>
            <pc:docMk/>
            <pc:sldMk cId="2268145518" sldId="536"/>
            <ac:spMk id="16" creationId="{5CAF6820-46F8-4814-801E-8E9206DF3CBE}"/>
          </ac:spMkLst>
        </pc:spChg>
        <pc:graphicFrameChg chg="mod modGraphic">
          <ac:chgData name="김율" userId="4f468a9e-f1d8-44d0-8dff-27f9a8878844" providerId="ADAL" clId="{93E86E9F-337B-4F62-BA9D-19A745A44B73}" dt="2020-02-14T09:19:08.488" v="704" actId="1036"/>
          <ac:graphicFrameMkLst>
            <pc:docMk/>
            <pc:sldMk cId="2268145518" sldId="536"/>
            <ac:graphicFrameMk id="17" creationId="{917877F9-D5AC-474B-AA6D-161A45049EEF}"/>
          </ac:graphicFrameMkLst>
        </pc:graphicFrameChg>
        <pc:picChg chg="del">
          <ac:chgData name="김율" userId="4f468a9e-f1d8-44d0-8dff-27f9a8878844" providerId="ADAL" clId="{93E86E9F-337B-4F62-BA9D-19A745A44B73}" dt="2020-02-14T08:54:06.334" v="317" actId="478"/>
          <ac:picMkLst>
            <pc:docMk/>
            <pc:sldMk cId="2268145518" sldId="536"/>
            <ac:picMk id="18" creationId="{00000000-0000-0000-0000-000000000000}"/>
          </ac:picMkLst>
        </pc:picChg>
        <pc:cxnChg chg="add">
          <ac:chgData name="김율" userId="4f468a9e-f1d8-44d0-8dff-27f9a8878844" providerId="ADAL" clId="{93E86E9F-337B-4F62-BA9D-19A745A44B73}" dt="2020-02-14T08:54:24.778" v="321"/>
          <ac:cxnSpMkLst>
            <pc:docMk/>
            <pc:sldMk cId="2268145518" sldId="536"/>
            <ac:cxnSpMk id="6" creationId="{EA014783-D7EA-4F1E-A685-251C23216D13}"/>
          </ac:cxnSpMkLst>
        </pc:cxnChg>
      </pc:sldChg>
      <pc:sldChg chg="addSp modSp">
        <pc:chgData name="김율" userId="4f468a9e-f1d8-44d0-8dff-27f9a8878844" providerId="ADAL" clId="{93E86E9F-337B-4F62-BA9D-19A745A44B73}" dt="2020-02-14T09:31:30.018" v="892" actId="6549"/>
        <pc:sldMkLst>
          <pc:docMk/>
          <pc:sldMk cId="1096553722" sldId="537"/>
        </pc:sldMkLst>
        <pc:spChg chg="mod">
          <ac:chgData name="김율" userId="4f468a9e-f1d8-44d0-8dff-27f9a8878844" providerId="ADAL" clId="{93E86E9F-337B-4F62-BA9D-19A745A44B73}" dt="2020-02-14T09:20:14.410" v="728" actId="255"/>
          <ac:spMkLst>
            <pc:docMk/>
            <pc:sldMk cId="1096553722" sldId="537"/>
            <ac:spMk id="4" creationId="{FB7ED61F-9315-4F8F-A88C-D0EECDC203B6}"/>
          </ac:spMkLst>
        </pc:spChg>
        <pc:graphicFrameChg chg="modGraphic">
          <ac:chgData name="김율" userId="4f468a9e-f1d8-44d0-8dff-27f9a8878844" providerId="ADAL" clId="{93E86E9F-337B-4F62-BA9D-19A745A44B73}" dt="2020-02-14T09:31:30.018" v="892" actId="6549"/>
          <ac:graphicFrameMkLst>
            <pc:docMk/>
            <pc:sldMk cId="1096553722" sldId="537"/>
            <ac:graphicFrameMk id="6" creationId="{00000000-0000-0000-0000-000000000000}"/>
          </ac:graphicFrameMkLst>
        </pc:graphicFrameChg>
        <pc:cxnChg chg="add ord">
          <ac:chgData name="김율" userId="4f468a9e-f1d8-44d0-8dff-27f9a8878844" providerId="ADAL" clId="{93E86E9F-337B-4F62-BA9D-19A745A44B73}" dt="2020-02-14T09:20:36.993" v="730" actId="167"/>
          <ac:cxnSpMkLst>
            <pc:docMk/>
            <pc:sldMk cId="1096553722" sldId="537"/>
            <ac:cxnSpMk id="7" creationId="{EE0878C2-5A7D-4006-A238-CAF1E983C1C6}"/>
          </ac:cxnSpMkLst>
        </pc:cxnChg>
      </pc:sldChg>
      <pc:sldChg chg="addSp delSp modSp">
        <pc:chgData name="김율" userId="4f468a9e-f1d8-44d0-8dff-27f9a8878844" providerId="ADAL" clId="{93E86E9F-337B-4F62-BA9D-19A745A44B73}" dt="2020-02-14T09:24:19.467" v="734"/>
        <pc:sldMkLst>
          <pc:docMk/>
          <pc:sldMk cId="2556037187" sldId="538"/>
        </pc:sldMkLst>
        <pc:spChg chg="del">
          <ac:chgData name="김율" userId="4f468a9e-f1d8-44d0-8dff-27f9a8878844" providerId="ADAL" clId="{93E86E9F-337B-4F62-BA9D-19A745A44B73}" dt="2020-02-14T09:24:07.913" v="733" actId="478"/>
          <ac:spMkLst>
            <pc:docMk/>
            <pc:sldMk cId="2556037187" sldId="538"/>
            <ac:spMk id="2" creationId="{00000000-0000-0000-0000-000000000000}"/>
          </ac:spMkLst>
        </pc:spChg>
        <pc:spChg chg="mod">
          <ac:chgData name="김율" userId="4f468a9e-f1d8-44d0-8dff-27f9a8878844" providerId="ADAL" clId="{93E86E9F-337B-4F62-BA9D-19A745A44B73}" dt="2020-02-14T09:21:07.091" v="731" actId="255"/>
          <ac:spMkLst>
            <pc:docMk/>
            <pc:sldMk cId="2556037187" sldId="538"/>
            <ac:spMk id="4" creationId="{FB7ED61F-9315-4F8F-A88C-D0EECDC203B6}"/>
          </ac:spMkLst>
        </pc:spChg>
        <pc:graphicFrameChg chg="add">
          <ac:chgData name="김율" userId="4f468a9e-f1d8-44d0-8dff-27f9a8878844" providerId="ADAL" clId="{93E86E9F-337B-4F62-BA9D-19A745A44B73}" dt="2020-02-14T09:24:19.467" v="734"/>
          <ac:graphicFrameMkLst>
            <pc:docMk/>
            <pc:sldMk cId="2556037187" sldId="538"/>
            <ac:graphicFrameMk id="6" creationId="{18B6D8C4-6AD8-4015-BB12-4B86495E6D5D}"/>
          </ac:graphicFrameMkLst>
        </pc:graphicFrameChg>
        <pc:cxnChg chg="add">
          <ac:chgData name="김율" userId="4f468a9e-f1d8-44d0-8dff-27f9a8878844" providerId="ADAL" clId="{93E86E9F-337B-4F62-BA9D-19A745A44B73}" dt="2020-02-14T09:21:08.183" v="732"/>
          <ac:cxnSpMkLst>
            <pc:docMk/>
            <pc:sldMk cId="2556037187" sldId="538"/>
            <ac:cxnSpMk id="5" creationId="{F2C8763A-AB0D-4EA6-9A28-48684D95D62E}"/>
          </ac:cxnSpMkLst>
        </pc:cxnChg>
      </pc:sldChg>
      <pc:sldChg chg="addSp modSp">
        <pc:chgData name="김율" userId="4f468a9e-f1d8-44d0-8dff-27f9a8878844" providerId="ADAL" clId="{93E86E9F-337B-4F62-BA9D-19A745A44B73}" dt="2020-02-14T09:25:22.878" v="755" actId="1076"/>
        <pc:sldMkLst>
          <pc:docMk/>
          <pc:sldMk cId="1830019640" sldId="539"/>
        </pc:sldMkLst>
        <pc:spChg chg="mod">
          <ac:chgData name="김율" userId="4f468a9e-f1d8-44d0-8dff-27f9a8878844" providerId="ADAL" clId="{93E86E9F-337B-4F62-BA9D-19A745A44B73}" dt="2020-02-14T09:24:28.257" v="735" actId="255"/>
          <ac:spMkLst>
            <pc:docMk/>
            <pc:sldMk cId="1830019640" sldId="539"/>
            <ac:spMk id="3" creationId="{FB7ED61F-9315-4F8F-A88C-D0EECDC203B6}"/>
          </ac:spMkLst>
        </pc:spChg>
        <pc:spChg chg="mod">
          <ac:chgData name="김율" userId="4f468a9e-f1d8-44d0-8dff-27f9a8878844" providerId="ADAL" clId="{93E86E9F-337B-4F62-BA9D-19A745A44B73}" dt="2020-02-14T09:24:52.117" v="754" actId="1076"/>
          <ac:spMkLst>
            <pc:docMk/>
            <pc:sldMk cId="1830019640" sldId="539"/>
            <ac:spMk id="4" creationId="{00000000-0000-0000-0000-000000000000}"/>
          </ac:spMkLst>
        </pc:spChg>
        <pc:picChg chg="mod">
          <ac:chgData name="김율" userId="4f468a9e-f1d8-44d0-8dff-27f9a8878844" providerId="ADAL" clId="{93E86E9F-337B-4F62-BA9D-19A745A44B73}" dt="2020-02-14T09:25:22.878" v="755" actId="1076"/>
          <ac:picMkLst>
            <pc:docMk/>
            <pc:sldMk cId="1830019640" sldId="539"/>
            <ac:picMk id="6" creationId="{00000000-0000-0000-0000-000000000000}"/>
          </ac:picMkLst>
        </pc:picChg>
        <pc:cxnChg chg="add">
          <ac:chgData name="김율" userId="4f468a9e-f1d8-44d0-8dff-27f9a8878844" providerId="ADAL" clId="{93E86E9F-337B-4F62-BA9D-19A745A44B73}" dt="2020-02-14T09:24:39.962" v="737"/>
          <ac:cxnSpMkLst>
            <pc:docMk/>
            <pc:sldMk cId="1830019640" sldId="539"/>
            <ac:cxnSpMk id="5" creationId="{461E2D65-2E0D-477E-A3B6-DE501630A995}"/>
          </ac:cxnSpMkLst>
        </pc:cxnChg>
      </pc:sldChg>
      <pc:sldChg chg="addSp modSp">
        <pc:chgData name="김율" userId="4f468a9e-f1d8-44d0-8dff-27f9a8878844" providerId="ADAL" clId="{93E86E9F-337B-4F62-BA9D-19A745A44B73}" dt="2020-02-14T09:31:01.956" v="890" actId="14100"/>
        <pc:sldMkLst>
          <pc:docMk/>
          <pc:sldMk cId="938196349" sldId="540"/>
        </pc:sldMkLst>
        <pc:spChg chg="mod">
          <ac:chgData name="김율" userId="4f468a9e-f1d8-44d0-8dff-27f9a8878844" providerId="ADAL" clId="{93E86E9F-337B-4F62-BA9D-19A745A44B73}" dt="2020-02-14T09:27:57.675" v="789" actId="255"/>
          <ac:spMkLst>
            <pc:docMk/>
            <pc:sldMk cId="938196349" sldId="540"/>
            <ac:spMk id="3" creationId="{FB7ED61F-9315-4F8F-A88C-D0EECDC203B6}"/>
          </ac:spMkLst>
        </pc:spChg>
        <pc:spChg chg="mod">
          <ac:chgData name="김율" userId="4f468a9e-f1d8-44d0-8dff-27f9a8878844" providerId="ADAL" clId="{93E86E9F-337B-4F62-BA9D-19A745A44B73}" dt="2020-02-14T09:28:29.884" v="791" actId="1076"/>
          <ac:spMkLst>
            <pc:docMk/>
            <pc:sldMk cId="938196349" sldId="540"/>
            <ac:spMk id="4" creationId="{00000000-0000-0000-0000-000000000000}"/>
          </ac:spMkLst>
        </pc:spChg>
        <pc:picChg chg="mod">
          <ac:chgData name="김율" userId="4f468a9e-f1d8-44d0-8dff-27f9a8878844" providerId="ADAL" clId="{93E86E9F-337B-4F62-BA9D-19A745A44B73}" dt="2020-02-14T09:31:01.956" v="890" actId="14100"/>
          <ac:picMkLst>
            <pc:docMk/>
            <pc:sldMk cId="938196349" sldId="540"/>
            <ac:picMk id="7" creationId="{00000000-0000-0000-0000-000000000000}"/>
          </ac:picMkLst>
        </pc:picChg>
        <pc:cxnChg chg="add">
          <ac:chgData name="김율" userId="4f468a9e-f1d8-44d0-8dff-27f9a8878844" providerId="ADAL" clId="{93E86E9F-337B-4F62-BA9D-19A745A44B73}" dt="2020-02-14T09:26:10.468" v="764"/>
          <ac:cxnSpMkLst>
            <pc:docMk/>
            <pc:sldMk cId="938196349" sldId="540"/>
            <ac:cxnSpMk id="5" creationId="{6C5886D2-AFEF-49CC-83FF-C6828A97854E}"/>
          </ac:cxnSpMkLst>
        </pc:cxnChg>
      </pc:sldChg>
      <pc:sldChg chg="addSp modSp">
        <pc:chgData name="김율" userId="4f468a9e-f1d8-44d0-8dff-27f9a8878844" providerId="ADAL" clId="{93E86E9F-337B-4F62-BA9D-19A745A44B73}" dt="2020-02-14T09:28:40.502" v="798" actId="1036"/>
        <pc:sldMkLst>
          <pc:docMk/>
          <pc:sldMk cId="944064762" sldId="541"/>
        </pc:sldMkLst>
        <pc:spChg chg="mod">
          <ac:chgData name="김율" userId="4f468a9e-f1d8-44d0-8dff-27f9a8878844" providerId="ADAL" clId="{93E86E9F-337B-4F62-BA9D-19A745A44B73}" dt="2020-02-14T09:28:40.502" v="798" actId="1036"/>
          <ac:spMkLst>
            <pc:docMk/>
            <pc:sldMk cId="944064762" sldId="541"/>
            <ac:spMk id="3" creationId="{FB7ED61F-9315-4F8F-A88C-D0EECDC203B6}"/>
          </ac:spMkLst>
        </pc:spChg>
        <pc:spChg chg="mod">
          <ac:chgData name="김율" userId="4f468a9e-f1d8-44d0-8dff-27f9a8878844" providerId="ADAL" clId="{93E86E9F-337B-4F62-BA9D-19A745A44B73}" dt="2020-02-14T09:28:34.205" v="792" actId="1076"/>
          <ac:spMkLst>
            <pc:docMk/>
            <pc:sldMk cId="944064762" sldId="541"/>
            <ac:spMk id="4" creationId="{00000000-0000-0000-0000-000000000000}"/>
          </ac:spMkLst>
        </pc:spChg>
        <pc:cxnChg chg="add">
          <ac:chgData name="김율" userId="4f468a9e-f1d8-44d0-8dff-27f9a8878844" providerId="ADAL" clId="{93E86E9F-337B-4F62-BA9D-19A745A44B73}" dt="2020-02-14T09:26:32.004" v="768"/>
          <ac:cxnSpMkLst>
            <pc:docMk/>
            <pc:sldMk cId="944064762" sldId="541"/>
            <ac:cxnSpMk id="6" creationId="{81EC261F-4562-480B-9E75-41F706752F31}"/>
          </ac:cxnSpMkLst>
        </pc:cxnChg>
      </pc:sldChg>
      <pc:sldChg chg="addSp modSp">
        <pc:chgData name="김율" userId="4f468a9e-f1d8-44d0-8dff-27f9a8878844" providerId="ADAL" clId="{93E86E9F-337B-4F62-BA9D-19A745A44B73}" dt="2020-02-14T09:29:38.157" v="886" actId="1076"/>
        <pc:sldMkLst>
          <pc:docMk/>
          <pc:sldMk cId="483016138" sldId="542"/>
        </pc:sldMkLst>
        <pc:spChg chg="mod">
          <ac:chgData name="김율" userId="4f468a9e-f1d8-44d0-8dff-27f9a8878844" providerId="ADAL" clId="{93E86E9F-337B-4F62-BA9D-19A745A44B73}" dt="2020-02-14T09:28:54.518" v="810" actId="1036"/>
          <ac:spMkLst>
            <pc:docMk/>
            <pc:sldMk cId="483016138" sldId="542"/>
            <ac:spMk id="3" creationId="{FB7ED61F-9315-4F8F-A88C-D0EECDC203B6}"/>
          </ac:spMkLst>
        </pc:spChg>
        <pc:spChg chg="mod">
          <ac:chgData name="김율" userId="4f468a9e-f1d8-44d0-8dff-27f9a8878844" providerId="ADAL" clId="{93E86E9F-337B-4F62-BA9D-19A745A44B73}" dt="2020-02-14T09:27:00.352" v="779" actId="1035"/>
          <ac:spMkLst>
            <pc:docMk/>
            <pc:sldMk cId="483016138" sldId="542"/>
            <ac:spMk id="4" creationId="{5CAF6820-46F8-4814-801E-8E9206DF3CBE}"/>
          </ac:spMkLst>
        </pc:spChg>
        <pc:graphicFrameChg chg="mod">
          <ac:chgData name="김율" userId="4f468a9e-f1d8-44d0-8dff-27f9a8878844" providerId="ADAL" clId="{93E86E9F-337B-4F62-BA9D-19A745A44B73}" dt="2020-02-14T09:29:38.157" v="886" actId="1076"/>
          <ac:graphicFrameMkLst>
            <pc:docMk/>
            <pc:sldMk cId="483016138" sldId="542"/>
            <ac:graphicFrameMk id="5" creationId="{00000000-0000-0000-0000-000000000000}"/>
          </ac:graphicFrameMkLst>
        </pc:graphicFrameChg>
        <pc:cxnChg chg="add">
          <ac:chgData name="김율" userId="4f468a9e-f1d8-44d0-8dff-27f9a8878844" providerId="ADAL" clId="{93E86E9F-337B-4F62-BA9D-19A745A44B73}" dt="2020-02-14T09:26:52.545" v="773"/>
          <ac:cxnSpMkLst>
            <pc:docMk/>
            <pc:sldMk cId="483016138" sldId="542"/>
            <ac:cxnSpMk id="6" creationId="{90C50B26-E079-4BCA-A14D-909658D12C04}"/>
          </ac:cxnSpMkLst>
        </pc:cxnChg>
      </pc:sldChg>
      <pc:sldChg chg="addSp modSp">
        <pc:chgData name="김율" userId="4f468a9e-f1d8-44d0-8dff-27f9a8878844" providerId="ADAL" clId="{93E86E9F-337B-4F62-BA9D-19A745A44B73}" dt="2020-02-14T09:29:29.805" v="885" actId="1035"/>
        <pc:sldMkLst>
          <pc:docMk/>
          <pc:sldMk cId="1519255291" sldId="543"/>
        </pc:sldMkLst>
        <pc:spChg chg="mod">
          <ac:chgData name="김율" userId="4f468a9e-f1d8-44d0-8dff-27f9a8878844" providerId="ADAL" clId="{93E86E9F-337B-4F62-BA9D-19A745A44B73}" dt="2020-02-14T09:29:01.849" v="812" actId="1035"/>
          <ac:spMkLst>
            <pc:docMk/>
            <pc:sldMk cId="1519255291" sldId="543"/>
            <ac:spMk id="3" creationId="{FB7ED61F-9315-4F8F-A88C-D0EECDC203B6}"/>
          </ac:spMkLst>
        </pc:spChg>
        <pc:spChg chg="mod">
          <ac:chgData name="김율" userId="4f468a9e-f1d8-44d0-8dff-27f9a8878844" providerId="ADAL" clId="{93E86E9F-337B-4F62-BA9D-19A745A44B73}" dt="2020-02-14T09:27:13.816" v="783" actId="1036"/>
          <ac:spMkLst>
            <pc:docMk/>
            <pc:sldMk cId="1519255291" sldId="543"/>
            <ac:spMk id="4" creationId="{5CAF6820-46F8-4814-801E-8E9206DF3CBE}"/>
          </ac:spMkLst>
        </pc:spChg>
        <pc:graphicFrameChg chg="mod modGraphic">
          <ac:chgData name="김율" userId="4f468a9e-f1d8-44d0-8dff-27f9a8878844" providerId="ADAL" clId="{93E86E9F-337B-4F62-BA9D-19A745A44B73}" dt="2020-02-14T09:29:29.805" v="885" actId="1035"/>
          <ac:graphicFrameMkLst>
            <pc:docMk/>
            <pc:sldMk cId="1519255291" sldId="543"/>
            <ac:graphicFrameMk id="5" creationId="{00000000-0000-0000-0000-000000000000}"/>
          </ac:graphicFrameMkLst>
        </pc:graphicFrameChg>
        <pc:cxnChg chg="add">
          <ac:chgData name="김율" userId="4f468a9e-f1d8-44d0-8dff-27f9a8878844" providerId="ADAL" clId="{93E86E9F-337B-4F62-BA9D-19A745A44B73}" dt="2020-02-14T09:27:07.959" v="780"/>
          <ac:cxnSpMkLst>
            <pc:docMk/>
            <pc:sldMk cId="1519255291" sldId="543"/>
            <ac:cxnSpMk id="6" creationId="{612A17F6-F768-4C9C-AB75-F1652C0A132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7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0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6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0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6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99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4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7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2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92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AA681611-13E1-4FDA-99E7-A5DC5908C8F0}" type="datetimeFigureOut">
              <a:rPr lang="ko-KR" altLang="en-US" smtClean="0"/>
              <a:pPr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F2742F41-5C87-47B0-AD50-40FD0C0F98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6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wo0mini.dothome.co.kr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darum.daum.net/convention/checklist#Check7" TargetMode="External"/><Relationship Id="rId13" Type="http://schemas.openxmlformats.org/officeDocument/2006/relationships/hyperlink" Target="http://darum.daum.net/convention/checklist#Check12" TargetMode="External"/><Relationship Id="rId18" Type="http://schemas.openxmlformats.org/officeDocument/2006/relationships/hyperlink" Target="http://darum.daum.net/convention/checklist#Check17" TargetMode="External"/><Relationship Id="rId3" Type="http://schemas.openxmlformats.org/officeDocument/2006/relationships/hyperlink" Target="http://darum.daum.net/convention/checklist#Check2" TargetMode="External"/><Relationship Id="rId7" Type="http://schemas.openxmlformats.org/officeDocument/2006/relationships/hyperlink" Target="http://darum.daum.net/convention/checklist#Check6" TargetMode="External"/><Relationship Id="rId12" Type="http://schemas.openxmlformats.org/officeDocument/2006/relationships/hyperlink" Target="http://darum.daum.net/convention/checklist#Check11" TargetMode="External"/><Relationship Id="rId17" Type="http://schemas.openxmlformats.org/officeDocument/2006/relationships/hyperlink" Target="http://darum.daum.net/convention/checklist#Check16" TargetMode="External"/><Relationship Id="rId2" Type="http://schemas.openxmlformats.org/officeDocument/2006/relationships/hyperlink" Target="http://darum.daum.net/convention/checklist#Check1" TargetMode="External"/><Relationship Id="rId16" Type="http://schemas.openxmlformats.org/officeDocument/2006/relationships/hyperlink" Target="http://darum.daum.net/convention/checklist#Check15" TargetMode="External"/><Relationship Id="rId20" Type="http://schemas.openxmlformats.org/officeDocument/2006/relationships/hyperlink" Target="http://darum.daum.net/convention/checklist#Check19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arum.daum.net/convention/checklist#Check5" TargetMode="External"/><Relationship Id="rId11" Type="http://schemas.openxmlformats.org/officeDocument/2006/relationships/hyperlink" Target="http://darum.daum.net/convention/checklist#Check10" TargetMode="External"/><Relationship Id="rId5" Type="http://schemas.openxmlformats.org/officeDocument/2006/relationships/hyperlink" Target="http://darum.daum.net/convention/checklist#Check4" TargetMode="External"/><Relationship Id="rId15" Type="http://schemas.openxmlformats.org/officeDocument/2006/relationships/hyperlink" Target="http://darum.daum.net/convention/checklist#Check14" TargetMode="External"/><Relationship Id="rId10" Type="http://schemas.openxmlformats.org/officeDocument/2006/relationships/hyperlink" Target="http://darum.daum.net/convention/checklist#Check9" TargetMode="External"/><Relationship Id="rId19" Type="http://schemas.openxmlformats.org/officeDocument/2006/relationships/hyperlink" Target="http://darum.daum.net/convention/checklist#Check18" TargetMode="External"/><Relationship Id="rId4" Type="http://schemas.openxmlformats.org/officeDocument/2006/relationships/hyperlink" Target="http://darum.daum.net/convention/checklist#Check3" TargetMode="External"/><Relationship Id="rId9" Type="http://schemas.openxmlformats.org/officeDocument/2006/relationships/hyperlink" Target="http://darum.daum.net/convention/checklist#Check8" TargetMode="External"/><Relationship Id="rId14" Type="http://schemas.openxmlformats.org/officeDocument/2006/relationships/hyperlink" Target="http://darum.daum.net/convention/checklist#Check1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html5up.ne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61985B-9B6A-4572-82BC-68F0DD60674D}"/>
              </a:ext>
            </a:extLst>
          </p:cNvPr>
          <p:cNvSpPr txBox="1"/>
          <p:nvPr/>
        </p:nvSpPr>
        <p:spPr>
          <a:xfrm>
            <a:off x="652490" y="1823937"/>
            <a:ext cx="11031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웹디자인</a:t>
            </a:r>
            <a:r>
              <a:rPr lang="en-US" altLang="ko-KR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3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웹퍼블리셔</a:t>
            </a:r>
            <a:r>
              <a:rPr lang="en-US" altLang="ko-KR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과정</a:t>
            </a:r>
            <a:endParaRPr lang="en-US" altLang="ko-KR" sz="3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3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2020.02.06 ~ 2020.04.17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91013" y="4133801"/>
            <a:ext cx="555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이영</a:t>
            </a:r>
            <a:r>
              <a:rPr lang="ko-KR" altLang="en-US" dirty="0">
                <a:solidFill>
                  <a:schemeClr val="bg1"/>
                </a:solidFill>
              </a:rPr>
              <a:t>민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포트폴리오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en-US" altLang="ko-KR" dirty="0">
                <a:hlinkClick r:id="rId2" invalidUrl="http:///"/>
              </a:rPr>
              <a:t>http</a:t>
            </a:r>
            <a:r>
              <a:rPr lang="en-US" altLang="ko-KR" dirty="0" smtClean="0">
                <a:hlinkClick r:id="rId3" invalidUrl="http:///"/>
              </a:rPr>
              <a:t>://</a:t>
            </a:r>
            <a:r>
              <a:rPr lang="en-US" altLang="ko-KR" dirty="0">
                <a:hlinkClick r:id="rId4"/>
              </a:rPr>
              <a:t>two0mini.dothome.co.kr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7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B7ED61F-9315-4F8F-A88C-D0EECDC203B6}"/>
              </a:ext>
            </a:extLst>
          </p:cNvPr>
          <p:cNvSpPr txBox="1"/>
          <p:nvPr/>
        </p:nvSpPr>
        <p:spPr>
          <a:xfrm>
            <a:off x="652490" y="306466"/>
            <a:ext cx="11031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</a:t>
            </a:r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&amp; </a:t>
            </a:r>
            <a:r>
              <a:rPr lang="en-US" altLang="ko-KR" sz="3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endParaRPr lang="en-US" altLang="ko-KR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F2C8763A-AB0D-4EA6-9A28-48684D95D62E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8B6D8C4-6AD8-4015-BB12-4B86495E6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694943"/>
              </p:ext>
            </p:extLst>
          </p:nvPr>
        </p:nvGraphicFramePr>
        <p:xfrm>
          <a:off x="800100" y="1554109"/>
          <a:ext cx="10561956" cy="4746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356">
                  <a:extLst>
                    <a:ext uri="{9D8B030D-6E8A-4147-A177-3AD203B41FA5}">
                      <a16:colId xmlns:a16="http://schemas.microsoft.com/office/drawing/2014/main" xmlns="" val="587884580"/>
                    </a:ext>
                  </a:extLst>
                </a:gridCol>
                <a:gridCol w="5269600">
                  <a:extLst>
                    <a:ext uri="{9D8B030D-6E8A-4147-A177-3AD203B41FA5}">
                      <a16:colId xmlns:a16="http://schemas.microsoft.com/office/drawing/2014/main" xmlns="" val="3494143866"/>
                    </a:ext>
                  </a:extLst>
                </a:gridCol>
              </a:tblGrid>
              <a:tr h="4746096"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T="55321" marB="55321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T="55321" marB="55321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246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03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7ED61F-9315-4F8F-A88C-D0EECDC203B6}"/>
              </a:ext>
            </a:extLst>
          </p:cNvPr>
          <p:cNvSpPr txBox="1"/>
          <p:nvPr/>
        </p:nvSpPr>
        <p:spPr>
          <a:xfrm>
            <a:off x="652490" y="306466"/>
            <a:ext cx="11031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디자인 구성요소 설계</a:t>
            </a:r>
            <a:endParaRPr lang="en-US" altLang="ko-KR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95151" y="521909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스토리보드 설계하기</a:t>
            </a:r>
            <a:endParaRPr lang="en-US" altLang="ko-KR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86" y="1720596"/>
            <a:ext cx="2552444" cy="623731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461E2D65-2E0D-477E-A3B6-DE501630A995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019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7ED61F-9315-4F8F-A88C-D0EECDC203B6}"/>
              </a:ext>
            </a:extLst>
          </p:cNvPr>
          <p:cNvSpPr txBox="1"/>
          <p:nvPr/>
        </p:nvSpPr>
        <p:spPr>
          <a:xfrm>
            <a:off x="652490" y="306466"/>
            <a:ext cx="11031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디자인 구성요소 설계</a:t>
            </a:r>
            <a:endParaRPr lang="en-US" altLang="ko-KR" sz="3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65" y="1658678"/>
            <a:ext cx="10485981" cy="190986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85464" y="583465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심미성 구성요소 설계하기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36960EA4-B9F2-495A-BB53-6F78286CAE33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00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7ED61F-9315-4F8F-A88C-D0EECDC203B6}"/>
              </a:ext>
            </a:extLst>
          </p:cNvPr>
          <p:cNvSpPr txBox="1"/>
          <p:nvPr/>
        </p:nvSpPr>
        <p:spPr>
          <a:xfrm>
            <a:off x="652490" y="306466"/>
            <a:ext cx="11031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디자인 구성요소 설계</a:t>
            </a:r>
            <a:endParaRPr lang="en-US" altLang="ko-KR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49492" y="521909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사용성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구성요소 설계하기</a:t>
            </a:r>
            <a:endParaRPr lang="en-US" altLang="ko-KR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6C5886D2-AFEF-49CC-83FF-C6828A97854E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Desktop\oci주식회사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846" y="1120696"/>
            <a:ext cx="3744000" cy="694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196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7ED61F-9315-4F8F-A88C-D0EECDC203B6}"/>
              </a:ext>
            </a:extLst>
          </p:cNvPr>
          <p:cNvSpPr txBox="1"/>
          <p:nvPr/>
        </p:nvSpPr>
        <p:spPr>
          <a:xfrm>
            <a:off x="652490" y="370264"/>
            <a:ext cx="11031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디자인 구성요소 설계</a:t>
            </a:r>
            <a:endParaRPr lang="en-US" altLang="ko-KR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1592" y="598853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매체별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구성요소 설계하기</a:t>
            </a:r>
            <a:endParaRPr lang="en-US" altLang="ko-KR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81EC261F-4562-480B-9E75-41F706752F31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Desktop\oci최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029" y="1120696"/>
            <a:ext cx="3429000" cy="2136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oci상세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909" y="1120696"/>
            <a:ext cx="3429000" cy="603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064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7ED61F-9315-4F8F-A88C-D0EECDC203B6}"/>
              </a:ext>
            </a:extLst>
          </p:cNvPr>
          <p:cNvSpPr txBox="1"/>
          <p:nvPr/>
        </p:nvSpPr>
        <p:spPr>
          <a:xfrm>
            <a:off x="652490" y="370264"/>
            <a:ext cx="11031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 보완</a:t>
            </a:r>
            <a:endParaRPr lang="en-US" altLang="ko-KR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00488"/>
              </p:ext>
            </p:extLst>
          </p:nvPr>
        </p:nvGraphicFramePr>
        <p:xfrm>
          <a:off x="652490" y="1565185"/>
          <a:ext cx="107924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9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 유형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결과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요구 사항의 불일치 또는 해당 기능을 정상적으로 진행할 수 없는 결함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경결함</a:t>
                      </a:r>
                      <a:r>
                        <a:rPr lang="ko-KR" alt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다른 요소와의 연관성으로 인해 요구 사항과는 맞지 않는 결함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단순 결함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요구 사항은 준수하였으나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사용자의 편리를 위해 개선되는 것이 바람직하다고 생각되는 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결함 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결함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783087"/>
              </p:ext>
            </p:extLst>
          </p:nvPr>
        </p:nvGraphicFramePr>
        <p:xfrm>
          <a:off x="652490" y="3863873"/>
          <a:ext cx="1079246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9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 유형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결과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테스트 결과가 정상인 경우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요구 사항의 불일치 또는 해당 기능을 정상적으로 진행할 수 없는 결함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보완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테스트 결과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기능에 결함이 있는 경우 수용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테스트 결과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정상으로 인정되는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F6820-46F8-4814-801E-8E9206DF3CBE}"/>
              </a:ext>
            </a:extLst>
          </p:cNvPr>
          <p:cNvSpPr txBox="1"/>
          <p:nvPr/>
        </p:nvSpPr>
        <p:spPr>
          <a:xfrm>
            <a:off x="2677200" y="536751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심미적 디자인 요소 수정 보완하기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625BD5A-7B43-46E1-8961-4B58216C3534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802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7ED61F-9315-4F8F-A88C-D0EECDC203B6}"/>
              </a:ext>
            </a:extLst>
          </p:cNvPr>
          <p:cNvSpPr txBox="1"/>
          <p:nvPr/>
        </p:nvSpPr>
        <p:spPr>
          <a:xfrm>
            <a:off x="652490" y="370264"/>
            <a:ext cx="11031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 보완</a:t>
            </a:r>
            <a:endParaRPr lang="en-US" altLang="ko-KR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CAF6820-46F8-4814-801E-8E9206DF3CBE}"/>
              </a:ext>
            </a:extLst>
          </p:cNvPr>
          <p:cNvSpPr txBox="1"/>
          <p:nvPr/>
        </p:nvSpPr>
        <p:spPr>
          <a:xfrm>
            <a:off x="2794158" y="530300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심미적 디자인 요소 수정 보완하기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918803"/>
              </p:ext>
            </p:extLst>
          </p:nvPr>
        </p:nvGraphicFramePr>
        <p:xfrm>
          <a:off x="794038" y="1702912"/>
          <a:ext cx="1074796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4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086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47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841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테스트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결함 유형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메인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Layout </a:t>
                      </a:r>
                      <a:r>
                        <a:rPr lang="ko-KR" altLang="en-US" sz="1400" dirty="0"/>
                        <a:t>색상 계획이 목표 대상에게 적절한가</a:t>
                      </a:r>
                      <a:r>
                        <a:rPr lang="en-US" altLang="ko-KR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애니메이션에 로고가 사용되었는가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메인 메뉴에 아이콘이 사용되었는가</a:t>
                      </a:r>
                      <a:r>
                        <a:rPr lang="en-US" altLang="ko-KR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CI/BI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컬러가 회사의 이미지와 부합하는가</a:t>
                      </a:r>
                      <a:r>
                        <a:rPr lang="en-US" altLang="ko-KR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로고의 크기가 </a:t>
                      </a:r>
                      <a:r>
                        <a:rPr lang="en-US" altLang="ko-KR" sz="1400" dirty="0"/>
                        <a:t>000x000</a:t>
                      </a:r>
                      <a:r>
                        <a:rPr lang="ko-KR" altLang="en-US" sz="1400" dirty="0"/>
                        <a:t>인가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내비게이션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메인 메뉴의 개수는 </a:t>
                      </a:r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개 이하인가</a:t>
                      </a:r>
                      <a:r>
                        <a:rPr lang="en-US" altLang="ko-KR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메뉴가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단을 넘지 않았는가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색 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색 대비가 지켜졌는가</a:t>
                      </a:r>
                      <a:r>
                        <a:rPr lang="en-US" altLang="ko-KR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포인트 컬러를 적절한 곳에 사용하였는가</a:t>
                      </a:r>
                      <a:r>
                        <a:rPr lang="en-US" altLang="ko-KR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레이아웃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페이지별</a:t>
                      </a:r>
                      <a:r>
                        <a:rPr lang="ko-KR" altLang="en-US" sz="1400" dirty="0"/>
                        <a:t> 여백을 잘 지켰는가</a:t>
                      </a:r>
                      <a:r>
                        <a:rPr lang="en-US" altLang="ko-KR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회전 시 별도의 레이아웃이 적용되었는가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0C50B26-E079-4BCA-A14D-909658D12C04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01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7ED61F-9315-4F8F-A88C-D0EECDC203B6}"/>
              </a:ext>
            </a:extLst>
          </p:cNvPr>
          <p:cNvSpPr txBox="1"/>
          <p:nvPr/>
        </p:nvSpPr>
        <p:spPr>
          <a:xfrm>
            <a:off x="652490" y="328610"/>
            <a:ext cx="11031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 보완</a:t>
            </a:r>
            <a:endParaRPr lang="en-US" altLang="ko-KR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CAF6820-46F8-4814-801E-8E9206DF3CBE}"/>
              </a:ext>
            </a:extLst>
          </p:cNvPr>
          <p:cNvSpPr txBox="1"/>
          <p:nvPr/>
        </p:nvSpPr>
        <p:spPr>
          <a:xfrm>
            <a:off x="2751062" y="504015"/>
            <a:ext cx="683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콘텐츠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사용성</a:t>
            </a:r>
            <a:r>
              <a:rPr lang="ko-KR" altLang="en-US" dirty="0">
                <a:solidFill>
                  <a:schemeClr val="bg1"/>
                </a:solidFill>
              </a:rPr>
              <a:t> 수정 보완하기 </a:t>
            </a:r>
            <a:r>
              <a:rPr lang="en-US" altLang="ko-KR" dirty="0">
                <a:solidFill>
                  <a:schemeClr val="bg1"/>
                </a:solidFill>
              </a:rPr>
              <a:t>/ </a:t>
            </a:r>
            <a:r>
              <a:rPr lang="ko-KR" altLang="en-US" dirty="0">
                <a:solidFill>
                  <a:schemeClr val="bg1"/>
                </a:solidFill>
              </a:rPr>
              <a:t>매체 기능적 요소 수정 보완하기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481304"/>
              </p:ext>
            </p:extLst>
          </p:nvPr>
        </p:nvGraphicFramePr>
        <p:xfrm>
          <a:off x="459746" y="1663272"/>
          <a:ext cx="11134493" cy="10720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6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148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26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6024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effectLst/>
                        </a:rPr>
                        <a:t>항목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00584" marR="100584" marT="19403" marB="1940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</a:rPr>
                        <a:t>확인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0241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</a:rPr>
                        <a:t>웹표준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0584" marR="100584" marT="19403" marB="19403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 dirty="0">
                          <a:effectLst/>
                          <a:hlinkClick r:id="rId2"/>
                        </a:rPr>
                        <a:t>(</a:t>
                      </a:r>
                      <a:r>
                        <a:rPr lang="en-US" sz="1400" u="sng" kern="0" dirty="0" err="1">
                          <a:effectLst/>
                          <a:hlinkClick r:id="rId2"/>
                        </a:rPr>
                        <a:t>필수</a:t>
                      </a:r>
                      <a:r>
                        <a:rPr lang="en-US" sz="1400" u="sng" kern="0" dirty="0">
                          <a:effectLst/>
                          <a:hlinkClick r:id="rId2"/>
                        </a:rPr>
                        <a:t>) HTML validator </a:t>
                      </a:r>
                      <a:r>
                        <a:rPr lang="en-US" sz="1400" u="sng" kern="0" dirty="0" err="1">
                          <a:effectLst/>
                          <a:hlinkClick r:id="rId2"/>
                        </a:rPr>
                        <a:t>통과했는가</a:t>
                      </a:r>
                      <a:r>
                        <a:rPr lang="en-US" sz="1400" u="sng" kern="0" dirty="0">
                          <a:effectLst/>
                          <a:hlinkClick r:id="rId2"/>
                        </a:rPr>
                        <a:t>?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3"/>
                        </a:rPr>
                        <a:t>(필수) CSS validator 통과했는가?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2915">
                <a:tc rowSpan="26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</a:rPr>
                        <a:t>코딩</a:t>
                      </a:r>
                      <a:endParaRPr lang="ko-KR" sz="1400" kern="10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</a:rPr>
                        <a:t>컨벤션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0584" marR="100584" marT="19403" marB="19403" anchor="ctr"/>
                </a:tc>
                <a:tc rowSpan="17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4"/>
                        </a:rPr>
                        <a:t>(필수) Cross Browsing 되는가?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0584" marR="100584" marT="19403" marB="19403" anchor="ctr"/>
                </a:tc>
                <a:tc rowSpan="6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Web</a:t>
                      </a:r>
                      <a:endParaRPr lang="ko-KR" sz="1400" kern="10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(Window)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0584" marR="100584" marT="19403" marB="19403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IE8(</a:t>
                      </a:r>
                      <a:r>
                        <a:rPr lang="ko-KR" sz="1400" kern="0">
                          <a:effectLst/>
                        </a:rPr>
                        <a:t>주</a:t>
                      </a:r>
                      <a:r>
                        <a:rPr lang="en-US" sz="1400" kern="0">
                          <a:effectLst/>
                        </a:rPr>
                        <a:t>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IE11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IE10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IE9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IE7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FF/Chrome/Safari/Opera (</a:t>
                      </a:r>
                      <a:r>
                        <a:rPr lang="ko-KR" sz="1400" kern="0">
                          <a:effectLst/>
                        </a:rPr>
                        <a:t>최신</a:t>
                      </a:r>
                      <a:r>
                        <a:rPr lang="en-US" sz="1400" kern="0">
                          <a:effectLst/>
                        </a:rPr>
                        <a:t>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Web</a:t>
                      </a:r>
                      <a:endParaRPr lang="ko-KR" sz="1400" kern="10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(Mac)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FF/Chrome/Safari/Opera (</a:t>
                      </a:r>
                      <a:r>
                        <a:rPr lang="ko-KR" sz="1400" kern="0">
                          <a:effectLst/>
                        </a:rPr>
                        <a:t>최신</a:t>
                      </a:r>
                      <a:r>
                        <a:rPr lang="en-US" sz="1400" kern="0">
                          <a:effectLst/>
                        </a:rPr>
                        <a:t>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Mobile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(Android)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0584" marR="100584" marT="19403" marB="19403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Android 4.1 (</a:t>
                      </a:r>
                      <a:r>
                        <a:rPr lang="ko-KR" sz="1400" kern="0">
                          <a:effectLst/>
                        </a:rPr>
                        <a:t>주</a:t>
                      </a:r>
                      <a:r>
                        <a:rPr lang="en-US" sz="1400" kern="0">
                          <a:effectLst/>
                        </a:rPr>
                        <a:t>0S)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Android 4.3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Android 4.2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Android 4.0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Android 2.3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Android 2.2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Mobile</a:t>
                      </a:r>
                      <a:endParaRPr lang="ko-KR" sz="1400" kern="10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(iOS)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0584" marR="100584" marT="19403" marB="19403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iOS 7.x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iOS 6.x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iOS 5.x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Daum TV+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Android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14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 dirty="0" err="1">
                          <a:effectLst/>
                          <a:hlinkClick r:id="rId5"/>
                        </a:rPr>
                        <a:t>해당서비스의</a:t>
                      </a:r>
                      <a:r>
                        <a:rPr lang="en-US" sz="1400" u="sng" kern="0" dirty="0">
                          <a:effectLst/>
                          <a:hlinkClick r:id="rId5"/>
                        </a:rPr>
                        <a:t> </a:t>
                      </a:r>
                      <a:r>
                        <a:rPr lang="en-US" sz="1400" u="sng" kern="0" dirty="0" err="1">
                          <a:effectLst/>
                          <a:hlinkClick r:id="rId5"/>
                        </a:rPr>
                        <a:t>Doctype을</a:t>
                      </a:r>
                      <a:r>
                        <a:rPr lang="en-US" sz="1400" u="sng" kern="0" dirty="0">
                          <a:effectLst/>
                          <a:hlinkClick r:id="rId5"/>
                        </a:rPr>
                        <a:t> </a:t>
                      </a:r>
                      <a:r>
                        <a:rPr lang="en-US" sz="1400" u="sng" kern="0" dirty="0" err="1">
                          <a:effectLst/>
                          <a:hlinkClick r:id="rId5"/>
                        </a:rPr>
                        <a:t>따르고</a:t>
                      </a:r>
                      <a:r>
                        <a:rPr lang="en-US" sz="1400" u="sng" kern="0" dirty="0">
                          <a:effectLst/>
                          <a:hlinkClick r:id="rId5"/>
                        </a:rPr>
                        <a:t> </a:t>
                      </a:r>
                      <a:r>
                        <a:rPr lang="en-US" sz="1400" u="sng" kern="0" dirty="0" err="1">
                          <a:effectLst/>
                          <a:hlinkClick r:id="rId5"/>
                        </a:rPr>
                        <a:t>있는가</a:t>
                      </a:r>
                      <a:r>
                        <a:rPr lang="en-US" sz="1400" u="sng" kern="0" dirty="0">
                          <a:effectLst/>
                          <a:hlinkClick r:id="rId5"/>
                        </a:rPr>
                        <a:t>?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214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 dirty="0" err="1">
                          <a:effectLst/>
                          <a:hlinkClick r:id="rId6"/>
                        </a:rPr>
                        <a:t>레이아웃</a:t>
                      </a:r>
                      <a:r>
                        <a:rPr lang="en-US" sz="1400" u="sng" kern="0" dirty="0">
                          <a:effectLst/>
                          <a:hlinkClick r:id="rId6"/>
                        </a:rPr>
                        <a:t> </a:t>
                      </a:r>
                      <a:r>
                        <a:rPr lang="en-US" sz="1400" u="sng" kern="0" dirty="0" err="1">
                          <a:effectLst/>
                          <a:hlinkClick r:id="rId6"/>
                        </a:rPr>
                        <a:t>가이드를</a:t>
                      </a:r>
                      <a:r>
                        <a:rPr lang="en-US" sz="1400" u="sng" kern="0" dirty="0">
                          <a:effectLst/>
                          <a:hlinkClick r:id="rId6"/>
                        </a:rPr>
                        <a:t> </a:t>
                      </a:r>
                      <a:r>
                        <a:rPr lang="en-US" sz="1400" u="sng" kern="0" dirty="0" err="1">
                          <a:effectLst/>
                          <a:hlinkClick r:id="rId6"/>
                        </a:rPr>
                        <a:t>따르고</a:t>
                      </a:r>
                      <a:r>
                        <a:rPr lang="en-US" sz="1400" u="sng" kern="0" dirty="0">
                          <a:effectLst/>
                          <a:hlinkClick r:id="rId6"/>
                        </a:rPr>
                        <a:t> </a:t>
                      </a:r>
                      <a:r>
                        <a:rPr lang="en-US" sz="1400" u="sng" kern="0" dirty="0" err="1">
                          <a:effectLst/>
                          <a:hlinkClick r:id="rId6"/>
                        </a:rPr>
                        <a:t>있는가</a:t>
                      </a:r>
                      <a:r>
                        <a:rPr lang="en-US" sz="1400" u="sng" kern="0" dirty="0">
                          <a:effectLst/>
                          <a:hlinkClick r:id="rId6"/>
                        </a:rPr>
                        <a:t>?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 dirty="0" err="1">
                          <a:effectLst/>
                          <a:hlinkClick r:id="rId7"/>
                        </a:rPr>
                        <a:t>heading룰이</a:t>
                      </a:r>
                      <a:r>
                        <a:rPr lang="en-US" sz="1400" u="sng" kern="0" dirty="0">
                          <a:effectLst/>
                          <a:hlinkClick r:id="rId7"/>
                        </a:rPr>
                        <a:t> </a:t>
                      </a:r>
                      <a:r>
                        <a:rPr lang="en-US" sz="1400" u="sng" kern="0" dirty="0" err="1">
                          <a:effectLst/>
                          <a:hlinkClick r:id="rId7"/>
                        </a:rPr>
                        <a:t>지켜졌는가</a:t>
                      </a:r>
                      <a:r>
                        <a:rPr lang="en-US" sz="1400" u="sng" kern="0" dirty="0">
                          <a:effectLst/>
                          <a:hlinkClick r:id="rId7"/>
                        </a:rPr>
                        <a:t>?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 dirty="0">
                          <a:effectLst/>
                          <a:hlinkClick r:id="rId8"/>
                        </a:rPr>
                        <a:t>Link </a:t>
                      </a:r>
                      <a:r>
                        <a:rPr lang="en-US" sz="1400" u="sng" kern="0" dirty="0" err="1">
                          <a:effectLst/>
                          <a:hlinkClick r:id="rId8"/>
                        </a:rPr>
                        <a:t>가이드룰이</a:t>
                      </a:r>
                      <a:r>
                        <a:rPr lang="en-US" sz="1400" u="sng" kern="0" dirty="0">
                          <a:effectLst/>
                          <a:hlinkClick r:id="rId8"/>
                        </a:rPr>
                        <a:t> </a:t>
                      </a:r>
                      <a:r>
                        <a:rPr lang="en-US" sz="1400" u="sng" kern="0" dirty="0" err="1">
                          <a:effectLst/>
                          <a:hlinkClick r:id="rId8"/>
                        </a:rPr>
                        <a:t>지켜졌는가</a:t>
                      </a:r>
                      <a:r>
                        <a:rPr lang="en-US" sz="1400" u="sng" kern="0" dirty="0">
                          <a:effectLst/>
                          <a:hlinkClick r:id="rId8"/>
                        </a:rPr>
                        <a:t>?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 dirty="0">
                          <a:effectLst/>
                          <a:hlinkClick r:id="rId9"/>
                        </a:rPr>
                        <a:t>image </a:t>
                      </a:r>
                      <a:r>
                        <a:rPr lang="en-US" sz="1400" u="sng" kern="0" dirty="0" err="1">
                          <a:effectLst/>
                          <a:hlinkClick r:id="rId9"/>
                        </a:rPr>
                        <a:t>가이드룰이</a:t>
                      </a:r>
                      <a:r>
                        <a:rPr lang="en-US" sz="1400" u="sng" kern="0" dirty="0">
                          <a:effectLst/>
                          <a:hlinkClick r:id="rId9"/>
                        </a:rPr>
                        <a:t> </a:t>
                      </a:r>
                      <a:r>
                        <a:rPr lang="en-US" sz="1400" u="sng" kern="0" dirty="0" err="1">
                          <a:effectLst/>
                          <a:hlinkClick r:id="rId9"/>
                        </a:rPr>
                        <a:t>지켜졌는가</a:t>
                      </a:r>
                      <a:r>
                        <a:rPr lang="en-US" sz="1400" u="sng" kern="0" dirty="0">
                          <a:effectLst/>
                          <a:hlinkClick r:id="rId9"/>
                        </a:rPr>
                        <a:t>?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0"/>
                        </a:rPr>
                        <a:t>image가 가이드맞게 Sprite 되었는가?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214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1"/>
                        </a:rPr>
                        <a:t>image의 src경로가 로컬이 아닌 서버경로로 바꿨는가?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2"/>
                        </a:rPr>
                        <a:t>링크영역이 올바른지 체크해보았는가?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 dirty="0">
                          <a:effectLst/>
                          <a:hlinkClick r:id="rId13"/>
                        </a:rPr>
                        <a:t>CSS </a:t>
                      </a:r>
                      <a:r>
                        <a:rPr lang="en-US" sz="1400" u="sng" kern="0" dirty="0" err="1">
                          <a:effectLst/>
                          <a:hlinkClick r:id="rId13"/>
                        </a:rPr>
                        <a:t>가이드룰이</a:t>
                      </a:r>
                      <a:r>
                        <a:rPr lang="en-US" sz="1400" u="sng" kern="0" dirty="0">
                          <a:effectLst/>
                          <a:hlinkClick r:id="rId13"/>
                        </a:rPr>
                        <a:t> </a:t>
                      </a:r>
                      <a:r>
                        <a:rPr lang="en-US" sz="1400" u="sng" kern="0" dirty="0" err="1">
                          <a:effectLst/>
                          <a:hlinkClick r:id="rId13"/>
                        </a:rPr>
                        <a:t>지켜졌는가</a:t>
                      </a:r>
                      <a:r>
                        <a:rPr lang="en-US" sz="1400" u="sng" kern="0" dirty="0">
                          <a:effectLst/>
                          <a:hlinkClick r:id="rId13"/>
                        </a:rPr>
                        <a:t>?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  <a:tr h="214263">
                <a:tc rowSpan="7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</a:rPr>
                        <a:t>웹</a:t>
                      </a:r>
                      <a:endParaRPr lang="ko-KR" sz="1400" kern="10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</a:rPr>
                        <a:t>접근성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0584" marR="100584" marT="19403" marB="19403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4"/>
                        </a:rPr>
                        <a:t>(필수) 본문바로가기 및 스킵네비게이션을 제공하는가?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29"/>
                  </a:ext>
                </a:extLst>
              </a:tr>
              <a:tr h="268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5"/>
                        </a:rPr>
                        <a:t>(필수) 텍스트가 아닌 콘텐츠에 적절한 대체 콘텐츠가 제공이 되어 있는가?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30"/>
                  </a:ext>
                </a:extLst>
              </a:tr>
              <a:tr h="214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6"/>
                        </a:rPr>
                        <a:t>(필수) 새창링크에 target="_blank" 속성이 있는가?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31"/>
                  </a:ext>
                </a:extLst>
              </a:tr>
              <a:tr h="268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7"/>
                        </a:rPr>
                        <a:t>(필수) 링크 및 마우스이벤트요소가 키보드컨트롤로 모두 접근이 가능한가?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32"/>
                  </a:ext>
                </a:extLst>
              </a:tr>
              <a:tr h="268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8"/>
                        </a:rPr>
                        <a:t>온라인 서식요소(form, input...)가 접근성인 구조로 마크업되어 있는가?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33"/>
                  </a:ext>
                </a:extLst>
              </a:tr>
              <a:tr h="268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9"/>
                        </a:rPr>
                        <a:t>table요소가 데이터테이블로서 사용되며 접근성에 맞게 마크업되어 있는가?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34"/>
                  </a:ext>
                </a:extLst>
              </a:tr>
              <a:tr h="214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20"/>
                        </a:rPr>
                        <a:t>(필수) frame, iframe에 title제공을 해주는가?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35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612A17F6-F768-4C9C-AB75-F1652C0A1329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5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7ED61F-9315-4F8F-A88C-D0EECDC203B6}"/>
              </a:ext>
            </a:extLst>
          </p:cNvPr>
          <p:cNvSpPr txBox="1"/>
          <p:nvPr/>
        </p:nvSpPr>
        <p:spPr>
          <a:xfrm>
            <a:off x="652491" y="306466"/>
            <a:ext cx="7394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프로토타입 기초데이터 수집 및 스케치</a:t>
            </a:r>
            <a:endParaRPr lang="en-US" altLang="ko-KR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71500" indent="-571500">
              <a:buFontTx/>
              <a:buChar char="-"/>
            </a:pPr>
            <a:endParaRPr lang="en-US" altLang="ko-KR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hlinkClick r:id="rId2"/>
          </p:cNvPr>
          <p:cNvSpPr txBox="1"/>
          <p:nvPr/>
        </p:nvSpPr>
        <p:spPr>
          <a:xfrm>
            <a:off x="990598" y="1616987"/>
            <a:ext cx="233680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참고 </a:t>
            </a:r>
            <a:r>
              <a:rPr lang="en-US" altLang="ko-KR" dirty="0" err="1">
                <a:solidFill>
                  <a:schemeClr val="bg1"/>
                </a:solidFill>
              </a:rPr>
              <a:t>url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hlinkClick r:id="rId2"/>
            <a:extLst>
              <a:ext uri="{FF2B5EF4-FFF2-40B4-BE49-F238E27FC236}">
                <a16:creationId xmlns:a16="http://schemas.microsoft.com/office/drawing/2014/main" xmlns="" id="{001E7B6C-25B9-493D-8F10-72F9A8319092}"/>
              </a:ext>
            </a:extLst>
          </p:cNvPr>
          <p:cNvSpPr txBox="1"/>
          <p:nvPr/>
        </p:nvSpPr>
        <p:spPr>
          <a:xfrm>
            <a:off x="990597" y="2140522"/>
            <a:ext cx="338625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https://html5up.net/miniport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BF30E374-E60F-4668-B942-76B788F217D5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3108392-4731-4B9D-B260-B37C2A1B54D7}"/>
              </a:ext>
            </a:extLst>
          </p:cNvPr>
          <p:cNvSpPr txBox="1"/>
          <p:nvPr/>
        </p:nvSpPr>
        <p:spPr>
          <a:xfrm>
            <a:off x="7450205" y="528915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기초데이터 수집하기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user\Desktop\screencapture-file-D-Html-index-html-2020-03-23-10_14_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998" y="1383684"/>
            <a:ext cx="2919150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86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CAF6820-46F8-4814-801E-8E9206DF3CBE}"/>
              </a:ext>
            </a:extLst>
          </p:cNvPr>
          <p:cNvSpPr txBox="1"/>
          <p:nvPr/>
        </p:nvSpPr>
        <p:spPr>
          <a:xfrm>
            <a:off x="752707" y="1410629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 분석 체크리스트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2C77D836-F55A-4856-947B-C4486A2B6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652269"/>
              </p:ext>
            </p:extLst>
          </p:nvPr>
        </p:nvGraphicFramePr>
        <p:xfrm>
          <a:off x="880844" y="1960235"/>
          <a:ext cx="10603684" cy="4462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921">
                  <a:extLst>
                    <a:ext uri="{9D8B030D-6E8A-4147-A177-3AD203B41FA5}">
                      <a16:colId xmlns:a16="http://schemas.microsoft.com/office/drawing/2014/main" xmlns="" val="2343610589"/>
                    </a:ext>
                  </a:extLst>
                </a:gridCol>
                <a:gridCol w="6222368">
                  <a:extLst>
                    <a:ext uri="{9D8B030D-6E8A-4147-A177-3AD203B41FA5}">
                      <a16:colId xmlns:a16="http://schemas.microsoft.com/office/drawing/2014/main" xmlns="" val="990716045"/>
                    </a:ext>
                  </a:extLst>
                </a:gridCol>
                <a:gridCol w="864591">
                  <a:extLst>
                    <a:ext uri="{9D8B030D-6E8A-4147-A177-3AD203B41FA5}">
                      <a16:colId xmlns:a16="http://schemas.microsoft.com/office/drawing/2014/main" xmlns="" val="1497099537"/>
                    </a:ext>
                  </a:extLst>
                </a:gridCol>
                <a:gridCol w="865804">
                  <a:extLst>
                    <a:ext uri="{9D8B030D-6E8A-4147-A177-3AD203B41FA5}">
                      <a16:colId xmlns:a16="http://schemas.microsoft.com/office/drawing/2014/main" xmlns="" val="3764861943"/>
                    </a:ext>
                  </a:extLst>
                </a:gridCol>
              </a:tblGrid>
              <a:tr h="342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/>
                        <a:t>관점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/>
                        <a:t>분석내용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/>
                        <a:t>YES</a:t>
                      </a:r>
                      <a:endParaRPr lang="ko-KR" altLang="en-US" sz="17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/>
                        <a:t>NO</a:t>
                      </a:r>
                      <a:endParaRPr lang="ko-KR" altLang="en-US" sz="17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2508527"/>
                  </a:ext>
                </a:extLst>
              </a:tr>
              <a:tr h="342672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정보 구조 관점</a:t>
                      </a: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분류에 대한 이해가 </a:t>
                      </a:r>
                      <a:r>
                        <a:rPr lang="ko-KR" altLang="en-US" sz="1400" dirty="0" err="1"/>
                        <a:t>바른가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9002166"/>
                  </a:ext>
                </a:extLst>
              </a:tr>
              <a:tr h="34267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구성 형태와 체계가 </a:t>
                      </a:r>
                      <a:r>
                        <a:rPr lang="ko-KR" altLang="en-US" sz="1400" dirty="0" err="1"/>
                        <a:t>바른가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3406939"/>
                  </a:ext>
                </a:extLst>
              </a:tr>
              <a:tr h="34267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레이블링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네임명이 쉽고 이해가 </a:t>
                      </a:r>
                      <a:r>
                        <a:rPr lang="ko-KR" altLang="en-US" sz="1400" dirty="0" err="1"/>
                        <a:t>빠른가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42297636"/>
                  </a:ext>
                </a:extLst>
              </a:tr>
              <a:tr h="34267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네비게이션 관점</a:t>
                      </a: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정보를 빨리 찾을 수 있는가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2867904"/>
                  </a:ext>
                </a:extLst>
              </a:tr>
              <a:tr h="342672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링크를 표현하고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이해하고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선택하는 데 문제가 없는가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9392563"/>
                  </a:ext>
                </a:extLst>
              </a:tr>
              <a:tr h="342672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인터페이스 관점</a:t>
                      </a: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가독성이 좋은가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449358"/>
                  </a:ext>
                </a:extLst>
              </a:tr>
              <a:tr h="342672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인터페이스가 직관적인가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0003036"/>
                  </a:ext>
                </a:extLst>
              </a:tr>
              <a:tr h="342672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보충 설명이 없이도 의미를 파악할 수 있는가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8814381"/>
                  </a:ext>
                </a:extLst>
              </a:tr>
              <a:tr h="34267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비주얼</a:t>
                      </a:r>
                      <a:r>
                        <a:rPr lang="en-US" altLang="ko-KR" sz="1400" dirty="0"/>
                        <a:t>(GUI) </a:t>
                      </a:r>
                      <a:r>
                        <a:rPr lang="ko-KR" altLang="en-US" sz="1400" dirty="0"/>
                        <a:t>관점</a:t>
                      </a: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사용자층에 맞는 디자인 요소들이 사용되었는가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2743726"/>
                  </a:ext>
                </a:extLst>
              </a:tr>
              <a:tr h="342672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그래픽 요소가 적절한가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88701555"/>
                  </a:ext>
                </a:extLst>
              </a:tr>
              <a:tr h="34267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마케팅 관점</a:t>
                      </a: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데이터의 신뢰성을 보여 주고 있는가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835721"/>
                  </a:ext>
                </a:extLst>
              </a:tr>
              <a:tr h="342672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커뮤니티에 대한 부분에 문제는 없는가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1315684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2BF2D5F9-B366-4DCE-AD10-31285316554D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8BD77A1-72C8-439D-9D9E-993F0EFC5EA9}"/>
              </a:ext>
            </a:extLst>
          </p:cNvPr>
          <p:cNvSpPr txBox="1"/>
          <p:nvPr/>
        </p:nvSpPr>
        <p:spPr>
          <a:xfrm>
            <a:off x="652491" y="306466"/>
            <a:ext cx="7394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프로토타입 기초데이터 수집 및 스케치</a:t>
            </a:r>
            <a:endParaRPr lang="en-US" altLang="ko-KR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71500" indent="-571500">
              <a:buFontTx/>
              <a:buChar char="-"/>
            </a:pPr>
            <a:endParaRPr lang="en-US" altLang="ko-KR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3A1AA51-7062-42E8-A72B-F1BC040BFF43}"/>
              </a:ext>
            </a:extLst>
          </p:cNvPr>
          <p:cNvSpPr txBox="1"/>
          <p:nvPr/>
        </p:nvSpPr>
        <p:spPr>
          <a:xfrm>
            <a:off x="7450205" y="528915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레퍼런스 조사 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 분석하기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89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917877F9-D5AC-474B-AA6D-161A45049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923822"/>
              </p:ext>
            </p:extLst>
          </p:nvPr>
        </p:nvGraphicFramePr>
        <p:xfrm>
          <a:off x="800100" y="1554109"/>
          <a:ext cx="10561956" cy="4746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1956">
                  <a:extLst>
                    <a:ext uri="{9D8B030D-6E8A-4147-A177-3AD203B41FA5}">
                      <a16:colId xmlns:a16="http://schemas.microsoft.com/office/drawing/2014/main" xmlns="" val="587884580"/>
                    </a:ext>
                  </a:extLst>
                </a:gridCol>
              </a:tblGrid>
              <a:tr h="4746096"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T="55321" marB="55321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246047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F018CF8F-1C5D-484A-A789-3528F0D066E6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E4E6A49-BD0A-451B-8BC1-CC450D140EAE}"/>
              </a:ext>
            </a:extLst>
          </p:cNvPr>
          <p:cNvSpPr txBox="1"/>
          <p:nvPr/>
        </p:nvSpPr>
        <p:spPr>
          <a:xfrm>
            <a:off x="652491" y="306466"/>
            <a:ext cx="7394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프로토타입 기초데이터 수집 및 스케치</a:t>
            </a:r>
            <a:endParaRPr lang="en-US" altLang="ko-KR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71500" indent="-571500">
              <a:buFontTx/>
              <a:buChar char="-"/>
            </a:pPr>
            <a:endParaRPr lang="en-US" altLang="ko-KR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3CAC950-25E7-48E4-98E1-9793EEDF4908}"/>
              </a:ext>
            </a:extLst>
          </p:cNvPr>
          <p:cNvSpPr txBox="1"/>
          <p:nvPr/>
        </p:nvSpPr>
        <p:spPr>
          <a:xfrm>
            <a:off x="7450205" y="528915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아이디어 스케치하기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user\Desktop\[20min의 포트폴리오] 이영민 포트폴리오 작업중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08221" y="-16340138"/>
            <a:ext cx="2143511" cy="37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[20min의 포트폴리오] 이영민 포트폴리오 작업중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06949" y="-16362363"/>
            <a:ext cx="2454733" cy="42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esktop\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57" y="1550953"/>
            <a:ext cx="4468936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ser\Desktop\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309" y="3055928"/>
            <a:ext cx="3851412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user\Desktop\퍼블연습\[20min의 포트폴리오] 이영민 포트폴리오 작업중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815" y="3710953"/>
            <a:ext cx="3428565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40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7ED61F-9315-4F8F-A88C-D0EECDC203B6}"/>
              </a:ext>
            </a:extLst>
          </p:cNvPr>
          <p:cNvSpPr txBox="1"/>
          <p:nvPr/>
        </p:nvSpPr>
        <p:spPr>
          <a:xfrm>
            <a:off x="652490" y="306466"/>
            <a:ext cx="11031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HTML5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AB10D5CF-F2BD-4F40-AC46-D6265F299F86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2C3552AA-9BFD-4309-B55C-E1E9B76B1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18783"/>
              </p:ext>
            </p:extLst>
          </p:nvPr>
        </p:nvGraphicFramePr>
        <p:xfrm>
          <a:off x="800100" y="1554109"/>
          <a:ext cx="10561956" cy="97677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1956">
                  <a:extLst>
                    <a:ext uri="{9D8B030D-6E8A-4147-A177-3AD203B41FA5}">
                      <a16:colId xmlns:a16="http://schemas.microsoft.com/office/drawing/2014/main" xmlns="" val="587884580"/>
                    </a:ext>
                  </a:extLst>
                </a:gridCol>
              </a:tblGrid>
              <a:tr h="47460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/>
                        <a:t>&lt;!DOCTYPE html&gt;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&lt;html </a:t>
                      </a:r>
                      <a:r>
                        <a:rPr lang="en-US" altLang="ko-KR" sz="2200" dirty="0" err="1" smtClean="0"/>
                        <a:t>lang</a:t>
                      </a:r>
                      <a:r>
                        <a:rPr lang="en-US" altLang="ko-KR" sz="2200" dirty="0" smtClean="0"/>
                        <a:t>="</a:t>
                      </a:r>
                      <a:r>
                        <a:rPr lang="en-US" altLang="ko-KR" sz="2200" dirty="0" err="1" smtClean="0"/>
                        <a:t>en</a:t>
                      </a:r>
                      <a:r>
                        <a:rPr lang="en-US" altLang="ko-KR" sz="2200" dirty="0" smtClean="0"/>
                        <a:t>"&gt;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&lt;head&gt;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&lt;meta charset="UTF-8"&gt;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&lt;title&gt;</a:t>
                      </a:r>
                      <a:r>
                        <a:rPr lang="ko-KR" altLang="en-US" sz="2200" dirty="0" err="1" smtClean="0"/>
                        <a:t>남도맛기행</a:t>
                      </a:r>
                      <a:r>
                        <a:rPr lang="ko-KR" altLang="en-US" sz="2200" dirty="0" smtClean="0"/>
                        <a:t> 축제</a:t>
                      </a:r>
                      <a:r>
                        <a:rPr lang="en-US" altLang="ko-KR" sz="2200" dirty="0" smtClean="0"/>
                        <a:t>&lt;/title&gt;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    &lt;link </a:t>
                      </a:r>
                      <a:r>
                        <a:rPr lang="en-US" altLang="ko-KR" sz="2200" dirty="0" err="1" smtClean="0"/>
                        <a:t>rel</a:t>
                      </a:r>
                      <a:r>
                        <a:rPr lang="en-US" altLang="ko-KR" sz="2200" dirty="0" smtClean="0"/>
                        <a:t>="stylesheet"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="https://maxst.icons8.com/</a:t>
                      </a:r>
                      <a:r>
                        <a:rPr lang="en-US" altLang="ko-KR" sz="2200" dirty="0" err="1" smtClean="0"/>
                        <a:t>vue</a:t>
                      </a:r>
                      <a:r>
                        <a:rPr lang="en-US" altLang="ko-KR" sz="2200" dirty="0" smtClean="0"/>
                        <a:t>-static/landings/line-awesome/line-awesome/1.3.0/</a:t>
                      </a:r>
                      <a:r>
                        <a:rPr lang="en-US" altLang="ko-KR" sz="2200" dirty="0" err="1" smtClean="0"/>
                        <a:t>css</a:t>
                      </a:r>
                      <a:r>
                        <a:rPr lang="en-US" altLang="ko-KR" sz="2200" dirty="0" smtClean="0"/>
                        <a:t>/line-awesome.min.css"&gt;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&lt;link </a:t>
                      </a:r>
                      <a:r>
                        <a:rPr lang="en-US" altLang="ko-KR" sz="2200" dirty="0" err="1" smtClean="0"/>
                        <a:t>rel</a:t>
                      </a:r>
                      <a:r>
                        <a:rPr lang="en-US" altLang="ko-KR" sz="2200" dirty="0" smtClean="0"/>
                        <a:t>="stylesheet"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css</a:t>
                      </a:r>
                      <a:r>
                        <a:rPr lang="en-US" altLang="ko-KR" sz="2200" dirty="0" smtClean="0"/>
                        <a:t>/comm.css"&gt;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&lt;script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="script/jquery-3.4.1.min.js"&gt;&lt;/script&gt;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&lt;script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="script/comm.js"&gt;&lt;/script&gt;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&lt;/head&gt;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&lt;body&gt;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    &lt;div class="wrap"&gt;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&lt;header id="header"&gt;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&lt;div class="head-wrap"&gt;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&lt;h1&gt;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</a:t>
                      </a:r>
                      <a:r>
                        <a:rPr lang="ko-KR" altLang="en-US" sz="2200" dirty="0" err="1" smtClean="0"/>
                        <a:t>남도맛기행</a:t>
                      </a:r>
                      <a:r>
                        <a:rPr lang="en-US" altLang="ko-KR" sz="2200" dirty="0" smtClean="0"/>
                        <a:t>&lt;/a&gt;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&lt;/h1&gt;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&lt;</a:t>
                      </a:r>
                      <a:r>
                        <a:rPr lang="en-US" altLang="ko-KR" sz="2200" dirty="0" err="1" smtClean="0"/>
                        <a:t>nav</a:t>
                      </a:r>
                      <a:r>
                        <a:rPr lang="en-US" altLang="ko-KR" sz="220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&lt;div class="</a:t>
                      </a:r>
                      <a:r>
                        <a:rPr lang="en-US" altLang="ko-KR" sz="2200" dirty="0" err="1" smtClean="0"/>
                        <a:t>nav-bg</a:t>
                      </a:r>
                      <a:r>
                        <a:rPr lang="en-US" altLang="ko-KR" sz="2200" dirty="0" smtClean="0"/>
                        <a:t>"&gt;&lt;/div&gt;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&lt;</a:t>
                      </a:r>
                      <a:r>
                        <a:rPr lang="en-US" altLang="ko-KR" sz="2200" dirty="0" err="1" smtClean="0"/>
                        <a:t>ul</a:t>
                      </a:r>
                      <a:r>
                        <a:rPr lang="en-US" altLang="ko-KR" sz="2200" dirty="0" smtClean="0"/>
                        <a:t> class="nav-depth1"&gt;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</a:t>
                      </a:r>
                      <a:r>
                        <a:rPr lang="ko-KR" altLang="en-US" sz="2200" dirty="0" smtClean="0"/>
                        <a:t>협회소개</a:t>
                      </a:r>
                      <a:r>
                        <a:rPr lang="en-US" altLang="ko-KR" sz="2200" dirty="0" smtClean="0"/>
                        <a:t>&lt;/a&gt;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</a:t>
                      </a:r>
                      <a:r>
                        <a:rPr lang="en-US" altLang="ko-KR" sz="2200" dirty="0" err="1" smtClean="0"/>
                        <a:t>ul</a:t>
                      </a:r>
                      <a:r>
                        <a:rPr lang="en-US" altLang="ko-KR" sz="2200" dirty="0" smtClean="0"/>
                        <a:t> class="nav-depth2"&gt;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</a:t>
                      </a:r>
                      <a:r>
                        <a:rPr lang="ko-KR" altLang="en-US" sz="2200" dirty="0" smtClean="0"/>
                        <a:t>인사말</a:t>
                      </a:r>
                      <a:r>
                        <a:rPr lang="en-US" altLang="ko-KR" sz="2200" dirty="0" smtClean="0"/>
                        <a:t>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</a:t>
                      </a:r>
                      <a:r>
                        <a:rPr lang="ko-KR" altLang="en-US" sz="2200" dirty="0" smtClean="0"/>
                        <a:t>명인</a:t>
                      </a:r>
                      <a:r>
                        <a:rPr lang="en-US" altLang="ko-KR" sz="2200" dirty="0" smtClean="0"/>
                        <a:t>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</a:t>
                      </a:r>
                      <a:r>
                        <a:rPr lang="ko-KR" altLang="en-US" sz="2200" dirty="0" smtClean="0"/>
                        <a:t>오시는 길</a:t>
                      </a:r>
                      <a:r>
                        <a:rPr lang="en-US" altLang="ko-KR" sz="2200" dirty="0" smtClean="0"/>
                        <a:t>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&lt;/</a:t>
                      </a:r>
                      <a:r>
                        <a:rPr lang="en-US" altLang="ko-KR" sz="2200" dirty="0" err="1" smtClean="0"/>
                        <a:t>ul</a:t>
                      </a:r>
                      <a:r>
                        <a:rPr lang="en-US" altLang="ko-KR" sz="220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</a:t>
                      </a:r>
                      <a:r>
                        <a:rPr lang="ko-KR" altLang="en-US" sz="2200" dirty="0" smtClean="0"/>
                        <a:t>행사안내</a:t>
                      </a:r>
                      <a:r>
                        <a:rPr lang="en-US" altLang="ko-KR" sz="2200" dirty="0" smtClean="0"/>
                        <a:t>&lt;/a&gt;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</a:t>
                      </a:r>
                      <a:r>
                        <a:rPr lang="en-US" altLang="ko-KR" sz="2200" dirty="0" err="1" smtClean="0"/>
                        <a:t>ul</a:t>
                      </a:r>
                      <a:r>
                        <a:rPr lang="en-US" altLang="ko-KR" sz="2200" dirty="0" smtClean="0"/>
                        <a:t> class="nav-depth2"&gt;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</a:t>
                      </a:r>
                      <a:r>
                        <a:rPr lang="ko-KR" altLang="en-US" sz="2200" dirty="0" smtClean="0"/>
                        <a:t>요리경연대회</a:t>
                      </a:r>
                      <a:r>
                        <a:rPr lang="en-US" altLang="ko-KR" sz="2200" dirty="0" smtClean="0"/>
                        <a:t>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</a:t>
                      </a:r>
                      <a:r>
                        <a:rPr lang="ko-KR" altLang="en-US" sz="2200" dirty="0" smtClean="0"/>
                        <a:t>전시참가</a:t>
                      </a:r>
                      <a:r>
                        <a:rPr lang="en-US" altLang="ko-KR" sz="2200" dirty="0" smtClean="0"/>
                        <a:t>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</a:t>
                      </a:r>
                      <a:r>
                        <a:rPr lang="ko-KR" altLang="en-US" sz="2200" dirty="0" smtClean="0"/>
                        <a:t>참가신청</a:t>
                      </a:r>
                      <a:r>
                        <a:rPr lang="en-US" altLang="ko-KR" sz="2200" dirty="0" smtClean="0"/>
                        <a:t>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&lt;/</a:t>
                      </a:r>
                      <a:r>
                        <a:rPr lang="en-US" altLang="ko-KR" sz="2200" dirty="0" err="1" smtClean="0"/>
                        <a:t>ul</a:t>
                      </a:r>
                      <a:r>
                        <a:rPr lang="en-US" altLang="ko-KR" sz="220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</a:t>
                      </a:r>
                      <a:r>
                        <a:rPr lang="ko-KR" altLang="en-US" sz="2200" dirty="0" smtClean="0"/>
                        <a:t>홍보마당</a:t>
                      </a:r>
                      <a:r>
                        <a:rPr lang="en-US" altLang="ko-KR" sz="2200" dirty="0" smtClean="0"/>
                        <a:t>&lt;/a&gt;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</a:t>
                      </a:r>
                      <a:r>
                        <a:rPr lang="en-US" altLang="ko-KR" sz="2200" dirty="0" err="1" smtClean="0"/>
                        <a:t>ul</a:t>
                      </a:r>
                      <a:r>
                        <a:rPr lang="en-US" altLang="ko-KR" sz="2200" dirty="0" smtClean="0"/>
                        <a:t> class="nav-depth2"&gt;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</a:t>
                      </a:r>
                      <a:r>
                        <a:rPr lang="ko-KR" altLang="en-US" sz="2200" dirty="0" smtClean="0"/>
                        <a:t>축제소식</a:t>
                      </a:r>
                      <a:r>
                        <a:rPr lang="en-US" altLang="ko-KR" sz="2200" dirty="0" smtClean="0"/>
                        <a:t>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</a:t>
                      </a:r>
                      <a:r>
                        <a:rPr lang="ko-KR" altLang="en-US" sz="2200" dirty="0" smtClean="0"/>
                        <a:t>보도자료</a:t>
                      </a:r>
                      <a:r>
                        <a:rPr lang="en-US" altLang="ko-KR" sz="2200" dirty="0" smtClean="0"/>
                        <a:t>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</a:t>
                      </a:r>
                      <a:r>
                        <a:rPr lang="ko-KR" altLang="en-US" sz="2200" dirty="0" err="1" smtClean="0"/>
                        <a:t>레시피</a:t>
                      </a:r>
                      <a:r>
                        <a:rPr lang="en-US" altLang="ko-KR" sz="2200" dirty="0" smtClean="0"/>
                        <a:t>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&lt;/</a:t>
                      </a:r>
                      <a:r>
                        <a:rPr lang="en-US" altLang="ko-KR" sz="2200" dirty="0" err="1" smtClean="0"/>
                        <a:t>ul</a:t>
                      </a:r>
                      <a:r>
                        <a:rPr lang="en-US" altLang="ko-KR" sz="220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</a:t>
                      </a:r>
                      <a:r>
                        <a:rPr lang="ko-KR" altLang="en-US" sz="2200" dirty="0" smtClean="0"/>
                        <a:t>회원마당</a:t>
                      </a:r>
                      <a:r>
                        <a:rPr lang="en-US" altLang="ko-KR" sz="2200" dirty="0" smtClean="0"/>
                        <a:t>&lt;/a&gt;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</a:t>
                      </a:r>
                      <a:r>
                        <a:rPr lang="en-US" altLang="ko-KR" sz="2200" dirty="0" err="1" smtClean="0"/>
                        <a:t>ul</a:t>
                      </a:r>
                      <a:r>
                        <a:rPr lang="en-US" altLang="ko-KR" sz="2200" dirty="0" smtClean="0"/>
                        <a:t> class="nav-depth2"&gt;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="#"&gt;Q&amp;A&lt;/a&gt;&lt;/li&gt;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</a:t>
                      </a:r>
                      <a:r>
                        <a:rPr lang="ko-KR" altLang="en-US" sz="2200" dirty="0" smtClean="0"/>
                        <a:t>사진갤러리</a:t>
                      </a:r>
                      <a:r>
                        <a:rPr lang="en-US" altLang="ko-KR" sz="2200" dirty="0" smtClean="0"/>
                        <a:t>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</a:t>
                      </a:r>
                      <a:r>
                        <a:rPr lang="ko-KR" altLang="en-US" sz="2200" dirty="0" smtClean="0"/>
                        <a:t>공지사항</a:t>
                      </a:r>
                      <a:r>
                        <a:rPr lang="en-US" altLang="ko-KR" sz="2200" dirty="0" smtClean="0"/>
                        <a:t>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&lt;/</a:t>
                      </a:r>
                      <a:r>
                        <a:rPr lang="en-US" altLang="ko-KR" sz="2200" dirty="0" err="1" smtClean="0"/>
                        <a:t>ul</a:t>
                      </a:r>
                      <a:r>
                        <a:rPr lang="en-US" altLang="ko-KR" sz="220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&lt;/</a:t>
                      </a:r>
                      <a:r>
                        <a:rPr lang="en-US" altLang="ko-KR" sz="2200" dirty="0" err="1" smtClean="0"/>
                        <a:t>ul</a:t>
                      </a:r>
                      <a:r>
                        <a:rPr lang="en-US" altLang="ko-KR" sz="220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&lt;/</a:t>
                      </a:r>
                      <a:r>
                        <a:rPr lang="en-US" altLang="ko-KR" sz="2200" dirty="0" err="1" smtClean="0"/>
                        <a:t>nav</a:t>
                      </a:r>
                      <a:r>
                        <a:rPr lang="en-US" altLang="ko-KR" sz="220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&lt;/div&gt;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&lt;/header&gt;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        &lt;div class="slide"&gt;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&lt;</a:t>
                      </a:r>
                      <a:r>
                        <a:rPr lang="en-US" altLang="ko-KR" sz="2200" dirty="0" err="1" smtClean="0"/>
                        <a:t>ul</a:t>
                      </a:r>
                      <a:r>
                        <a:rPr lang="en-US" altLang="ko-KR" sz="220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&lt;li&gt;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&lt;p&gt;</a:t>
                      </a:r>
                      <a:r>
                        <a:rPr lang="ko-KR" altLang="en-US" sz="2200" dirty="0" err="1" smtClean="0"/>
                        <a:t>남도맛기행</a:t>
                      </a:r>
                      <a:r>
                        <a:rPr lang="en-US" altLang="ko-KR" sz="2200" dirty="0" smtClean="0"/>
                        <a:t>&lt;/p&gt;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&lt;/a&gt;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&lt;li&gt;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&lt;p&gt;</a:t>
                      </a:r>
                      <a:r>
                        <a:rPr lang="ko-KR" altLang="en-US" sz="2200" dirty="0" err="1" smtClean="0"/>
                        <a:t>남도맛기행</a:t>
                      </a:r>
                      <a:r>
                        <a:rPr lang="en-US" altLang="ko-KR" sz="2200" dirty="0" smtClean="0"/>
                        <a:t>&lt;/p&gt;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&lt;/a&gt;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&lt;li&gt;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&lt;p&gt;</a:t>
                      </a:r>
                      <a:r>
                        <a:rPr lang="ko-KR" altLang="en-US" sz="2200" dirty="0" err="1" smtClean="0"/>
                        <a:t>남도맛기행</a:t>
                      </a:r>
                      <a:r>
                        <a:rPr lang="en-US" altLang="ko-KR" sz="2200" dirty="0" smtClean="0"/>
                        <a:t>&lt;/p&gt;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&lt;/a&gt;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&lt;/</a:t>
                      </a:r>
                      <a:r>
                        <a:rPr lang="en-US" altLang="ko-KR" sz="2200" dirty="0" err="1" smtClean="0"/>
                        <a:t>ul</a:t>
                      </a:r>
                      <a:r>
                        <a:rPr lang="en-US" altLang="ko-KR" sz="220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&lt;/div&gt;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        &lt;div class="container"&gt;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&lt;section class="col-g col1"&gt;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&lt;h2&gt;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</a:t>
                      </a:r>
                      <a:r>
                        <a:rPr lang="ko-KR" altLang="en-US" sz="2200" dirty="0" smtClean="0"/>
                        <a:t>공지사항</a:t>
                      </a:r>
                    </a:p>
                    <a:p>
                      <a:pPr latinLnBrk="1"/>
                      <a:r>
                        <a:rPr lang="ko-KR" altLang="en-US" sz="2200" dirty="0" smtClean="0"/>
                        <a:t>                </a:t>
                      </a:r>
                      <a:r>
                        <a:rPr lang="en-US" altLang="ko-KR" sz="2200" dirty="0" smtClean="0"/>
                        <a:t>&lt;/h2&gt;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&lt;div class="</a:t>
                      </a:r>
                      <a:r>
                        <a:rPr lang="en-US" altLang="ko-KR" sz="2200" dirty="0" err="1" smtClean="0"/>
                        <a:t>cont</a:t>
                      </a:r>
                      <a:r>
                        <a:rPr lang="en-US" altLang="ko-KR" sz="2200" dirty="0" smtClean="0"/>
                        <a:t>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&lt;</a:t>
                      </a:r>
                      <a:r>
                        <a:rPr lang="en-US" altLang="ko-KR" sz="2200" dirty="0" err="1" smtClean="0"/>
                        <a:t>ul</a:t>
                      </a:r>
                      <a:r>
                        <a:rPr lang="en-US" altLang="ko-KR" sz="220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="sub1.html"&gt;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    </a:t>
                      </a:r>
                      <a:r>
                        <a:rPr lang="ko-KR" altLang="en-US" sz="2200" dirty="0" smtClean="0"/>
                        <a:t>남도 </a:t>
                      </a:r>
                      <a:r>
                        <a:rPr lang="ko-KR" altLang="en-US" sz="2200" dirty="0" err="1" smtClean="0"/>
                        <a:t>맛기행</a:t>
                      </a:r>
                      <a:r>
                        <a:rPr lang="ko-KR" altLang="en-US" sz="2200" dirty="0" smtClean="0"/>
                        <a:t> 하반기 당일코스 예약 마감 안내</a:t>
                      </a:r>
                    </a:p>
                    <a:p>
                      <a:pPr latinLnBrk="1"/>
                      <a:r>
                        <a:rPr lang="ko-KR" altLang="en-US" sz="2200" dirty="0" smtClean="0"/>
                        <a:t>                                </a:t>
                      </a:r>
                      <a:r>
                        <a:rPr lang="en-US" altLang="ko-KR" sz="2200" dirty="0" smtClean="0"/>
                        <a:t>&lt;span&gt;(2020.02.24)&lt;/span&gt;&lt;</a:t>
                      </a:r>
                      <a:r>
                        <a:rPr lang="en-US" altLang="ko-KR" sz="2200" dirty="0" err="1" smtClean="0"/>
                        <a:t>i</a:t>
                      </a:r>
                      <a:r>
                        <a:rPr lang="en-US" altLang="ko-KR" sz="2200" dirty="0" smtClean="0"/>
                        <a:t> class="las la-angle-right"&gt;&lt;/</a:t>
                      </a:r>
                      <a:r>
                        <a:rPr lang="en-US" altLang="ko-KR" sz="2200" dirty="0" err="1" smtClean="0"/>
                        <a:t>i</a:t>
                      </a:r>
                      <a:r>
                        <a:rPr lang="en-US" altLang="ko-KR" sz="220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&lt;/a&gt;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="#"&gt;9</a:t>
                      </a:r>
                      <a:r>
                        <a:rPr lang="ko-KR" altLang="en-US" sz="2200" dirty="0" smtClean="0"/>
                        <a:t>월 </a:t>
                      </a:r>
                      <a:r>
                        <a:rPr lang="en-US" altLang="ko-KR" sz="2200" dirty="0" smtClean="0"/>
                        <a:t>2</a:t>
                      </a:r>
                      <a:r>
                        <a:rPr lang="ko-KR" altLang="en-US" sz="2200" dirty="0" smtClean="0"/>
                        <a:t>박</a:t>
                      </a:r>
                      <a:r>
                        <a:rPr lang="en-US" altLang="ko-KR" sz="2200" dirty="0" smtClean="0"/>
                        <a:t>3</a:t>
                      </a:r>
                      <a:r>
                        <a:rPr lang="ko-KR" altLang="en-US" sz="2200" dirty="0" err="1" smtClean="0"/>
                        <a:t>일코스</a:t>
                      </a:r>
                      <a:r>
                        <a:rPr lang="ko-KR" altLang="en-US" sz="2200" dirty="0" smtClean="0"/>
                        <a:t> 예약오픈 안내 하반기 당일코스 예약 마감 안내 </a:t>
                      </a:r>
                      <a:r>
                        <a:rPr lang="en-US" altLang="ko-KR" sz="2200" dirty="0" smtClean="0"/>
                        <a:t>&lt;span&gt;(2020.02.24)&lt;/span&gt;&lt;</a:t>
                      </a:r>
                      <a:r>
                        <a:rPr lang="en-US" altLang="ko-KR" sz="2200" dirty="0" err="1" smtClean="0"/>
                        <a:t>i</a:t>
                      </a:r>
                      <a:r>
                        <a:rPr lang="en-US" altLang="ko-KR" sz="2200" dirty="0" smtClean="0"/>
                        <a:t> class="las la-angle-right"&gt;&lt;/</a:t>
                      </a:r>
                      <a:r>
                        <a:rPr lang="en-US" altLang="ko-KR" sz="2200" dirty="0" err="1" smtClean="0"/>
                        <a:t>i</a:t>
                      </a:r>
                      <a:r>
                        <a:rPr lang="en-US" altLang="ko-KR" sz="2200" dirty="0" smtClean="0"/>
                        <a:t>&gt;&lt;/a&gt;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="./join/join.html"&gt;</a:t>
                      </a:r>
                      <a:r>
                        <a:rPr lang="ko-KR" altLang="en-US" sz="2200" dirty="0" smtClean="0"/>
                        <a:t>하반기 </a:t>
                      </a:r>
                      <a:r>
                        <a:rPr lang="ko-KR" altLang="en-US" sz="2200" dirty="0" err="1" smtClean="0"/>
                        <a:t>남도맛기행</a:t>
                      </a:r>
                      <a:r>
                        <a:rPr lang="ko-KR" altLang="en-US" sz="2200" dirty="0" smtClean="0"/>
                        <a:t> 운행 안내 하반기 당일코스 예약 마감 안내 </a:t>
                      </a:r>
                      <a:r>
                        <a:rPr lang="en-US" altLang="ko-KR" sz="2200" dirty="0" smtClean="0"/>
                        <a:t>&lt;span&gt;(2020.02.24)&lt;/span&gt;&lt;</a:t>
                      </a:r>
                      <a:r>
                        <a:rPr lang="en-US" altLang="ko-KR" sz="2200" dirty="0" err="1" smtClean="0"/>
                        <a:t>i</a:t>
                      </a:r>
                      <a:r>
                        <a:rPr lang="en-US" altLang="ko-KR" sz="2200" dirty="0" smtClean="0"/>
                        <a:t> class="las la-angle-right"&gt;&lt;/</a:t>
                      </a:r>
                      <a:r>
                        <a:rPr lang="en-US" altLang="ko-KR" sz="2200" dirty="0" err="1" smtClean="0"/>
                        <a:t>i</a:t>
                      </a:r>
                      <a:r>
                        <a:rPr lang="en-US" altLang="ko-KR" sz="2200" dirty="0" smtClean="0"/>
                        <a:t>&gt;&lt;/a&gt;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="https://www.naver.com/" target="_blank"&gt;</a:t>
                      </a:r>
                      <a:r>
                        <a:rPr lang="ko-KR" altLang="en-US" sz="2200" dirty="0" smtClean="0"/>
                        <a:t>숙박코스 추가 운행 안내 하반기 당일코스 예약 마감 안내 </a:t>
                      </a:r>
                      <a:r>
                        <a:rPr lang="en-US" altLang="ko-KR" sz="2200" dirty="0" smtClean="0"/>
                        <a:t>&lt;span&gt;(2020.02.24)&lt;/span&gt;&lt;</a:t>
                      </a:r>
                      <a:r>
                        <a:rPr lang="en-US" altLang="ko-KR" sz="2200" dirty="0" err="1" smtClean="0"/>
                        <a:t>i</a:t>
                      </a:r>
                      <a:r>
                        <a:rPr lang="en-US" altLang="ko-KR" sz="2200" dirty="0" smtClean="0"/>
                        <a:t> class="las la-angle-right"&gt;&lt;/</a:t>
                      </a:r>
                      <a:r>
                        <a:rPr lang="en-US" altLang="ko-KR" sz="2200" dirty="0" err="1" smtClean="0"/>
                        <a:t>i</a:t>
                      </a:r>
                      <a:r>
                        <a:rPr lang="en-US" altLang="ko-KR" sz="2200" dirty="0" smtClean="0"/>
                        <a:t>&gt;&lt;/a&gt;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</a:t>
                      </a:r>
                      <a:r>
                        <a:rPr lang="ko-KR" altLang="en-US" sz="2200" dirty="0" smtClean="0"/>
                        <a:t>당일코스 예약 마감 안내 하반기 당일코스 예약 마감 안내 </a:t>
                      </a:r>
                      <a:r>
                        <a:rPr lang="en-US" altLang="ko-KR" sz="2200" dirty="0" smtClean="0"/>
                        <a:t>&lt;span&gt;(2020.02.24)&lt;/span&gt;&lt;</a:t>
                      </a:r>
                      <a:r>
                        <a:rPr lang="en-US" altLang="ko-KR" sz="2200" dirty="0" err="1" smtClean="0"/>
                        <a:t>i</a:t>
                      </a:r>
                      <a:r>
                        <a:rPr lang="en-US" altLang="ko-KR" sz="2200" dirty="0" smtClean="0"/>
                        <a:t> class="las la-angle-right"&gt;&lt;/</a:t>
                      </a:r>
                      <a:r>
                        <a:rPr lang="en-US" altLang="ko-KR" sz="2200" dirty="0" err="1" smtClean="0"/>
                        <a:t>i</a:t>
                      </a:r>
                      <a:r>
                        <a:rPr lang="en-US" altLang="ko-KR" sz="2200" dirty="0" smtClean="0"/>
                        <a:t>&gt;&lt;/a&gt;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&lt;/</a:t>
                      </a:r>
                      <a:r>
                        <a:rPr lang="en-US" altLang="ko-KR" sz="2200" dirty="0" err="1" smtClean="0"/>
                        <a:t>ul</a:t>
                      </a:r>
                      <a:r>
                        <a:rPr lang="en-US" altLang="ko-KR" sz="2200" dirty="0" smtClean="0"/>
                        <a:t>&gt;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                &lt;/div&gt;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            &lt;/section&gt;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            &lt;div class="</a:t>
                      </a:r>
                      <a:r>
                        <a:rPr lang="en-US" altLang="ko-KR" sz="2200" dirty="0" err="1" smtClean="0"/>
                        <a:t>bg</a:t>
                      </a:r>
                      <a:r>
                        <a:rPr lang="en-US" altLang="ko-KR" sz="2200" dirty="0" smtClean="0"/>
                        <a:t>-gray"&gt;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&lt;section class="col-g col2 </a:t>
                      </a:r>
                      <a:r>
                        <a:rPr lang="en-US" altLang="ko-KR" sz="2200" dirty="0" err="1" smtClean="0"/>
                        <a:t>bg</a:t>
                      </a:r>
                      <a:r>
                        <a:rPr lang="en-US" altLang="ko-KR" sz="2200" dirty="0" smtClean="0"/>
                        <a:t>-gray"&gt;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&lt;div class="tab-g tab-gal"&gt;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&lt;h2&gt;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</a:t>
                      </a:r>
                      <a:r>
                        <a:rPr lang="ko-KR" altLang="en-US" sz="2200" dirty="0" smtClean="0"/>
                        <a:t>갤러리</a:t>
                      </a:r>
                    </a:p>
                    <a:p>
                      <a:pPr latinLnBrk="1"/>
                      <a:r>
                        <a:rPr lang="ko-KR" altLang="en-US" sz="2200" dirty="0" smtClean="0"/>
                        <a:t>                        </a:t>
                      </a:r>
                      <a:r>
                        <a:rPr lang="en-US" altLang="ko-KR" sz="2200" dirty="0" smtClean="0"/>
                        <a:t>&lt;/h2&gt;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&lt;div class="</a:t>
                      </a:r>
                      <a:r>
                        <a:rPr lang="en-US" altLang="ko-KR" sz="2200" dirty="0" err="1" smtClean="0"/>
                        <a:t>cont</a:t>
                      </a:r>
                      <a:r>
                        <a:rPr lang="en-US" altLang="ko-KR" sz="2200" dirty="0" smtClean="0"/>
                        <a:t>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</a:t>
                      </a:r>
                      <a:r>
                        <a:rPr lang="en-US" altLang="ko-KR" sz="2200" dirty="0" err="1" smtClean="0"/>
                        <a:t>ul</a:t>
                      </a:r>
                      <a:r>
                        <a:rPr lang="en-US" altLang="ko-KR" sz="2200" dirty="0" smtClean="0"/>
                        <a:t> class="</a:t>
                      </a:r>
                      <a:r>
                        <a:rPr lang="en-US" altLang="ko-KR" sz="2200" dirty="0" err="1" smtClean="0"/>
                        <a:t>lst</a:t>
                      </a:r>
                      <a:r>
                        <a:rPr lang="en-US" altLang="ko-KR" sz="2200" dirty="0" smtClean="0"/>
                        <a:t>-gallery"&gt;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    &lt;li&gt;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        &lt;span&gt;&lt;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/g1-1.jpg" alt=""&gt;&lt;/span&gt;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        &lt;span&gt;&lt;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/g1-2.jpg" alt=""&gt;&lt;/span&gt;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        &lt;span&gt;&lt;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/g1-3.jpeg" alt=""&gt;&lt;/span&gt; &lt;/li&gt;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    &lt;li&gt;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        &lt;span&gt;&lt;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/g2-1.jpg" alt=""&gt;&lt;/span&gt;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        &lt;span&gt;&lt;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/g2-2.jpg" alt=""&gt;&lt;/span&gt;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        &lt;span&gt;&lt;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/g2-3.jpg" alt=""&gt;&lt;/span&gt;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    &lt;/li&gt;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    &lt;li&gt;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        &lt;span&gt;&lt;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/g3-1.jpg" alt=""&gt;&lt;/span&gt;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        &lt;span&gt;&lt;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/g3-2.jpg" alt=""&gt;&lt;/span&gt;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        &lt;span&gt;&lt;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/g3-3.jpg" alt=""&gt;&lt;/span&gt;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    &lt;/li&gt;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&lt;/</a:t>
                      </a:r>
                      <a:r>
                        <a:rPr lang="en-US" altLang="ko-KR" sz="2200" dirty="0" err="1" smtClean="0"/>
                        <a:t>ul</a:t>
                      </a:r>
                      <a:r>
                        <a:rPr lang="en-US" altLang="ko-KR" sz="220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&lt;/div&gt;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&lt;/div&gt;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&lt;/section&gt;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&lt;/div&gt;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            &lt;section class="col-g col3"&gt;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&lt;h2&gt;</a:t>
                      </a:r>
                      <a:r>
                        <a:rPr lang="ko-KR" altLang="en-US" sz="2200" dirty="0" smtClean="0"/>
                        <a:t>배너</a:t>
                      </a:r>
                      <a:r>
                        <a:rPr lang="en-US" altLang="ko-KR" sz="2200" dirty="0" smtClean="0"/>
                        <a:t>&lt;/h2&gt;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&lt;div class="</a:t>
                      </a:r>
                      <a:r>
                        <a:rPr lang="en-US" altLang="ko-KR" sz="2200" dirty="0" err="1" smtClean="0"/>
                        <a:t>cont</a:t>
                      </a:r>
                      <a:r>
                        <a:rPr lang="en-US" altLang="ko-KR" sz="2200" dirty="0" smtClean="0"/>
                        <a:t>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&lt;div class="ban-txt"&gt;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&lt;b&gt;</a:t>
                      </a:r>
                      <a:r>
                        <a:rPr lang="ko-KR" altLang="en-US" sz="2200" dirty="0" smtClean="0"/>
                        <a:t>남도관광 </a:t>
                      </a:r>
                      <a:r>
                        <a:rPr lang="ko-KR" altLang="en-US" sz="2200" dirty="0" err="1" smtClean="0"/>
                        <a:t>테미기행</a:t>
                      </a:r>
                      <a:r>
                        <a:rPr lang="ko-KR" altLang="en-US" sz="2200" dirty="0" smtClean="0"/>
                        <a:t> 소개</a:t>
                      </a:r>
                      <a:r>
                        <a:rPr lang="en-US" altLang="ko-KR" sz="2200" dirty="0" smtClean="0"/>
                        <a:t>&lt;/b&gt;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&lt;p&gt;</a:t>
                      </a:r>
                      <a:r>
                        <a:rPr lang="ko-KR" altLang="en-US" sz="2200" dirty="0" smtClean="0"/>
                        <a:t>남도관광 테마기행은 광주</a:t>
                      </a:r>
                      <a:r>
                        <a:rPr lang="en-US" altLang="ko-KR" sz="2200" dirty="0" smtClean="0"/>
                        <a:t>/</a:t>
                      </a:r>
                      <a:r>
                        <a:rPr lang="ko-KR" altLang="en-US" sz="2200" dirty="0" smtClean="0"/>
                        <a:t>전남의 관광명소와 </a:t>
                      </a:r>
                      <a:r>
                        <a:rPr lang="ko-KR" altLang="en-US" sz="2200" dirty="0" err="1" smtClean="0"/>
                        <a:t>맛집</a:t>
                      </a:r>
                      <a:r>
                        <a:rPr lang="en-US" altLang="ko-KR" sz="2200" dirty="0" smtClean="0"/>
                        <a:t>, </a:t>
                      </a:r>
                      <a:r>
                        <a:rPr lang="ko-KR" altLang="en-US" sz="2200" dirty="0" smtClean="0"/>
                        <a:t>남도전통문화를 체험할 수 있도록 알차게 짜여져 있습니다</a:t>
                      </a:r>
                      <a:r>
                        <a:rPr lang="en-US" altLang="ko-KR" sz="22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</a:t>
                      </a:r>
                      <a:r>
                        <a:rPr lang="ko-KR" altLang="en-US" sz="2200" dirty="0" smtClean="0"/>
                        <a:t>놓치면 후회할 광주</a:t>
                      </a:r>
                      <a:r>
                        <a:rPr lang="en-US" altLang="ko-KR" sz="2200" dirty="0" smtClean="0"/>
                        <a:t>/</a:t>
                      </a:r>
                      <a:r>
                        <a:rPr lang="ko-KR" altLang="en-US" sz="2200" dirty="0" smtClean="0"/>
                        <a:t>전남의 관광명소와 </a:t>
                      </a:r>
                      <a:r>
                        <a:rPr lang="ko-KR" altLang="en-US" sz="2200" dirty="0" err="1" smtClean="0"/>
                        <a:t>맛집으로</a:t>
                      </a:r>
                      <a:r>
                        <a:rPr lang="ko-KR" altLang="en-US" sz="2200" dirty="0" smtClean="0"/>
                        <a:t> 여행을 떠나보세요</a:t>
                      </a:r>
                      <a:r>
                        <a:rPr lang="en-US" altLang="ko-KR" sz="2200" dirty="0" smtClean="0"/>
                        <a:t>.&lt;/p&gt;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</a:t>
                      </a:r>
                      <a:r>
                        <a:rPr lang="ko-KR" altLang="en-US" sz="2200" dirty="0" err="1" smtClean="0"/>
                        <a:t>자세히보기</a:t>
                      </a:r>
                      <a:r>
                        <a:rPr lang="en-US" altLang="ko-KR" sz="2200" dirty="0" smtClean="0"/>
                        <a:t>&lt;</a:t>
                      </a:r>
                      <a:r>
                        <a:rPr lang="en-US" altLang="ko-KR" sz="2200" dirty="0" err="1" smtClean="0"/>
                        <a:t>i</a:t>
                      </a:r>
                      <a:r>
                        <a:rPr lang="en-US" altLang="ko-KR" sz="2200" dirty="0" smtClean="0"/>
                        <a:t> class="las la-arrow-right"&gt;&lt;/</a:t>
                      </a:r>
                      <a:r>
                        <a:rPr lang="en-US" altLang="ko-KR" sz="2200" dirty="0" err="1" smtClean="0"/>
                        <a:t>i</a:t>
                      </a:r>
                      <a:r>
                        <a:rPr lang="en-US" altLang="ko-KR" sz="2200" dirty="0" smtClean="0"/>
                        <a:t>&gt;&lt;/a&gt;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&lt;/div&gt;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&lt;/div&gt;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&lt;/section&gt;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            &lt;div class="</a:t>
                      </a:r>
                      <a:r>
                        <a:rPr lang="en-US" altLang="ko-KR" sz="2200" dirty="0" err="1" smtClean="0"/>
                        <a:t>bg</a:t>
                      </a:r>
                      <a:r>
                        <a:rPr lang="en-US" altLang="ko-KR" sz="2200" dirty="0" smtClean="0"/>
                        <a:t>-gray"&gt;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&lt;section class="col-g col4 </a:t>
                      </a:r>
                      <a:r>
                        <a:rPr lang="en-US" altLang="ko-KR" sz="2200" dirty="0" err="1" smtClean="0"/>
                        <a:t>bg</a:t>
                      </a:r>
                      <a:r>
                        <a:rPr lang="en-US" altLang="ko-KR" sz="2200" dirty="0" smtClean="0"/>
                        <a:t>-gray"&gt;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&lt;h2&gt;#SNS </a:t>
                      </a:r>
                      <a:r>
                        <a:rPr lang="ko-KR" altLang="en-US" sz="2200" dirty="0" smtClean="0"/>
                        <a:t>이야기</a:t>
                      </a:r>
                      <a:r>
                        <a:rPr lang="en-US" altLang="ko-KR" sz="2200" dirty="0" smtClean="0"/>
                        <a:t>&lt;/h2&gt;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&lt;div class="tab-wrap"&gt;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&lt;div class="tab-g tab-blog"&gt;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&lt;h3&gt;&lt;a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="#"&gt;Blog&lt;/a&gt;&lt;/h3&gt;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</a:t>
                      </a:r>
                      <a:r>
                        <a:rPr lang="en-US" altLang="ko-KR" sz="2200" dirty="0" err="1" smtClean="0"/>
                        <a:t>ul</a:t>
                      </a:r>
                      <a:r>
                        <a:rPr lang="en-US" altLang="ko-KR" sz="220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/photo1.jpg" alt=""&gt;&lt;/a&gt;&lt;/li&gt;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/photo1.jpg" alt=""&gt;&lt;/a&gt;&lt;/li&gt;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/photo1.jpg" alt=""&gt;&lt;/a&gt;&lt;/li&gt;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/photo1.jpg" alt=""&gt;&lt;/a&gt;&lt;/li&gt;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/photo1.jpg" alt=""&gt;&lt;/a&gt;&lt;/li&gt;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/photo1.jpg" alt=""&gt;&lt;/a&gt;&lt;/li&gt;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/photo1.jpg" alt=""&gt;&lt;/a&gt;&lt;/li&gt;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/photo1.jpg" alt=""&gt;&lt;/a&gt;&lt;/li&gt;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&lt;/</a:t>
                      </a:r>
                      <a:r>
                        <a:rPr lang="en-US" altLang="ko-KR" sz="2200" dirty="0" err="1" smtClean="0"/>
                        <a:t>ul</a:t>
                      </a:r>
                      <a:r>
                        <a:rPr lang="en-US" altLang="ko-KR" sz="220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&lt;/div&gt;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                    &lt;div class="tab-g on tab-</a:t>
                      </a:r>
                      <a:r>
                        <a:rPr lang="en-US" altLang="ko-KR" sz="2200" dirty="0" err="1" smtClean="0"/>
                        <a:t>insta</a:t>
                      </a:r>
                      <a:r>
                        <a:rPr lang="en-US" altLang="ko-KR" sz="2200" dirty="0" smtClean="0"/>
                        <a:t>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&lt;h3&gt;&lt;a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="$"&gt;Instagram&lt;/a&gt;&lt;/h3&gt;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</a:t>
                      </a:r>
                      <a:r>
                        <a:rPr lang="en-US" altLang="ko-KR" sz="2200" dirty="0" err="1" smtClean="0"/>
                        <a:t>ul</a:t>
                      </a:r>
                      <a:r>
                        <a:rPr lang="en-US" altLang="ko-KR" sz="220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/photo2.jpg" alt=""&gt;&lt;/a&gt;&lt;/li&gt;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/photo1.jpg" alt=""&gt;&lt;/a&gt;&lt;/li&gt;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/photo1.jpg" alt=""&gt;&lt;/a&gt;&lt;/li&gt;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/photo1.jpg" alt=""&gt;&lt;/a&gt;&lt;/li&gt;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/photo1.jpg" alt=""&gt;&lt;/a&gt;&lt;/li&gt;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/photo1.jpg" alt=""&gt;&lt;/a&gt;&lt;/li&gt;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/photo1.jpg" alt=""&gt;&lt;/a&gt;&lt;/li&gt;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/photo1.jpg" alt=""&gt;&lt;/a&gt;&lt;/li&gt;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&lt;/</a:t>
                      </a:r>
                      <a:r>
                        <a:rPr lang="en-US" altLang="ko-KR" sz="2200" dirty="0" err="1" smtClean="0"/>
                        <a:t>ul</a:t>
                      </a:r>
                      <a:r>
                        <a:rPr lang="en-US" altLang="ko-KR" sz="220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&lt;/div&gt;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                    &lt;div class="tab-g tab-</a:t>
                      </a:r>
                      <a:r>
                        <a:rPr lang="en-US" altLang="ko-KR" sz="2200" dirty="0" err="1" smtClean="0"/>
                        <a:t>facebook</a:t>
                      </a:r>
                      <a:r>
                        <a:rPr lang="en-US" altLang="ko-KR" sz="2200" dirty="0" smtClean="0"/>
                        <a:t>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&lt;h3&gt;&lt;a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="#"&gt;Facebook&lt;/a&gt;&lt;/h3&gt;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</a:t>
                      </a:r>
                      <a:r>
                        <a:rPr lang="en-US" altLang="ko-KR" sz="2200" dirty="0" err="1" smtClean="0"/>
                        <a:t>ul</a:t>
                      </a:r>
                      <a:r>
                        <a:rPr lang="en-US" altLang="ko-KR" sz="220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/photo1.jpg" alt=""&gt;&lt;/a&gt;&lt;/li&gt;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/photo1.jpg" alt=""&gt;&lt;/a&gt;&lt;/li&gt;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/photo1.jpg" alt=""&gt;&lt;/a&gt;&lt;/li&gt;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/photo1.jpg" alt=""&gt;&lt;/a&gt;&lt;/li&gt;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/photo1.jpg" alt=""&gt;&lt;/a&gt;&lt;/li&gt;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/photo1.jpg" alt=""&gt;&lt;/a&gt;&lt;/li&gt;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/photo1.jpg" alt=""&gt;&lt;/a&gt;&lt;/li&gt;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    &lt;li&gt;&lt;a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="#"&gt;&lt;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src</a:t>
                      </a:r>
                      <a:r>
                        <a:rPr lang="en-US" altLang="ko-KR" sz="2200" dirty="0" smtClean="0"/>
                        <a:t>="./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/photo1.jpg" alt=""&gt;&lt;/a&gt;&lt;/li&gt;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    &lt;/</a:t>
                      </a:r>
                      <a:r>
                        <a:rPr lang="en-US" altLang="ko-KR" sz="2200" dirty="0" err="1" smtClean="0"/>
                        <a:t>ul</a:t>
                      </a:r>
                      <a:r>
                        <a:rPr lang="en-US" altLang="ko-KR" sz="220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&lt;/div&gt;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&lt;/div&gt;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                &lt;/section&gt;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&lt;/div&gt;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&lt;/div&gt;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        &lt;footer&gt;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&lt;div class="info"&gt;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</a:t>
                      </a:r>
                      <a:r>
                        <a:rPr lang="ko-KR" altLang="en-US" sz="2200" dirty="0" err="1" smtClean="0"/>
                        <a:t>남도맛기행</a:t>
                      </a:r>
                      <a:r>
                        <a:rPr lang="ko-KR" altLang="en-US" sz="2200" dirty="0" smtClean="0"/>
                        <a:t> 남도관광 테마기행 소개</a:t>
                      </a:r>
                      <a:r>
                        <a:rPr lang="en-US" altLang="ko-KR" sz="2200" dirty="0" smtClean="0"/>
                        <a:t>&lt;/a&gt;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</a:t>
                      </a:r>
                      <a:r>
                        <a:rPr lang="ko-KR" altLang="en-US" sz="2200" dirty="0" smtClean="0"/>
                        <a:t>개인정보취급방침</a:t>
                      </a:r>
                      <a:r>
                        <a:rPr lang="en-US" altLang="ko-KR" sz="2200" dirty="0" smtClean="0"/>
                        <a:t>&lt;/a&gt;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&lt;a </a:t>
                      </a:r>
                      <a:r>
                        <a:rPr lang="en-US" altLang="ko-KR" sz="2200" dirty="0" err="1" smtClean="0"/>
                        <a:t>href</a:t>
                      </a:r>
                      <a:r>
                        <a:rPr lang="en-US" altLang="ko-KR" sz="2200" dirty="0" smtClean="0"/>
                        <a:t>="#"&gt;</a:t>
                      </a:r>
                      <a:r>
                        <a:rPr lang="ko-KR" altLang="en-US" sz="2200" dirty="0" err="1" smtClean="0"/>
                        <a:t>이메일무단수집거부</a:t>
                      </a:r>
                      <a:r>
                        <a:rPr lang="en-US" altLang="ko-KR" sz="2200" dirty="0" smtClean="0"/>
                        <a:t>&lt;/a&gt;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&lt;/div&gt;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&lt;div class="copyright"&gt;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&lt;address&gt;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    </a:t>
                      </a:r>
                      <a:r>
                        <a:rPr lang="ko-KR" altLang="en-US" sz="2200" dirty="0" smtClean="0"/>
                        <a:t>광주광역시 동구 </a:t>
                      </a:r>
                      <a:r>
                        <a:rPr lang="ko-KR" altLang="en-US" sz="2200" dirty="0" err="1" smtClean="0"/>
                        <a:t>중앙로</a:t>
                      </a:r>
                      <a:r>
                        <a:rPr lang="en-US" altLang="ko-KR" sz="2200" dirty="0" smtClean="0"/>
                        <a:t>196</a:t>
                      </a:r>
                      <a:r>
                        <a:rPr lang="ko-KR" altLang="en-US" sz="2200" dirty="0" err="1" smtClean="0"/>
                        <a:t>번길</a:t>
                      </a:r>
                      <a:r>
                        <a:rPr lang="ko-KR" altLang="en-US" sz="2200" dirty="0" smtClean="0"/>
                        <a:t> </a:t>
                      </a:r>
                      <a:r>
                        <a:rPr lang="en-US" altLang="ko-KR" sz="2200" dirty="0" smtClean="0"/>
                        <a:t>5, </a:t>
                      </a:r>
                      <a:r>
                        <a:rPr lang="ko-KR" altLang="en-US" sz="2200" dirty="0" err="1" smtClean="0"/>
                        <a:t>삼호센터</a:t>
                      </a:r>
                      <a:r>
                        <a:rPr lang="ko-KR" altLang="en-US" sz="2200" dirty="0" smtClean="0"/>
                        <a:t> </a:t>
                      </a:r>
                      <a:r>
                        <a:rPr lang="en-US" altLang="ko-KR" sz="2200" dirty="0" smtClean="0"/>
                        <a:t>5</a:t>
                      </a:r>
                      <a:r>
                        <a:rPr lang="ko-KR" altLang="en-US" sz="2200" dirty="0" smtClean="0"/>
                        <a:t>층 </a:t>
                      </a:r>
                      <a:r>
                        <a:rPr lang="en-US" altLang="ko-KR" sz="2200" dirty="0" smtClean="0"/>
                        <a:t>(</a:t>
                      </a:r>
                      <a:r>
                        <a:rPr lang="ko-KR" altLang="en-US" sz="2200" dirty="0" err="1" smtClean="0"/>
                        <a:t>금남로</a:t>
                      </a:r>
                      <a:r>
                        <a:rPr lang="en-US" altLang="ko-KR" sz="2200" dirty="0" smtClean="0"/>
                        <a:t>3</a:t>
                      </a:r>
                      <a:r>
                        <a:rPr lang="ko-KR" altLang="en-US" sz="2200" dirty="0" smtClean="0"/>
                        <a:t>가 </a:t>
                      </a:r>
                      <a:r>
                        <a:rPr lang="en-US" altLang="ko-KR" sz="2200" dirty="0" smtClean="0"/>
                        <a:t>1-23)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&lt;/address&gt;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    &lt;p&gt;Copyright ⓒ 2019-2020 </a:t>
                      </a:r>
                      <a:r>
                        <a:rPr lang="ko-KR" altLang="en-US" sz="2200" dirty="0" err="1" smtClean="0"/>
                        <a:t>남도맛기행</a:t>
                      </a:r>
                      <a:r>
                        <a:rPr lang="ko-KR" altLang="en-US" sz="2200" dirty="0" smtClean="0"/>
                        <a:t> 남도관광 테마기행 </a:t>
                      </a:r>
                      <a:r>
                        <a:rPr lang="en-US" altLang="ko-KR" sz="2200" dirty="0" smtClean="0"/>
                        <a:t>All Rights Reserved.&lt;/p&gt;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    &lt;/div&gt;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&lt;/footer&gt;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&lt;/div&gt;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&lt;div class="modal-wrap on"&gt;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&lt;div id="modal"&gt;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&lt;h2&gt;</a:t>
                      </a:r>
                      <a:r>
                        <a:rPr lang="ko-KR" altLang="en-US" sz="2200" dirty="0" smtClean="0"/>
                        <a:t>이벤트 당첨자 발표</a:t>
                      </a:r>
                      <a:r>
                        <a:rPr lang="en-US" altLang="ko-KR" sz="2200" dirty="0" smtClean="0"/>
                        <a:t>!&lt;/h2&gt;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&lt;p&gt;</a:t>
                      </a:r>
                      <a:r>
                        <a:rPr lang="ko-KR" altLang="en-US" sz="2200" dirty="0" smtClean="0"/>
                        <a:t>안녕하세요</a:t>
                      </a:r>
                      <a:r>
                        <a:rPr lang="en-US" altLang="ko-KR" sz="2200" dirty="0" smtClean="0"/>
                        <a:t>.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            </a:t>
                      </a:r>
                      <a:r>
                        <a:rPr lang="ko-KR" altLang="en-US" sz="2200" dirty="0" smtClean="0"/>
                        <a:t>원하는 아이템으로 방을 바꿔드리는 </a:t>
                      </a:r>
                      <a:r>
                        <a:rPr lang="en-US" altLang="ko-KR" sz="2200" dirty="0" smtClean="0"/>
                        <a:t>'</a:t>
                      </a:r>
                      <a:r>
                        <a:rPr lang="ko-KR" altLang="en-US" sz="2200" dirty="0" err="1" smtClean="0"/>
                        <a:t>바꿔방</a:t>
                      </a:r>
                      <a:r>
                        <a:rPr lang="en-US" altLang="ko-KR" sz="2200" dirty="0" smtClean="0"/>
                        <a:t>' </a:t>
                      </a:r>
                      <a:r>
                        <a:rPr lang="ko-KR" altLang="en-US" sz="2200" dirty="0" smtClean="0"/>
                        <a:t>이벤트에</a:t>
                      </a:r>
                    </a:p>
                    <a:p>
                      <a:pPr latinLnBrk="1"/>
                      <a:r>
                        <a:rPr lang="ko-KR" altLang="en-US" sz="2200" dirty="0" smtClean="0"/>
                        <a:t>            참여해주신 모든 분들께 </a:t>
                      </a:r>
                      <a:r>
                        <a:rPr lang="ko-KR" altLang="en-US" sz="2200" dirty="0" err="1" smtClean="0"/>
                        <a:t>감사드립니다</a:t>
                      </a:r>
                      <a:r>
                        <a:rPr lang="en-US" altLang="ko-KR" sz="2200" dirty="0" smtClean="0"/>
                        <a:t>.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            </a:t>
                      </a:r>
                      <a:r>
                        <a:rPr lang="ko-KR" altLang="en-US" sz="2200" dirty="0" smtClean="0"/>
                        <a:t>총 </a:t>
                      </a:r>
                      <a:r>
                        <a:rPr lang="en-US" altLang="ko-KR" sz="2200" dirty="0" smtClean="0"/>
                        <a:t>5</a:t>
                      </a:r>
                      <a:r>
                        <a:rPr lang="ko-KR" altLang="en-US" sz="2200" dirty="0" smtClean="0"/>
                        <a:t>명의 </a:t>
                      </a:r>
                      <a:r>
                        <a:rPr lang="ko-KR" altLang="en-US" sz="2200" dirty="0" err="1" smtClean="0"/>
                        <a:t>당첨자분들께는</a:t>
                      </a:r>
                      <a:r>
                        <a:rPr lang="ko-KR" altLang="en-US" sz="2200" dirty="0" smtClean="0"/>
                        <a:t> 직접 고른 상품을 구매할 수 있는</a:t>
                      </a:r>
                    </a:p>
                    <a:p>
                      <a:pPr latinLnBrk="1"/>
                      <a:r>
                        <a:rPr lang="ko-KR" altLang="en-US" sz="2200" dirty="0" smtClean="0"/>
                        <a:t>            </a:t>
                      </a:r>
                      <a:r>
                        <a:rPr lang="en-US" altLang="ko-KR" sz="2200" dirty="0" smtClean="0"/>
                        <a:t>800,000 </a:t>
                      </a:r>
                      <a:r>
                        <a:rPr lang="ko-KR" altLang="en-US" sz="2200" dirty="0" err="1" smtClean="0"/>
                        <a:t>마일리지를</a:t>
                      </a:r>
                      <a:r>
                        <a:rPr lang="ko-KR" altLang="en-US" sz="2200" dirty="0" smtClean="0"/>
                        <a:t> 지급할 예정입니다</a:t>
                      </a:r>
                      <a:r>
                        <a:rPr lang="en-US" altLang="ko-KR" sz="2200" dirty="0" smtClean="0"/>
                        <a:t>.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            </a:t>
                      </a:r>
                      <a:r>
                        <a:rPr lang="ko-KR" altLang="en-US" sz="2200" dirty="0" smtClean="0"/>
                        <a:t>그럼</a:t>
                      </a:r>
                      <a:r>
                        <a:rPr lang="en-US" altLang="ko-KR" sz="2200" dirty="0" smtClean="0"/>
                        <a:t>, </a:t>
                      </a:r>
                      <a:r>
                        <a:rPr lang="ko-KR" altLang="en-US" sz="2200" dirty="0" smtClean="0"/>
                        <a:t>랜덤으로 선정한 행운의 당첨자 </a:t>
                      </a:r>
                      <a:r>
                        <a:rPr lang="en-US" altLang="ko-KR" sz="2200" dirty="0" smtClean="0"/>
                        <a:t>5</a:t>
                      </a:r>
                      <a:r>
                        <a:rPr lang="ko-KR" altLang="en-US" sz="2200" dirty="0" smtClean="0"/>
                        <a:t>분을 공개합니다</a:t>
                      </a:r>
                      <a:r>
                        <a:rPr lang="en-US" altLang="ko-KR" sz="2200" dirty="0" smtClean="0"/>
                        <a:t>!&lt;/p&gt;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    &lt;button&gt;</a:t>
                      </a:r>
                      <a:r>
                        <a:rPr lang="ko-KR" altLang="en-US" sz="2200" dirty="0" smtClean="0"/>
                        <a:t>닫기</a:t>
                      </a:r>
                      <a:r>
                        <a:rPr lang="en-US" altLang="ko-KR" sz="2200" dirty="0" smtClean="0"/>
                        <a:t>&lt;/button&gt;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&lt;/div&gt;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&lt;/div&gt;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&lt;/body&gt;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&lt;/html&gt;</a:t>
                      </a:r>
                    </a:p>
                    <a:p>
                      <a:pPr latinLnBrk="1"/>
                      <a:endParaRPr lang="ko-KR" altLang="en-US" sz="2200" dirty="0"/>
                    </a:p>
                  </a:txBody>
                  <a:tcPr marT="55321" marB="55321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246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63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7ED61F-9315-4F8F-A88C-D0EECDC203B6}"/>
              </a:ext>
            </a:extLst>
          </p:cNvPr>
          <p:cNvSpPr txBox="1"/>
          <p:nvPr/>
        </p:nvSpPr>
        <p:spPr>
          <a:xfrm>
            <a:off x="652490" y="306466"/>
            <a:ext cx="11031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CSS3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92801FB-A7E0-4908-A30D-37F8E5D895DC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3DBA4B99-0B15-4F13-9C1D-50B3394F4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77133"/>
              </p:ext>
            </p:extLst>
          </p:nvPr>
        </p:nvGraphicFramePr>
        <p:xfrm>
          <a:off x="800100" y="1554109"/>
          <a:ext cx="10561956" cy="152998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1956">
                  <a:extLst>
                    <a:ext uri="{9D8B030D-6E8A-4147-A177-3AD203B41FA5}">
                      <a16:colId xmlns:a16="http://schemas.microsoft.com/office/drawing/2014/main" xmlns="" val="587884580"/>
                    </a:ext>
                  </a:extLst>
                </a:gridCol>
              </a:tblGrid>
              <a:tr h="47460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/>
                        <a:t>@charset-utf8;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*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margin: 0;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padding: 0;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font-size: 16px;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line-height: 1.5;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text-decoration: none;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list-style: none;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box-sizing: border-box;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color: #000;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header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position: fixed;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top: 0;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left: 50%;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/* margin-left: -700px;*/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transform: </a:t>
                      </a:r>
                      <a:r>
                        <a:rPr lang="en-US" altLang="ko-KR" sz="2200" dirty="0" err="1" smtClean="0"/>
                        <a:t>translateX</a:t>
                      </a:r>
                      <a:r>
                        <a:rPr lang="en-US" altLang="ko-KR" sz="2200" dirty="0" smtClean="0"/>
                        <a:t>(-50%);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width: 100%;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z-index: 9999;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err="1" smtClean="0"/>
                        <a:t>header.sticky</a:t>
                      </a:r>
                      <a:r>
                        <a:rPr lang="en-US" altLang="ko-KR" sz="2200" dirty="0" smtClean="0"/>
                        <a:t>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background: #</a:t>
                      </a:r>
                      <a:r>
                        <a:rPr lang="en-US" altLang="ko-KR" sz="2200" dirty="0" err="1" smtClean="0"/>
                        <a:t>fff</a:t>
                      </a:r>
                      <a:r>
                        <a:rPr lang="en-US" altLang="ko-KR" sz="2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header .head-wrap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width: 100%;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max-width: 1400px;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min-width: 980px;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margin: auto;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display: flex;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justify-content: space-between;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header h1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width: 20%;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header h1 a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display: block;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height: 100px;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background: </a:t>
                      </a:r>
                      <a:r>
                        <a:rPr lang="en-US" altLang="ko-KR" sz="2200" dirty="0" err="1" smtClean="0"/>
                        <a:t>url</a:t>
                      </a:r>
                      <a:r>
                        <a:rPr lang="en-US" altLang="ko-KR" sz="2200" dirty="0" smtClean="0"/>
                        <a:t>(../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/logo.png) 0 50% no-repeat;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text-indent: -9999px;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header </a:t>
                      </a:r>
                      <a:r>
                        <a:rPr lang="en-US" altLang="ko-KR" sz="2200" dirty="0" err="1" smtClean="0"/>
                        <a:t>nav</a:t>
                      </a:r>
                      <a:r>
                        <a:rPr lang="en-US" altLang="ko-KR" sz="2200" dirty="0" smtClean="0"/>
                        <a:t>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width: 60%;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header .nav-depth1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display: flex;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justify-content: space-around;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header .nav-depth1 &gt; li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position: relative;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width: 25%;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header .nav-depth1 &gt; li &gt; a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display: block;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height: 100px;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line-height: 100px;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text-align: center;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font-size: 18px;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header .nav-depth1 &gt; </a:t>
                      </a:r>
                      <a:r>
                        <a:rPr lang="en-US" altLang="ko-KR" sz="2200" dirty="0" err="1" smtClean="0"/>
                        <a:t>li:hover</a:t>
                      </a:r>
                      <a:r>
                        <a:rPr lang="en-US" altLang="ko-KR" sz="2200" dirty="0" smtClean="0"/>
                        <a:t> &gt; a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border-bottom: 3px solid #blue;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header .nav-depth1 &gt; </a:t>
                      </a:r>
                      <a:r>
                        <a:rPr lang="en-US" altLang="ko-KR" sz="2200" dirty="0" err="1" smtClean="0"/>
                        <a:t>li:hover</a:t>
                      </a:r>
                      <a:r>
                        <a:rPr lang="en-US" altLang="ko-KR" sz="2200" dirty="0" smtClean="0"/>
                        <a:t> .nav-depth2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max-height: 200px;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header .nav-depth2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position: absolute;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top: 100px;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left: 0;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width: 100%;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max-height: 0;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overflow: hidden;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transition: max-height .5s;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background: </a:t>
                      </a:r>
                      <a:r>
                        <a:rPr lang="en-US" altLang="ko-KR" sz="2200" dirty="0" err="1" smtClean="0"/>
                        <a:t>rgba</a:t>
                      </a:r>
                      <a:r>
                        <a:rPr lang="en-US" altLang="ko-KR" sz="2200" dirty="0" smtClean="0"/>
                        <a:t>(255, 255, 255, .7);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display: flex;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align-items: center;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flex-direction: column;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header .nav-depth2 li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width: 100%;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header .nav-depth2 a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display: block;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width: 100%;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height: 50px;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line-height: 50px;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text-align: center;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header .nav-depth2 &gt; </a:t>
                      </a:r>
                      <a:r>
                        <a:rPr lang="en-US" altLang="ko-KR" sz="2200" dirty="0" err="1" smtClean="0"/>
                        <a:t>li:hover</a:t>
                      </a:r>
                      <a:r>
                        <a:rPr lang="en-US" altLang="ko-KR" sz="2200" dirty="0" smtClean="0"/>
                        <a:t>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background: tomato;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.slide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position: relative;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height: 100vh;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background: #tomato;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overflow: hidden;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.slide </a:t>
                      </a:r>
                      <a:r>
                        <a:rPr lang="en-US" altLang="ko-KR" sz="2200" dirty="0" err="1" smtClean="0"/>
                        <a:t>ul</a:t>
                      </a:r>
                      <a:r>
                        <a:rPr lang="en-US" altLang="ko-KR" sz="2200" dirty="0" smtClean="0"/>
                        <a:t>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position: absolute; top: 0; left: 0;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/*display: flex;*/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width: 100vw;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height: 300vh;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.slide li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height: 100vh;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.slide </a:t>
                      </a:r>
                      <a:r>
                        <a:rPr lang="en-US" altLang="ko-KR" sz="2200" dirty="0" err="1" smtClean="0"/>
                        <a:t>li:first-child</a:t>
                      </a:r>
                      <a:r>
                        <a:rPr lang="en-US" altLang="ko-KR" sz="2200" dirty="0" smtClean="0"/>
                        <a:t>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background: </a:t>
                      </a:r>
                      <a:r>
                        <a:rPr lang="en-US" altLang="ko-KR" sz="2200" dirty="0" err="1" smtClean="0"/>
                        <a:t>url</a:t>
                      </a:r>
                      <a:r>
                        <a:rPr lang="en-US" altLang="ko-KR" sz="2200" dirty="0" smtClean="0"/>
                        <a:t>(../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/s1.jpg) 0 0 no-repeat;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background-size: cover;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.slide </a:t>
                      </a:r>
                      <a:r>
                        <a:rPr lang="en-US" altLang="ko-KR" sz="2200" dirty="0" err="1" smtClean="0"/>
                        <a:t>li:nth-child</a:t>
                      </a:r>
                      <a:r>
                        <a:rPr lang="en-US" altLang="ko-KR" sz="2200" dirty="0" smtClean="0"/>
                        <a:t>(2)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background: </a:t>
                      </a:r>
                      <a:r>
                        <a:rPr lang="en-US" altLang="ko-KR" sz="2200" dirty="0" err="1" smtClean="0"/>
                        <a:t>url</a:t>
                      </a:r>
                      <a:r>
                        <a:rPr lang="en-US" altLang="ko-KR" sz="2200" dirty="0" smtClean="0"/>
                        <a:t>(../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/slide3.jpg) 0 0 no-repeat;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background-size: cover;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.slide </a:t>
                      </a:r>
                      <a:r>
                        <a:rPr lang="en-US" altLang="ko-KR" sz="2200" dirty="0" err="1" smtClean="0"/>
                        <a:t>li:last-child</a:t>
                      </a:r>
                      <a:r>
                        <a:rPr lang="en-US" altLang="ko-KR" sz="2200" dirty="0" smtClean="0"/>
                        <a:t>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background: </a:t>
                      </a:r>
                      <a:r>
                        <a:rPr lang="en-US" altLang="ko-KR" sz="2200" dirty="0" err="1" smtClean="0"/>
                        <a:t>url</a:t>
                      </a:r>
                      <a:r>
                        <a:rPr lang="en-US" altLang="ko-KR" sz="2200" dirty="0" smtClean="0"/>
                        <a:t>(../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/slide2.jpg) 0 0 no-repeat;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background-size: cover;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.slide a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display: flex;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justify-content: center;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align-items: center;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height: 100%;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.slide p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width: 400px;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height: 200px;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background: </a:t>
                      </a:r>
                      <a:r>
                        <a:rPr lang="en-US" altLang="ko-KR" sz="2200" dirty="0" err="1" smtClean="0"/>
                        <a:t>url</a:t>
                      </a:r>
                      <a:r>
                        <a:rPr lang="en-US" altLang="ko-KR" sz="2200" dirty="0" smtClean="0"/>
                        <a:t>(../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/slide-txt.png) 50% no-repeat;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text-indent: -9999px;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.container .col-g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min-width: 1400px;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width: 100%;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max-width: 980px;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margin: auto;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padding: 100px 0;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text-align: center;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.container .col-g h2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display: inline-block;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font-size: 36px;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border-bottom: 3px solid tomato;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margin-bottom: 36px;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.container .</a:t>
                      </a:r>
                      <a:r>
                        <a:rPr lang="en-US" altLang="ko-KR" sz="2200" dirty="0" err="1" smtClean="0"/>
                        <a:t>bg</a:t>
                      </a:r>
                      <a:r>
                        <a:rPr lang="en-US" altLang="ko-KR" sz="2200" dirty="0" smtClean="0"/>
                        <a:t>-gray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background: #</a:t>
                      </a:r>
                      <a:r>
                        <a:rPr lang="en-US" altLang="ko-KR" sz="2200" dirty="0" err="1" smtClean="0"/>
                        <a:t>eee</a:t>
                      </a:r>
                      <a:r>
                        <a:rPr lang="en-US" altLang="ko-KR" sz="2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.container .col-g .</a:t>
                      </a:r>
                      <a:r>
                        <a:rPr lang="en-US" altLang="ko-KR" sz="2200" dirty="0" err="1" smtClean="0"/>
                        <a:t>cont</a:t>
                      </a:r>
                      <a:r>
                        <a:rPr lang="en-US" altLang="ko-KR" sz="2200" dirty="0" smtClean="0"/>
                        <a:t>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width: 980px;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/* </a:t>
                      </a:r>
                      <a:r>
                        <a:rPr lang="en-US" altLang="ko-KR" sz="2200" dirty="0" err="1" smtClean="0"/>
                        <a:t>bbs</a:t>
                      </a:r>
                      <a:r>
                        <a:rPr lang="en-US" altLang="ko-KR" sz="2200" dirty="0" smtClean="0"/>
                        <a:t> */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.col1 .</a:t>
                      </a:r>
                      <a:r>
                        <a:rPr lang="en-US" altLang="ko-KR" sz="2200" dirty="0" err="1" smtClean="0"/>
                        <a:t>cont</a:t>
                      </a:r>
                      <a:r>
                        <a:rPr lang="en-US" altLang="ko-KR" sz="2200" dirty="0" smtClean="0"/>
                        <a:t>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margin: auto;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.col1 .</a:t>
                      </a:r>
                      <a:r>
                        <a:rPr lang="en-US" altLang="ko-KR" sz="2200" dirty="0" err="1" smtClean="0"/>
                        <a:t>cont</a:t>
                      </a:r>
                      <a:r>
                        <a:rPr lang="en-US" altLang="ko-KR" sz="2200" dirty="0" smtClean="0"/>
                        <a:t> a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text-align: left;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padding-left: 20px;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display: block;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height: 50px;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line-height: 50px;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background: #</a:t>
                      </a:r>
                      <a:r>
                        <a:rPr lang="en-US" altLang="ko-KR" sz="2200" dirty="0" err="1" smtClean="0"/>
                        <a:t>eee</a:t>
                      </a:r>
                      <a:r>
                        <a:rPr lang="en-US" altLang="ko-KR" sz="2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.col1 .</a:t>
                      </a:r>
                      <a:r>
                        <a:rPr lang="en-US" altLang="ko-KR" sz="2200" dirty="0" err="1" smtClean="0"/>
                        <a:t>cont</a:t>
                      </a:r>
                      <a:r>
                        <a:rPr lang="en-US" altLang="ko-KR" sz="2200" dirty="0" smtClean="0"/>
                        <a:t> li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margin-bottom: 10px;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box-shadow: 1px </a:t>
                      </a:r>
                      <a:r>
                        <a:rPr lang="en-US" altLang="ko-KR" sz="2200" dirty="0" err="1" smtClean="0"/>
                        <a:t>1px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1px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rgba</a:t>
                      </a:r>
                      <a:r>
                        <a:rPr lang="en-US" altLang="ko-KR" sz="2200" dirty="0" smtClean="0"/>
                        <a:t>(0, 0, 0, .3);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.col1 .</a:t>
                      </a:r>
                      <a:r>
                        <a:rPr lang="en-US" altLang="ko-KR" sz="2200" dirty="0" err="1" smtClean="0"/>
                        <a:t>cont</a:t>
                      </a:r>
                      <a:r>
                        <a:rPr lang="en-US" altLang="ko-KR" sz="2200" dirty="0" smtClean="0"/>
                        <a:t> a span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display: inline-block;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margin-left: 10px;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color: #999;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font-size: 13px;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font-family: </a:t>
                      </a:r>
                      <a:r>
                        <a:rPr lang="en-US" altLang="ko-KR" sz="2200" dirty="0" err="1" smtClean="0"/>
                        <a:t>verdana</a:t>
                      </a:r>
                      <a:r>
                        <a:rPr lang="en-US" altLang="ko-KR" sz="2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.col1 .</a:t>
                      </a:r>
                      <a:r>
                        <a:rPr lang="en-US" altLang="ko-KR" sz="2200" dirty="0" err="1" smtClean="0"/>
                        <a:t>cont</a:t>
                      </a:r>
                      <a:r>
                        <a:rPr lang="en-US" altLang="ko-KR" sz="2200" dirty="0" smtClean="0"/>
                        <a:t> .las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font-size: 30px;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float: right;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color: tomato;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margin: 10px </a:t>
                      </a:r>
                      <a:r>
                        <a:rPr lang="en-US" altLang="ko-KR" sz="2200" dirty="0" err="1" smtClean="0"/>
                        <a:t>10px</a:t>
                      </a:r>
                      <a:r>
                        <a:rPr lang="en-US" altLang="ko-KR" sz="2200" dirty="0" smtClean="0"/>
                        <a:t> 0 0;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.col2 .</a:t>
                      </a:r>
                      <a:r>
                        <a:rPr lang="en-US" altLang="ko-KR" sz="2200" dirty="0" err="1" smtClean="0"/>
                        <a:t>cont</a:t>
                      </a:r>
                      <a:r>
                        <a:rPr lang="en-US" altLang="ko-KR" sz="2200" dirty="0" smtClean="0"/>
                        <a:t>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width: 980px;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position: relative;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margin: auto;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overflow: hidden;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height: 200px;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.col2 </a:t>
                      </a:r>
                      <a:r>
                        <a:rPr lang="en-US" altLang="ko-KR" sz="2200" dirty="0" err="1" smtClean="0"/>
                        <a:t>ul</a:t>
                      </a:r>
                      <a:r>
                        <a:rPr lang="en-US" altLang="ko-KR" sz="2200" dirty="0" smtClean="0"/>
                        <a:t>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position: absolute;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top: 0;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left: 0;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display: flex;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width: 300%;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.col2 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width: 100%;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height: 200px;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.col2 span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width: 30%;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height: 200px;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position: relative;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.col2 span::after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content: '';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display: block;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width: 99.4%;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height: 99%;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position: absolute;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top: 0;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left: 0;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border: 1px solid </a:t>
                      </a:r>
                      <a:r>
                        <a:rPr lang="en-US" altLang="ko-KR" sz="2200" dirty="0" err="1" smtClean="0"/>
                        <a:t>rgba</a:t>
                      </a:r>
                      <a:r>
                        <a:rPr lang="en-US" altLang="ko-KR" sz="2200" dirty="0" smtClean="0"/>
                        <a:t>(0, 0, 0,.1);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.col2 li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width: 100%;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display: flex;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justify-content: space-between;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/* banner */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.container .col3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max-width: 100%;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padding: 0;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background: #cdeff6;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.col3 .h2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position: absolute;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width: 0;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height: 0;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text-indent: -9999px;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font-size: 0;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line-height: 0;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overflow: hidden;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.col3 .</a:t>
                      </a:r>
                      <a:r>
                        <a:rPr lang="en-US" altLang="ko-KR" sz="2200" dirty="0" err="1" smtClean="0"/>
                        <a:t>cont</a:t>
                      </a:r>
                      <a:r>
                        <a:rPr lang="en-US" altLang="ko-KR" sz="2200" dirty="0" smtClean="0"/>
                        <a:t>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position: relative;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margin: auto;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height: 330px;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background: </a:t>
                      </a:r>
                      <a:r>
                        <a:rPr lang="en-US" altLang="ko-KR" sz="2200" dirty="0" err="1" smtClean="0"/>
                        <a:t>url</a:t>
                      </a:r>
                      <a:r>
                        <a:rPr lang="en-US" altLang="ko-KR" sz="2200" dirty="0" smtClean="0"/>
                        <a:t>(../</a:t>
                      </a:r>
                      <a:r>
                        <a:rPr lang="en-US" altLang="ko-KR" sz="2200" dirty="0" err="1" smtClean="0"/>
                        <a:t>img</a:t>
                      </a:r>
                      <a:r>
                        <a:rPr lang="en-US" altLang="ko-KR" sz="2200" dirty="0" smtClean="0"/>
                        <a:t>/banner-middle.png) 100% 100% no-repeat;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.col3 .ban-txt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position: absolute; 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top: 50px; left: 0;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width: 600px;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text-align: left;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.col3 .ban-txt b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font-size: 22px;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.col3 .ban-txt p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margin: 10px 0 20px;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font-size: 14px; color: #333;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.col3 .ban-txt a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position: relative;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display: inline-block;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background: green;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padding: 8px 100px 8px 20px;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color: #</a:t>
                      </a:r>
                      <a:r>
                        <a:rPr lang="en-US" altLang="ko-KR" sz="2200" dirty="0" err="1" smtClean="0"/>
                        <a:t>fff</a:t>
                      </a:r>
                      <a:r>
                        <a:rPr lang="en-US" altLang="ko-KR" sz="2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border-radius: 40px;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.col3 .ban-txt </a:t>
                      </a:r>
                      <a:r>
                        <a:rPr lang="en-US" altLang="ko-KR" sz="2200" dirty="0" err="1" smtClean="0"/>
                        <a:t>i</a:t>
                      </a:r>
                      <a:r>
                        <a:rPr lang="en-US" altLang="ko-KR" sz="2200" dirty="0" smtClean="0"/>
                        <a:t>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position: absolute; top: 10px; right: 20px;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color: #</a:t>
                      </a:r>
                      <a:r>
                        <a:rPr lang="en-US" altLang="ko-KR" sz="2200" dirty="0" err="1" smtClean="0"/>
                        <a:t>fff</a:t>
                      </a:r>
                      <a:r>
                        <a:rPr lang="en-US" altLang="ko-KR" sz="2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font-size: 20px;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.col4 .tab-wrap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display: flex;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justify-content: space-between;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position: relative;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height: 520px;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.col4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width: 100%;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.col4 .tab-g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width: 30%;        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.col4 .tab-g h3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padding: 15px 20px;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background: #</a:t>
                      </a:r>
                      <a:r>
                        <a:rPr lang="en-US" altLang="ko-KR" sz="2200" dirty="0" err="1" smtClean="0"/>
                        <a:t>ddd</a:t>
                      </a:r>
                      <a:r>
                        <a:rPr lang="en-US" altLang="ko-KR" sz="2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border-radius: 10px;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.col4 .tab-</a:t>
                      </a:r>
                      <a:r>
                        <a:rPr lang="en-US" altLang="ko-KR" sz="2200" dirty="0" err="1" smtClean="0"/>
                        <a:t>g.on</a:t>
                      </a:r>
                      <a:r>
                        <a:rPr lang="en-US" altLang="ko-KR" sz="2200" dirty="0" smtClean="0"/>
                        <a:t> h3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background: tomato;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border-radius: 10px;   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.col4 .tab-</a:t>
                      </a:r>
                      <a:r>
                        <a:rPr lang="en-US" altLang="ko-KR" sz="2200" dirty="0" err="1" smtClean="0"/>
                        <a:t>g.on</a:t>
                      </a:r>
                      <a:r>
                        <a:rPr lang="en-US" altLang="ko-KR" sz="2200" dirty="0" smtClean="0"/>
                        <a:t> h3 a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color: white;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.col4 .tab-g </a:t>
                      </a:r>
                      <a:r>
                        <a:rPr lang="en-US" altLang="ko-KR" sz="2200" dirty="0" err="1" smtClean="0"/>
                        <a:t>ul</a:t>
                      </a:r>
                      <a:r>
                        <a:rPr lang="en-US" altLang="ko-KR" sz="2200" dirty="0" smtClean="0"/>
                        <a:t>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position: absolute; top: 100px; left: 0;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display: none;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/*display: flex;*/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justify-content: space-between;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flex-wrap: wrap;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.col4 .tab-</a:t>
                      </a:r>
                      <a:r>
                        <a:rPr lang="en-US" altLang="ko-KR" sz="2200" dirty="0" err="1" smtClean="0"/>
                        <a:t>g.on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ul</a:t>
                      </a:r>
                      <a:r>
                        <a:rPr lang="en-US" altLang="ko-KR" sz="2200" dirty="0" smtClean="0"/>
                        <a:t>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display: flex;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.col4 .tab-</a:t>
                      </a:r>
                      <a:r>
                        <a:rPr lang="en-US" altLang="ko-KR" sz="2200" dirty="0" err="1" smtClean="0"/>
                        <a:t>g.on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ul</a:t>
                      </a:r>
                      <a:r>
                        <a:rPr lang="en-US" altLang="ko-KR" sz="2200" dirty="0" smtClean="0"/>
                        <a:t> li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margin-bottom: 20px;    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.col4 .tab-</a:t>
                      </a:r>
                      <a:r>
                        <a:rPr lang="en-US" altLang="ko-KR" sz="2200" dirty="0" err="1" smtClean="0"/>
                        <a:t>g.on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ul</a:t>
                      </a:r>
                      <a:r>
                        <a:rPr lang="en-US" altLang="ko-KR" sz="2200" dirty="0" smtClean="0"/>
                        <a:t> a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position: relative;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display: block;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height: 225px;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.col4 .tab-</a:t>
                      </a:r>
                      <a:r>
                        <a:rPr lang="en-US" altLang="ko-KR" sz="2200" dirty="0" err="1" smtClean="0"/>
                        <a:t>g.on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ul</a:t>
                      </a:r>
                      <a:r>
                        <a:rPr lang="en-US" altLang="ko-KR" sz="2200" dirty="0" smtClean="0"/>
                        <a:t> a::after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content: '';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display: block;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width: 99.4%;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height: 99%;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position: absolute;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top: 0;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left: 0;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border: 1px solid </a:t>
                      </a:r>
                      <a:r>
                        <a:rPr lang="en-US" altLang="ko-KR" sz="2200" dirty="0" err="1" smtClean="0"/>
                        <a:t>rgba</a:t>
                      </a:r>
                      <a:r>
                        <a:rPr lang="en-US" altLang="ko-KR" sz="2200" dirty="0" smtClean="0"/>
                        <a:t>(0, 0, 0,.1);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footer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padding: 50px 0;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background: #555;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text-align: center;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footer *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color: #</a:t>
                      </a:r>
                      <a:r>
                        <a:rPr lang="en-US" altLang="ko-KR" sz="2200" dirty="0" err="1" smtClean="0"/>
                        <a:t>fff</a:t>
                      </a:r>
                      <a:r>
                        <a:rPr lang="en-US" altLang="ko-KR" sz="2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 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footer .info a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display: inline-block;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padding: 20px;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position: relative;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footer .info a::before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content: '';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position: absolute; top: 25px; left: 0;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width: 1px; height: 16px;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background: #</a:t>
                      </a:r>
                      <a:r>
                        <a:rPr lang="en-US" altLang="ko-KR" sz="2200" dirty="0" err="1" smtClean="0"/>
                        <a:t>fff</a:t>
                      </a:r>
                      <a:r>
                        <a:rPr lang="en-US" altLang="ko-KR" sz="2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opacity: .5;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footer .info a:first-child::before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display: none;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footer address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margin: 30px 0 10px;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font-style: normal;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.modal-</a:t>
                      </a:r>
                      <a:r>
                        <a:rPr lang="en-US" altLang="ko-KR" sz="2200" dirty="0" err="1" smtClean="0"/>
                        <a:t>wrap.on</a:t>
                      </a:r>
                      <a:r>
                        <a:rPr lang="en-US" altLang="ko-KR" sz="2200" dirty="0" smtClean="0"/>
                        <a:t>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display: flex;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.modal-wrap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display: none;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/*display: flex;*/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justify-content: center;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align-items: center;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position: fixed;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top: 0; left: 0; right: 0; bottom: 0;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background: </a:t>
                      </a:r>
                      <a:r>
                        <a:rPr lang="en-US" altLang="ko-KR" sz="2200" dirty="0" err="1" smtClean="0"/>
                        <a:t>rgba</a:t>
                      </a:r>
                      <a:r>
                        <a:rPr lang="en-US" altLang="ko-KR" sz="2200" dirty="0" smtClean="0"/>
                        <a:t>(0,0,0,.5);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z-index: 10000;    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#modal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width: 30%;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background: #</a:t>
                      </a:r>
                      <a:r>
                        <a:rPr lang="en-US" altLang="ko-KR" sz="2200" dirty="0" err="1" smtClean="0"/>
                        <a:t>fff</a:t>
                      </a:r>
                      <a:r>
                        <a:rPr lang="en-US" altLang="ko-KR" sz="2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padding: 30px;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border-radius: 10px;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box-shadow: 1px </a:t>
                      </a:r>
                      <a:r>
                        <a:rPr lang="en-US" altLang="ko-KR" sz="2200" dirty="0" err="1" smtClean="0"/>
                        <a:t>1px</a:t>
                      </a:r>
                      <a:r>
                        <a:rPr lang="en-US" altLang="ko-KR" sz="2200" dirty="0" smtClean="0"/>
                        <a:t> 5px </a:t>
                      </a:r>
                      <a:r>
                        <a:rPr lang="en-US" altLang="ko-KR" sz="2200" dirty="0" err="1" smtClean="0"/>
                        <a:t>rgba</a:t>
                      </a:r>
                      <a:r>
                        <a:rPr lang="en-US" altLang="ko-KR" sz="2200" dirty="0" smtClean="0"/>
                        <a:t>(0,0,0,.2);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#modal h2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padding: 10px </a:t>
                      </a:r>
                      <a:r>
                        <a:rPr lang="en-US" altLang="ko-KR" sz="2200" dirty="0" err="1" smtClean="0"/>
                        <a:t>10px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10px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en-US" altLang="ko-KR" sz="2200" dirty="0" err="1" smtClean="0"/>
                        <a:t>10px</a:t>
                      </a:r>
                      <a:r>
                        <a:rPr lang="en-US" altLang="ko-KR" sz="2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border-bottom: 1px solid #000;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#modal p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padding-top: 10px;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</a:p>
                    <a:p>
                      <a:pPr latinLnBrk="1"/>
                      <a:endParaRPr lang="en-US" altLang="ko-KR" sz="2200" dirty="0" smtClean="0"/>
                    </a:p>
                    <a:p>
                      <a:pPr latinLnBrk="1"/>
                      <a:r>
                        <a:rPr lang="en-US" altLang="ko-KR" sz="2200" dirty="0" smtClean="0"/>
                        <a:t>#modal button {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display: block;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width: 30%;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margin: 20px auto 0;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padding: 10px 0;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border: none;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    border-radius: 5px;     </a:t>
                      </a:r>
                    </a:p>
                    <a:p>
                      <a:pPr latinLnBrk="1"/>
                      <a:r>
                        <a:rPr lang="en-US" altLang="ko-KR" sz="2200" dirty="0" smtClean="0"/>
                        <a:t>}</a:t>
                      </a:r>
                      <a:endParaRPr lang="ko-KR" altLang="en-US" sz="2200" dirty="0"/>
                    </a:p>
                  </a:txBody>
                  <a:tcPr marT="55321" marB="55321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246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65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7ED61F-9315-4F8F-A88C-D0EECDC203B6}"/>
              </a:ext>
            </a:extLst>
          </p:cNvPr>
          <p:cNvSpPr txBox="1"/>
          <p:nvPr/>
        </p:nvSpPr>
        <p:spPr>
          <a:xfrm>
            <a:off x="652490" y="306466"/>
            <a:ext cx="110310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프로토타입 설계 제작 및 사용성 테스트</a:t>
            </a:r>
            <a:endParaRPr lang="en-US" altLang="ko-KR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71500" indent="-571500">
              <a:buFontTx/>
              <a:buChar char="-"/>
            </a:pPr>
            <a:endParaRPr lang="en-US" altLang="ko-KR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xmlns="" id="{CA07C3AE-9E8B-4186-99B7-1244CEFCE2EC}"/>
              </a:ext>
            </a:extLst>
          </p:cNvPr>
          <p:cNvSpPr/>
          <p:nvPr/>
        </p:nvSpPr>
        <p:spPr>
          <a:xfrm>
            <a:off x="5052060" y="2617470"/>
            <a:ext cx="1954530" cy="685801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xmlns="" id="{9D68A233-3D23-4295-9CC9-6388907E0279}"/>
              </a:ext>
            </a:extLst>
          </p:cNvPr>
          <p:cNvSpPr/>
          <p:nvPr/>
        </p:nvSpPr>
        <p:spPr>
          <a:xfrm>
            <a:off x="5052060" y="4080511"/>
            <a:ext cx="1954530" cy="685801"/>
          </a:xfrm>
          <a:prstGeom prst="flowChart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About</a:t>
            </a:r>
            <a:endParaRPr lang="ko-KR" altLang="en-US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xmlns="" id="{F0F29820-87C6-4E73-AAE8-30266B888A89}"/>
              </a:ext>
            </a:extLst>
          </p:cNvPr>
          <p:cNvSpPr/>
          <p:nvPr/>
        </p:nvSpPr>
        <p:spPr>
          <a:xfrm>
            <a:off x="2740098" y="4080511"/>
            <a:ext cx="1954530" cy="685801"/>
          </a:xfrm>
          <a:prstGeom prst="flowChart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Portfolio</a:t>
            </a:r>
            <a:endParaRPr lang="ko-KR" altLang="en-US" dirty="0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xmlns="" id="{D3919ACA-F4CC-48CE-B7C2-505BEFB52EA8}"/>
              </a:ext>
            </a:extLst>
          </p:cNvPr>
          <p:cNvSpPr/>
          <p:nvPr/>
        </p:nvSpPr>
        <p:spPr>
          <a:xfrm>
            <a:off x="7364022" y="4080511"/>
            <a:ext cx="1954530" cy="685801"/>
          </a:xfrm>
          <a:prstGeom prst="flowChart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r>
              <a:rPr lang="en-US" altLang="ko-KR" dirty="0" smtClean="0"/>
              <a:t>ork</a:t>
            </a:r>
            <a:endParaRPr lang="ko-KR" altLang="en-US" dirty="0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xmlns="" id="{89E77DFE-1E5A-43AE-9C23-EA89361F1C49}"/>
              </a:ext>
            </a:extLst>
          </p:cNvPr>
          <p:cNvSpPr/>
          <p:nvPr/>
        </p:nvSpPr>
        <p:spPr>
          <a:xfrm>
            <a:off x="9675984" y="4080511"/>
            <a:ext cx="1954530" cy="685801"/>
          </a:xfrm>
          <a:prstGeom prst="flowChart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Contact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1AEBBE27-804C-46D8-BF39-88FF267A71D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29325" y="3303271"/>
            <a:ext cx="0" cy="77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31FC49F9-BF01-46BB-A630-E0577B4D22B0}"/>
              </a:ext>
            </a:extLst>
          </p:cNvPr>
          <p:cNvCxnSpPr/>
          <p:nvPr/>
        </p:nvCxnSpPr>
        <p:spPr>
          <a:xfrm>
            <a:off x="1405401" y="3646170"/>
            <a:ext cx="9247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2CA8618E-A03D-4E25-BFAC-99E2F884597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0653249" y="3646170"/>
            <a:ext cx="0" cy="434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982241C2-4478-48F4-B96F-74FBEAF2D331}"/>
              </a:ext>
            </a:extLst>
          </p:cNvPr>
          <p:cNvCxnSpPr/>
          <p:nvPr/>
        </p:nvCxnSpPr>
        <p:spPr>
          <a:xfrm>
            <a:off x="1405401" y="3646170"/>
            <a:ext cx="0" cy="434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B7F643B7-47DD-4D86-BEB3-6190BAC05E4A}"/>
              </a:ext>
            </a:extLst>
          </p:cNvPr>
          <p:cNvCxnSpPr>
            <a:stCxn id="6" idx="0"/>
          </p:cNvCxnSpPr>
          <p:nvPr/>
        </p:nvCxnSpPr>
        <p:spPr>
          <a:xfrm flipV="1">
            <a:off x="3717363" y="3646170"/>
            <a:ext cx="0" cy="434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C47CEA3-BAEF-4E86-9B1B-F6F0325C2706}"/>
              </a:ext>
            </a:extLst>
          </p:cNvPr>
          <p:cNvCxnSpPr>
            <a:stCxn id="7" idx="0"/>
          </p:cNvCxnSpPr>
          <p:nvPr/>
        </p:nvCxnSpPr>
        <p:spPr>
          <a:xfrm flipV="1">
            <a:off x="8341287" y="3646170"/>
            <a:ext cx="0" cy="434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xmlns="" id="{C6440EFA-86C3-4B84-AF34-1C64453DA8FF}"/>
              </a:ext>
            </a:extLst>
          </p:cNvPr>
          <p:cNvSpPr/>
          <p:nvPr/>
        </p:nvSpPr>
        <p:spPr>
          <a:xfrm>
            <a:off x="428136" y="4080511"/>
            <a:ext cx="1954530" cy="685801"/>
          </a:xfrm>
          <a:prstGeom prst="flowChart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INTRO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B10A5432-C094-430A-B9C5-78AA032834D5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F5FB384-1635-466D-A26A-33103C521FE3}"/>
              </a:ext>
            </a:extLst>
          </p:cNvPr>
          <p:cNvSpPr txBox="1"/>
          <p:nvPr/>
        </p:nvSpPr>
        <p:spPr>
          <a:xfrm>
            <a:off x="7587305" y="475743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프로토타입 제작하기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2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7ED61F-9315-4F8F-A88C-D0EECDC203B6}"/>
              </a:ext>
            </a:extLst>
          </p:cNvPr>
          <p:cNvSpPr txBox="1"/>
          <p:nvPr/>
        </p:nvSpPr>
        <p:spPr>
          <a:xfrm>
            <a:off x="652490" y="306466"/>
            <a:ext cx="110310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프로토타입 설계 제작 및 사용성 테스트</a:t>
            </a:r>
            <a:endParaRPr lang="en-US" altLang="ko-KR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71500" indent="-571500">
              <a:buFontTx/>
              <a:buChar char="-"/>
            </a:pPr>
            <a:endParaRPr lang="en-US" altLang="ko-KR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917877F9-D5AC-474B-AA6D-161A45049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281775"/>
              </p:ext>
            </p:extLst>
          </p:nvPr>
        </p:nvGraphicFramePr>
        <p:xfrm>
          <a:off x="845820" y="1601160"/>
          <a:ext cx="10561956" cy="4746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1956">
                  <a:extLst>
                    <a:ext uri="{9D8B030D-6E8A-4147-A177-3AD203B41FA5}">
                      <a16:colId xmlns:a16="http://schemas.microsoft.com/office/drawing/2014/main" xmlns="" val="587884580"/>
                    </a:ext>
                  </a:extLst>
                </a:gridCol>
              </a:tblGrid>
              <a:tr h="4746096"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T="55321" marB="55321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246047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EA014783-D7EA-4F1E-A685-251C23216D13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A72186-BAC6-41B3-ACC7-E621463902A3}"/>
              </a:ext>
            </a:extLst>
          </p:cNvPr>
          <p:cNvSpPr txBox="1"/>
          <p:nvPr/>
        </p:nvSpPr>
        <p:spPr>
          <a:xfrm>
            <a:off x="7353384" y="475743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프로토타입 제작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메인페이지</a:t>
            </a:r>
            <a:r>
              <a:rPr lang="ko-KR" altLang="en-US" dirty="0">
                <a:solidFill>
                  <a:schemeClr val="bg1"/>
                </a:solidFill>
              </a:rPr>
              <a:t> 디자인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8145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E0878C2-5A7D-4006-A238-CAF1E983C1C6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B7ED61F-9315-4F8F-A88C-D0EECDC203B6}"/>
              </a:ext>
            </a:extLst>
          </p:cNvPr>
          <p:cNvSpPr txBox="1"/>
          <p:nvPr/>
        </p:nvSpPr>
        <p:spPr>
          <a:xfrm>
            <a:off x="652490" y="306466"/>
            <a:ext cx="110310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사용성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테스트</a:t>
            </a:r>
            <a:endParaRPr lang="en-US" altLang="ko-KR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71500" indent="-571500">
              <a:buFontTx/>
              <a:buChar char="-"/>
            </a:pPr>
            <a:endParaRPr lang="en-US" altLang="ko-KR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CAF6820-46F8-4814-801E-8E9206DF3CBE}"/>
              </a:ext>
            </a:extLst>
          </p:cNvPr>
          <p:cNvSpPr txBox="1"/>
          <p:nvPr/>
        </p:nvSpPr>
        <p:spPr>
          <a:xfrm>
            <a:off x="752707" y="141062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관찰자 노트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31407"/>
              </p:ext>
            </p:extLst>
          </p:nvPr>
        </p:nvGraphicFramePr>
        <p:xfrm>
          <a:off x="3843425" y="268230"/>
          <a:ext cx="8127999" cy="62849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37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500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842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220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측정기준 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세부기준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피실험자의 반응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행동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질문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이동경로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경과시간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특이사항 등</a:t>
                      </a:r>
                      <a:r>
                        <a:rPr lang="en-US" altLang="ko-KR" sz="1600" dirty="0"/>
                        <a:t>)</a:t>
                      </a:r>
                      <a:endParaRPr lang="en-US" altLang="ko-KR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3413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과제완수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도움</a:t>
                      </a:r>
                      <a:r>
                        <a:rPr lang="en-US" altLang="ko-KR" sz="1600" dirty="0"/>
                        <a:t>(FAQ, </a:t>
                      </a:r>
                      <a:r>
                        <a:rPr lang="ko-KR" altLang="en-US" sz="1600" dirty="0"/>
                        <a:t>진행자에게 직접 질문 등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을 받지 않고 완료하는 데 성 공함</a:t>
                      </a:r>
                      <a:r>
                        <a:rPr lang="en-US" altLang="ko-KR" sz="1600" dirty="0"/>
                        <a:t>. 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40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도움을 받았고 완료함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40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도움을 받지 않고 부분적으로 성 공함 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634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참여자가 노력은 했으나 과제 수 행을 완료하지 못함</a:t>
                      </a:r>
                      <a:r>
                        <a:rPr lang="en-US" altLang="ko-KR" sz="1600" dirty="0"/>
                        <a:t>. 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40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참여자 스스로 과제 수행을 포기 함</a:t>
                      </a:r>
                      <a:r>
                        <a:rPr lang="en-US" altLang="ko-KR" sz="1600" dirty="0"/>
                        <a:t>.(</a:t>
                      </a:r>
                      <a:r>
                        <a:rPr lang="ko-KR" altLang="en-US" sz="1600" dirty="0"/>
                        <a:t>실패</a:t>
                      </a:r>
                      <a:r>
                        <a:rPr lang="en-US" altLang="ko-KR" sz="1600" dirty="0"/>
                        <a:t>)</a:t>
                      </a:r>
                      <a:endParaRPr lang="en-US" altLang="ko-KR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4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총 소요 시 간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과제를 완료하는 데 필요한 시간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4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에러 횟수 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과제 완수를 방해하는 것 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4081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오류 원인 분석 </a:t>
                      </a:r>
                      <a:r>
                        <a:rPr lang="en-US" altLang="ko-KR" sz="1600" dirty="0"/>
                        <a:t>( </a:t>
                      </a:r>
                      <a:r>
                        <a:rPr lang="ko-KR" altLang="en-US" sz="1600" dirty="0"/>
                        <a:t>관 찰 자 의 주관 적 견해 기 </a:t>
                      </a:r>
                      <a:r>
                        <a:rPr lang="ko-KR" altLang="en-US" sz="1600" dirty="0" err="1"/>
                        <a:t>록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예상 동선을 벗어나게 하는 것 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40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혼동을 일으키는 것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40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에러를 발생시키는 것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6634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과제 수행 완료가 아님에도 참여 자가 과제 수행이 완료되었다고 여기는 것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55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14913</TotalTime>
  <Words>4411</Words>
  <Application>Microsoft Office PowerPoint</Application>
  <PresentationFormat>사용자 지정</PresentationFormat>
  <Paragraphs>935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</dc:title>
  <dc:creator>Park</dc:creator>
  <cp:lastModifiedBy>Windows 사용자</cp:lastModifiedBy>
  <cp:revision>5120</cp:revision>
  <dcterms:created xsi:type="dcterms:W3CDTF">2017-03-18T09:11:01Z</dcterms:created>
  <dcterms:modified xsi:type="dcterms:W3CDTF">2020-04-08T02:19:13Z</dcterms:modified>
</cp:coreProperties>
</file>