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1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0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E0FB-838A-2F49-BA1B-CF8E30CC8F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B491-1483-B644-80F8-AD37F3D4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6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hbo@itu.dk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storage/docs/public-datasets/sentinel-2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ESA Sentinel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Philippe Bonnet</a:t>
            </a:r>
          </a:p>
          <a:p>
            <a:r>
              <a:rPr lang="en-US" dirty="0" smtClean="0">
                <a:hlinkClick r:id="rId2"/>
              </a:rPr>
              <a:t>phbo@itu.dk</a:t>
            </a:r>
            <a:endParaRPr lang="en-US" dirty="0" smtClean="0"/>
          </a:p>
          <a:p>
            <a:r>
              <a:rPr lang="en-US" dirty="0" smtClean="0"/>
              <a:t>Scalable Web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67308" cy="1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010" y="-781449"/>
            <a:ext cx="12667013" cy="9581737"/>
          </a:xfrm>
        </p:spPr>
      </p:pic>
    </p:spTree>
    <p:extLst>
      <p:ext uri="{BB962C8B-B14F-4D97-AF65-F5344CB8AC3E}">
        <p14:creationId xmlns:p14="http://schemas.microsoft.com/office/powerpoint/2010/main" val="15661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0"/>
            <a:ext cx="5300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“The challenging task of flying Sentinel-5P throughout its planned seven-year mission starts just 93 minutes after liftoff on 13 October, set for 09:27 GMT (11:27 CEST), on a </a:t>
            </a:r>
            <a:r>
              <a:rPr lang="en-US" dirty="0" err="1" smtClean="0"/>
              <a:t>Rockot</a:t>
            </a:r>
            <a:r>
              <a:rPr lang="en-US" dirty="0" smtClean="0"/>
              <a:t> from Russia’s </a:t>
            </a:r>
            <a:r>
              <a:rPr lang="en-US" dirty="0" err="1" smtClean="0"/>
              <a:t>Plesetsk</a:t>
            </a:r>
            <a:r>
              <a:rPr lang="en-US" dirty="0" smtClean="0"/>
              <a:t> </a:t>
            </a:r>
            <a:r>
              <a:rPr lang="en-US" dirty="0" err="1" smtClean="0"/>
              <a:t>Cosmodrome</a:t>
            </a:r>
            <a:r>
              <a:rPr lang="en-US" dirty="0" smtClean="0"/>
              <a:t>. “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9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0"/>
            <a:ext cx="386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9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Copernicus services will provide essential information for six main domains: ocean, land and atmosphere monitoring, emergency response, security and climate change.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 relevant to the </a:t>
            </a:r>
            <a:r>
              <a:rPr lang="en-US" b="1" dirty="0" smtClean="0"/>
              <a:t>marine</a:t>
            </a:r>
            <a:r>
              <a:rPr lang="en-US" dirty="0" smtClean="0"/>
              <a:t> environment include monitoring for marine safety and transport, oil-spill detection, water quality, weather forecasting and the polar environment.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 relevant to the </a:t>
            </a:r>
            <a:r>
              <a:rPr lang="en-US" b="1" dirty="0" smtClean="0"/>
              <a:t>land</a:t>
            </a:r>
            <a:r>
              <a:rPr lang="en-US" dirty="0" smtClean="0"/>
              <a:t> environment include monitoring for water management, agriculture and food security, land-use change, forest monitoring, soil quality, urban planning and natural protection services.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 relevant to the </a:t>
            </a:r>
            <a:r>
              <a:rPr lang="en-US" b="1" dirty="0" smtClean="0"/>
              <a:t>atmospheric</a:t>
            </a:r>
            <a:r>
              <a:rPr lang="en-US" dirty="0" smtClean="0"/>
              <a:t> include monitoring for air quality and ultraviolet radiation forecasts, greenhouse gases and climate forcing.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 for </a:t>
            </a:r>
            <a:r>
              <a:rPr lang="en-US" b="1" dirty="0" smtClean="0"/>
              <a:t>emergency management response</a:t>
            </a:r>
            <a:r>
              <a:rPr lang="en-US" dirty="0" smtClean="0"/>
              <a:t> will help mitigating the effects of natural and manmade disasters such as floods, forest fires and earthquakes and contribute to humanitarian aid exercises.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 for </a:t>
            </a:r>
            <a:r>
              <a:rPr lang="en-US" b="1" dirty="0" smtClean="0"/>
              <a:t>security</a:t>
            </a:r>
            <a:r>
              <a:rPr lang="en-US" dirty="0" smtClean="0"/>
              <a:t> will support peace-keeping efforts, maritime surveillance and border control.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 for monitoring </a:t>
            </a:r>
            <a:r>
              <a:rPr lang="en-US" b="1" dirty="0" smtClean="0"/>
              <a:t>climate change </a:t>
            </a:r>
            <a:r>
              <a:rPr lang="en-US" dirty="0" smtClean="0"/>
              <a:t>cross-cut all of the above domains.</a:t>
            </a:r>
          </a:p>
        </p:txBody>
      </p:sp>
    </p:spTree>
    <p:extLst>
      <p:ext uri="{BB962C8B-B14F-4D97-AF65-F5344CB8AC3E}">
        <p14:creationId xmlns:p14="http://schemas.microsoft.com/office/powerpoint/2010/main" val="151446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data on Google Cloud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https://cloud.google.com/storage/docs/public-datasets/sentinel-2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8717"/>
            <a:ext cx="10058400" cy="41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6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App Camp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16" y="0"/>
            <a:ext cx="7002483" cy="4647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8" y="2320063"/>
            <a:ext cx="5096329" cy="37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575846"/>
            <a:ext cx="9199253" cy="6165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990" y="142504"/>
            <a:ext cx="662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ufm.dk</a:t>
            </a:r>
            <a:r>
              <a:rPr lang="en-US" dirty="0" smtClean="0"/>
              <a:t>/</a:t>
            </a:r>
            <a:r>
              <a:rPr lang="en-US" dirty="0" err="1" smtClean="0"/>
              <a:t>forskning</a:t>
            </a:r>
            <a:r>
              <a:rPr lang="en-US" dirty="0" smtClean="0"/>
              <a:t>-</a:t>
            </a:r>
            <a:r>
              <a:rPr lang="en-US" dirty="0" err="1" smtClean="0"/>
              <a:t>og</a:t>
            </a:r>
            <a:r>
              <a:rPr lang="en-US" dirty="0" smtClean="0"/>
              <a:t>-innovation/</a:t>
            </a:r>
            <a:r>
              <a:rPr lang="en-US" dirty="0" err="1" smtClean="0"/>
              <a:t>rumomradet</a:t>
            </a:r>
            <a:r>
              <a:rPr lang="en-US" dirty="0" smtClean="0"/>
              <a:t>/</a:t>
            </a:r>
            <a:r>
              <a:rPr lang="en-US" dirty="0" err="1" smtClean="0"/>
              <a:t>brug-rummet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2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71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ESA Sentinel Data</vt:lpstr>
      <vt:lpstr>PowerPoint Presentation</vt:lpstr>
      <vt:lpstr>PowerPoint Presentation</vt:lpstr>
      <vt:lpstr>Next Launch</vt:lpstr>
      <vt:lpstr>The App</vt:lpstr>
      <vt:lpstr>Sentinel Services</vt:lpstr>
      <vt:lpstr>Sentinel data on Google Cloud Platform</vt:lpstr>
      <vt:lpstr>Space App Camp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Bonnet</dc:creator>
  <cp:lastModifiedBy>Philippe Bonnet</cp:lastModifiedBy>
  <cp:revision>6</cp:revision>
  <dcterms:created xsi:type="dcterms:W3CDTF">2017-10-04T06:58:39Z</dcterms:created>
  <dcterms:modified xsi:type="dcterms:W3CDTF">2017-10-04T07:59:38Z</dcterms:modified>
</cp:coreProperties>
</file>