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발표자 가이드: 인사 후 프로젝트명 강조. 'Sound(소리)'가 'Act(행동)'으로 바로 변환되는 개념 설명. 음성만으로 기기를 제어하는 시스템임을 명확히 전달.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발표자 가이드: '경청해주셔서 감사합니다!' 밝게 인사. GitHub 링크 공유하며 '코드가 궁금하신 분들은 자유롭게 보세요'. 오픈소스 프로젝트이며 contribution 환영. 질문 받을 준비. 예상 질문: 1) 정확도는? → 90% 이상 2) 비용은? → 무료 (Google API 일일 한도 내) 3) 오프라인? → 현재는 불가, 향후 추가 예정 4) 보안은? → 로컬 실행, 데이터 저장 안 함.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발표자 가이드: 개인 경험 공유. '아침에 누워있는데 전화해야 할 때 얼마나 귀찮은지 아시나요?' 질문으로 시작. 각 단계를 천천히 설명하며 복잡함 강조. UI 조작의 불편함과 시간 낭비 언급.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발표자 가이드: 잠시 멈추고 청중과 눈 맞춤. '만약에 말입니다...' 하며 기대감 조성. 해결책을 직접 말하지 말고 질문 형태로 상상하게 만들기. '이게 가능하다면 얼마나 편할까요?'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발표자 가이드: '그래서 직접 만들었습니다!' 힘있게 말하기. 기술 스택 설명 시 '고등학생도 배울 수 있는 Python으로 만들었다' 강조. SpeechRecognition은 Google API 사용해서 정확도 높음을 언급. 실제 동작 예시를 간단히 설명.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발표자 가이드: 기술적 설명 시작. 1) 마이크 입력은 SpeechRecognition 라이브러리가 처리. 2) Google API가 음성을 텍스트로 변환 (네트워크 필요). 3) 키워드를 인식하면 미리 정의된 함수 실행. '코드는 200줄 정도로 간단합니다' 언급.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발표자 가이드: 실제 데모 실행. 프로그램 실행 후 '엄마'라고 말하기. 반응 속도 강조 (~2초). 데모가 안 되면 '사전에 녹화한 영상'이라고 말하고 시나리오 설명. 각 명령어가 어떻게 처리되는지 간단히 설명. 오류 처리도 구현되어 있음을 언급.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발표자 가이드: 구체적 수치로 효과 입증. Before 설명 시 손동작으로 복잡함 강조. After 설명 시 '그냥 말만 하면 됩니다' 강조. 60배는 120초/2초 계산. 하루 15회 사용 가정 시 30분 절약 (15 × 118초 = 1770초 ≈ 30분).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발표자 가이드: 사회적 가치 강조. '기술은 누구에게나 평등해야 합니다' 시작. 각 그룹별 pain point 설명. 실제 사용자 피드백 있으면 언급. '접근성(Accessibility)'이 핵심 가치임을 강조. 유니버설 디자인 개념 간단히 소개.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발표자 가이드: 미래 비전 제시. '이건 시작일 뿐입니다' 강조. 다국어 지원으로 글로벌화 가능. 오프라인 모드는 Vosk 같은 로컬 STT 라이브러리 사용 계획. IoT 연동 시 진정한 스마트홈 가능. 의료/산업 분야 적용 사례 간단히 설명. '여러분도 함께 만들어주세요' 참여 유도.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200" b="1">
                <a:solidFill>
                  <a:srgbClr val="2563EB"/>
                </a:solidFill>
              </a:defRPr>
            </a:pPr>
            <a:r>
              <a:t>SoundToAct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20040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solidFill>
                  <a:srgbClr val="6B7280"/>
                </a:solidFill>
              </a:defRPr>
            </a:pPr>
            <a:r>
              <a:t>말 한마디로 움직이는 세상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4114800"/>
            <a:ext cx="7315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111827"/>
                </a:solidFill>
              </a:defRPr>
            </a:pPr>
            <a:r>
              <a:t>고등학생 개발자 [이름]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4526280"/>
            <a:ext cx="7315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111827"/>
                </a:solidFill>
              </a:defRPr>
            </a:pPr>
            <a:r>
              <a:t>2025년 10월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5029200"/>
            <a:ext cx="6400800" cy="45720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🎤 음성 인식 기반 자동화 시스템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5577840"/>
            <a:ext cx="6400800" cy="45720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Python + SpeechRecognition + 자동화 라이브러리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200" b="1">
                <a:solidFill>
                  <a:srgbClr val="2563EB"/>
                </a:solidFill>
              </a:defRPr>
            </a:pPr>
            <a:r>
              <a:t>감사합니다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20040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solidFill>
                  <a:srgbClr val="6B7280"/>
                </a:solidFill>
              </a:defRPr>
            </a:pPr>
            <a:r>
              <a:t>질문 받겠습니다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4114800"/>
            <a:ext cx="7315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111827"/>
                </a:solidFill>
              </a:defRPr>
            </a:pPr>
            <a:r>
              <a:t>여러분도 말 한마디로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4526280"/>
            <a:ext cx="7315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111827"/>
                </a:solidFill>
              </a:defRPr>
            </a:pPr>
            <a:r>
              <a:t>세상을 바꿀 수 있습니다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5029200"/>
            <a:ext cx="6400800" cy="45720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[프로젝트 정보]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5577840"/>
            <a:ext cx="6400800" cy="45720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📂 GitHub: github.com/[username]/SoundToAct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6126480"/>
            <a:ext cx="6400800" cy="45720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📧 Email: contact@example.com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2563EB"/>
                </a:solidFill>
              </a:defRPr>
            </a:pPr>
            <a:r>
              <a:t>나의 아침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111827"/>
                </a:solidFill>
              </a:defRPr>
            </a:pPr>
            <a:r>
              <a:t>⏰ 7:00 AM - 일어나자마자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25880"/>
            <a:ext cx="7315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111827"/>
                </a:solidFill>
              </a:defRPr>
            </a:pPr>
            <a:r>
              <a:t>"엄마한테 전화해야 하는데..."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01168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[문제 상황]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46320" y="201168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1. 침대에서 폰 찾기 (20초)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265176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2. 잠금 해제 (10초)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46320" y="265176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3. 연락처 앱 열기 (15초)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329184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4. '엄마' 검색 (20초)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46320" y="329184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5. 통화 버튼 터치 (5초)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393192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⏱ 총 소요 시간: ~2분 + 귀찮음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200" b="1">
                <a:solidFill>
                  <a:srgbClr val="2563EB"/>
                </a:solidFill>
              </a:defRPr>
            </a:pPr>
            <a:r>
              <a:t>만약...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20040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solidFill>
                  <a:srgbClr val="6B7280"/>
                </a:solidFill>
              </a:defRPr>
            </a:pPr>
            <a:r>
              <a:t>말 한마디면 된다면?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4114800"/>
            <a:ext cx="7315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111827"/>
                </a:solidFill>
              </a:defRPr>
            </a:pPr>
            <a:r>
              <a:t>그냥 "엄마"라고 말하면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4526280"/>
            <a:ext cx="7315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111827"/>
                </a:solidFill>
              </a:defRPr>
            </a:pPr>
            <a:r>
              <a:t>자동으로 전화가 걸린다면?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5029200"/>
            <a:ext cx="6400800" cy="45720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💡 핵심 아이디어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5577840"/>
            <a:ext cx="6400800" cy="45720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음성 명령 → 즉시 실행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6126480"/>
            <a:ext cx="6400800" cy="45720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UI 조작 불필요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2563EB"/>
                </a:solidFill>
              </a:defRPr>
            </a:pPr>
            <a:r>
              <a:t>그래서 만들었습니다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>
                <a:solidFill>
                  <a:srgbClr val="6B7280"/>
                </a:solidFill>
              </a:defRPr>
            </a:pPr>
            <a:r>
              <a:t>SoundToAct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463040"/>
            <a:ext cx="7315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111827"/>
                </a:solidFill>
              </a:defRPr>
            </a:pPr>
            <a:r>
              <a:t>말만 하면 작동하는 시스템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14884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[기술 스택]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46320" y="214884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• Python 3.10+ 기반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278892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• SpeechRecognition 라이브러리 (Google Speech API)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46320" y="278892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• PyAutoGUI (UI 자동화)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342900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• Threading (백그라운드 실행)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406908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[동작 방식]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46320" y="406908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'엄마' 음성 → 연락처 검색 → 통화 실행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2563EB"/>
                </a:solidFill>
              </a:defRPr>
            </a:pPr>
            <a:r>
              <a:t>어떻게 작동할까?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>
                <a:solidFill>
                  <a:srgbClr val="6B7280"/>
                </a:solidFill>
              </a:defRPr>
            </a:pPr>
            <a:r>
              <a:t>간단한 3단계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463040"/>
            <a:ext cx="7315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111827"/>
                </a:solidFill>
              </a:defRPr>
            </a:pPr>
            <a:r>
              <a:t>듣기 → 이해하기 → 실행하기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14884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[1단계: 듣기 🎤]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46320" y="214884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마이크로 음성 캡처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278892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sr.Microphone()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46320" y="278892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실시간 오디오 스트림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46320" y="342900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[2단계: 이해 🧠]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406908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Google Speech API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46320" y="406908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음성 → 텍스트 변환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470916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키워드 매칭 알고리즘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34924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[3단계: 실행 ⚡]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46320" y="534924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명령어 파싱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" y="598932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해당 함수 호출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46320" y="598932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자동화 스크립트 실행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2563EB"/>
                </a:solidFill>
              </a:defRPr>
            </a:pPr>
            <a:r>
              <a:t>실제로 보여드릴게요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111827"/>
                </a:solidFill>
              </a:defRPr>
            </a:pPr>
            <a:r>
              <a:t>🎬 라이브 데모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60020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[데모 시나리오]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46320" y="160020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1️⃣ '엄마' → 연락처에서 찾아 전화 걸기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24028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2️⃣ '음악 틀어줘' → 음악 앱 실행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46320" y="224028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3️⃣ '불 꺼줘' → 스마트 조명 제어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46320" y="288036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💻 실행 명령: python main.py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352044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🎤 음성 인식 대기 중...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2563EB"/>
                </a:solidFill>
              </a:defRPr>
            </a:pPr>
            <a:r>
              <a:t>나에게 준 변화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>
                <a:solidFill>
                  <a:srgbClr val="6B7280"/>
                </a:solidFill>
              </a:defRPr>
            </a:pPr>
            <a:r>
              <a:t>60배 빨라졌습니다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463040"/>
            <a:ext cx="7315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111827"/>
                </a:solidFill>
              </a:defRPr>
            </a:pPr>
            <a:r>
              <a:t>2분 → 2초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874520"/>
            <a:ext cx="7315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111827"/>
                </a:solidFill>
              </a:defRPr>
            </a:pPr>
            <a:r>
              <a:t>하루 30분 절약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56032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[Before: 전통적 방식]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46320" y="256032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• 기기 조작 필요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320040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• UI 네비게이션 필수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46320" y="320040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• 5단계 프로세스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384048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• 평균 소요: 2분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448056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[After: SoundToAct]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46320" y="448056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• 음성만으로 완료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12064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• UI 터치 불필요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46320" y="512064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• 1단계 (말하기)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" y="576072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• 평균 소요: 2초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200" y="640080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⚡ 속도 개선: 60배 ⚡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46320" y="640080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💰 하루 약 30분 절약 (15회 사용 시)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2563EB"/>
                </a:solidFill>
              </a:defRPr>
            </a:pPr>
            <a:r>
              <a:t>다른 사람들도 쓸 수 있어요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>
                <a:solidFill>
                  <a:srgbClr val="6B7280"/>
                </a:solidFill>
              </a:defRPr>
            </a:pPr>
            <a:r>
              <a:t>모두를 위한 기술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463040"/>
            <a:ext cx="7315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111827"/>
                </a:solidFill>
              </a:defRPr>
            </a:pPr>
            <a:r>
              <a:t>어르신, 직장인, 장애인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874520"/>
            <a:ext cx="7315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111827"/>
                </a:solidFill>
              </a:defRPr>
            </a:pPr>
            <a:r>
              <a:t>누구나 쉽게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56032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[어르신 👴]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46320" y="256032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• 작은 글씨 안 보여도 OK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320040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• 복잡한 UI 몰라도 OK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46320" y="320040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• 말만 하면 작동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46320" y="384048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[바쁜 직장인 💼]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448056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• 운전 중 안전하게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46320" y="448056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• 멀티태스킹 가능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12064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• 손 쓸 필요 없음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7200" y="576072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[장애인 ♿]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46320" y="576072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• 시각 장애: 화면 안 봐도 OK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7200" y="640080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• 지체 장애: 터치 불필요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846320" y="640080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• 음성만으로 완전 제어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2563EB"/>
                </a:solidFill>
              </a:defRPr>
            </a:pPr>
            <a:r>
              <a:t>나의 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>
                <a:solidFill>
                  <a:srgbClr val="6B7280"/>
                </a:solidFill>
              </a:defRPr>
            </a:pPr>
            <a:r>
              <a:t>모두가 기술의 혜택을 받는 세상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463040"/>
            <a:ext cx="7315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111827"/>
                </a:solidFill>
              </a:defRPr>
            </a:pPr>
            <a:r>
              <a:t>더 많은 사람들에게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874520"/>
            <a:ext cx="7315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111827"/>
                </a:solidFill>
              </a:defRPr>
            </a:pPr>
            <a:r>
              <a:t>더 편리한 생활을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56032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[향후 개선 계획]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46320" y="256032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• 다국어 지원 (영어, 중국어...)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320040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• 오프라인 모드 (로컬 STT)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46320" y="320040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• 더 많은 명령어 추가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384048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• 커스터마이징 기능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448056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[확장 가능성]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46320" y="448056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🏠 스마트홈: IoT 기기 제어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512064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🚗 자동차: 핸즈프리 운전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46320" y="512064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🏥 의료: 환자 모니터링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" y="5760720"/>
            <a:ext cx="3931920" cy="548640"/>
          </a:xfrm>
          <a:prstGeom prst="rect">
            <a:avLst/>
          </a:prstGeom>
          <a:noFill/>
        </p:spPr>
        <p:txBody>
          <a:bodyPr wrap="square" lIns="137160" rIns="137160" tIns="91440" bIns="91440">
            <a:spAutoFit/>
          </a:bodyPr>
          <a:lstStyle/>
          <a:p>
            <a:pPr algn="l">
              <a:defRPr sz="1800" b="1">
                <a:solidFill>
                  <a:srgbClr val="2563EB"/>
                </a:solidFill>
              </a:defRPr>
            </a:pPr>
            <a:r>
              <a:t>🏭 산업: 작업장 안전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