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SoundToAct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말 한마디로 움직이는 세상</a:t>
            </a:r>
          </a:p>
        </p:txBody>
      </p:sp>
      <p:pic>
        <p:nvPicPr>
          <p:cNvPr id="4" name="Picture 3" descr="waveform_ani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36576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922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음성 웨이브폼 애니메이션</a:t>
            </a:r>
          </a:p>
        </p:txBody>
      </p:sp>
      <p:pic>
        <p:nvPicPr>
          <p:cNvPr id="6" name="Picture 5" descr="microphone_lar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1148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9200" y="64922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마이크 아이콘 (큼직하게)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고등학생 개발자 [이름]</a:t>
            </a:r>
          </a:p>
          <a:p>
            <a:pPr algn="ctr">
              <a:defRPr sz="2400">
                <a:solidFill>
                  <a:srgbClr val="111827"/>
                </a:solidFill>
              </a:defRPr>
            </a:pPr>
            <a:r>
              <a:t>2025년 10월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질문 받겠습니다</a:t>
            </a:r>
          </a:p>
        </p:txBody>
      </p:sp>
      <p:pic>
        <p:nvPicPr>
          <p:cNvPr id="4" name="Picture 3" descr="qr_code_githu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36576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922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QR 코드 (GitHub)</a:t>
            </a:r>
          </a:p>
        </p:txBody>
      </p:sp>
      <p:pic>
        <p:nvPicPr>
          <p:cNvPr id="6" name="Picture 5" descr="soundtoact_logo_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114800"/>
            <a:ext cx="36576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9200" y="64922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SoundToAct 로고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여러분도 말 한마디로</a:t>
            </a:r>
          </a:p>
          <a:p>
            <a:pPr algn="ctr">
              <a:defRPr sz="2400">
                <a:solidFill>
                  <a:srgbClr val="111827"/>
                </a:solidFill>
              </a:defRPr>
            </a:pPr>
            <a:r>
              <a:t>세상을 바꿀 수 있습니다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나의 아침</a:t>
            </a:r>
          </a:p>
        </p:txBody>
      </p:sp>
      <p:pic>
        <p:nvPicPr>
          <p:cNvPr id="3" name="Picture 2" descr="student_waking_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4114800" cy="1645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697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만화 스타일 일러스트: 침대에서 일어나는 학생</a:t>
            </a:r>
          </a:p>
        </p:txBody>
      </p:sp>
      <p:pic>
        <p:nvPicPr>
          <p:cNvPr id="5" name="Picture 4" descr="complex_process_fl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005840"/>
            <a:ext cx="4114800" cy="1645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2697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복잡한 과정 플로우: 폰 찾기 → 잠금 해제 → 연락처 앱 → 검색 → 터치</a:t>
            </a:r>
          </a:p>
        </p:txBody>
      </p:sp>
      <p:pic>
        <p:nvPicPr>
          <p:cNvPr id="7" name="Picture 6" descr="clock_two_minut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91840"/>
            <a:ext cx="4114800" cy="1645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983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시계 아이콘: '2분 소요'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111827"/>
                </a:solidFill>
              </a:defRPr>
            </a:pPr>
            <a:r>
              <a:t>⏰ 7:00 AM - 일어나자마자</a:t>
            </a:r>
          </a:p>
          <a:p>
            <a:pPr algn="ctr">
              <a:defRPr sz="2200">
                <a:solidFill>
                  <a:srgbClr val="111827"/>
                </a:solidFill>
              </a:defRPr>
            </a:pPr>
            <a:r>
              <a:t>"엄마한테 전화해야 하는데..."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만약...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말 한마디면 된다면?</a:t>
            </a:r>
          </a:p>
        </p:txBody>
      </p:sp>
      <p:pic>
        <p:nvPicPr>
          <p:cNvPr id="4" name="Picture 3" descr="question_mark_lar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14800"/>
            <a:ext cx="27432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989320"/>
            <a:ext cx="27432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100">
                <a:solidFill>
                  <a:srgbClr val="6B7280"/>
                </a:solidFill>
              </a:defRPr>
            </a:pPr>
            <a:r>
              <a:t>큰 물음표 아이콘</a:t>
            </a:r>
          </a:p>
        </p:txBody>
      </p:sp>
      <p:pic>
        <p:nvPicPr>
          <p:cNvPr id="6" name="Picture 5" descr="speech_bubble_m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114800"/>
            <a:ext cx="27432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5989320"/>
            <a:ext cx="27432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100">
                <a:solidFill>
                  <a:srgbClr val="6B7280"/>
                </a:solidFill>
              </a:defRPr>
            </a:pPr>
            <a:r>
              <a:t>말풍선 안에 '엄마'</a:t>
            </a:r>
          </a:p>
        </p:txBody>
      </p:sp>
      <p:pic>
        <p:nvPicPr>
          <p:cNvPr id="8" name="Picture 7" descr="light_bulb_spark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114800"/>
            <a:ext cx="27432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9400" y="5989320"/>
            <a:ext cx="27432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100">
                <a:solidFill>
                  <a:srgbClr val="6B7280"/>
                </a:solidFill>
              </a:defRPr>
            </a:pPr>
            <a:r>
              <a:t>빛나는 효과 (반짝이는 전구)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그냥 "엄마"라고 말하면</a:t>
            </a:r>
          </a:p>
          <a:p>
            <a:pPr algn="ctr">
              <a:defRPr sz="2400">
                <a:solidFill>
                  <a:srgbClr val="111827"/>
                </a:solidFill>
              </a:defRPr>
            </a:pPr>
            <a:r>
              <a:t>자동으로 전화가 걸린다면?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그래서 만들었습니다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SoundToAct</a:t>
            </a:r>
          </a:p>
        </p:txBody>
      </p:sp>
      <p:pic>
        <p:nvPicPr>
          <p:cNvPr id="4" name="Picture 3" descr="soundtoact_logo_lar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4480"/>
            <a:ext cx="4114800" cy="1645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24612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프로젝트 로고 (크게)</a:t>
            </a:r>
          </a:p>
        </p:txBody>
      </p:sp>
      <p:pic>
        <p:nvPicPr>
          <p:cNvPr id="6" name="Picture 5" descr="demo_video_placehol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554480"/>
            <a:ext cx="4114800" cy="1645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324612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10초 데모 영상: '엄마' → 전화 걸림</a:t>
            </a:r>
          </a:p>
        </p:txBody>
      </p:sp>
      <p:pic>
        <p:nvPicPr>
          <p:cNvPr id="8" name="Picture 7" descr="before_after_comparis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40480"/>
            <a:ext cx="41148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53212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Before/After 비교 이미지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111827"/>
                </a:solidFill>
              </a:defRPr>
            </a:pPr>
            <a:r>
              <a:t>말만 하면 작동하는 시스템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어떻게 작동할까?</a:t>
            </a:r>
          </a:p>
        </p:txBody>
      </p:sp>
      <p:pic>
        <p:nvPicPr>
          <p:cNvPr id="3" name="Picture 2" descr="step1_list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4114800" cy="1645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697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1단계: 듣기 - 마이크 아이콘 + 음성 웨이브</a:t>
            </a:r>
          </a:p>
        </p:txBody>
      </p:sp>
      <p:pic>
        <p:nvPicPr>
          <p:cNvPr id="5" name="Picture 4" descr="step2_understan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005840"/>
            <a:ext cx="4114800" cy="1645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2697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2단계: 이해하기 - AI 뇌 + 키워드 매칭</a:t>
            </a:r>
          </a:p>
        </p:txBody>
      </p:sp>
      <p:pic>
        <p:nvPicPr>
          <p:cNvPr id="7" name="Picture 6" descr="step3_ac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91840"/>
            <a:ext cx="4114800" cy="1645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983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3단계: 실행하기 - 액션 아이콘 (전화, 음악, 조명)</a:t>
            </a:r>
          </a:p>
        </p:txBody>
      </p:sp>
      <p:pic>
        <p:nvPicPr>
          <p:cNvPr id="9" name="Picture 8" descr="three_step_flow_arrow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291840"/>
            <a:ext cx="4114800" cy="1645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0600" y="4983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화살표로 연결된 3단계 플로우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실제로 보여드릴게요</a:t>
            </a:r>
          </a:p>
        </p:txBody>
      </p:sp>
      <p:pic>
        <p:nvPicPr>
          <p:cNvPr id="3" name="Picture 2" descr="live_demo_vide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41148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840480"/>
            <a:ext cx="4114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>
                <a:solidFill>
                  <a:srgbClr val="6B7280"/>
                </a:solidFill>
              </a:defRPr>
            </a:pPr>
            <a:r>
              <a:t>실제 사용 데모 영상 (30초)</a:t>
            </a:r>
          </a:p>
        </p:txBody>
      </p:sp>
      <p:pic>
        <p:nvPicPr>
          <p:cNvPr id="5" name="Picture 4" descr="demo_screenshot_back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005840"/>
            <a:ext cx="41148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3840480"/>
            <a:ext cx="4114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>
                <a:solidFill>
                  <a:srgbClr val="6B7280"/>
                </a:solidFill>
              </a:defRPr>
            </a:pPr>
            <a:r>
              <a:t>데모 스크린샷 (백업)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111827"/>
                </a:solidFill>
              </a:defRPr>
            </a:pPr>
            <a:r>
              <a:t>🎬 라이브 데모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나에게 준 변화</a:t>
            </a:r>
          </a:p>
        </p:txBody>
      </p:sp>
      <p:pic>
        <p:nvPicPr>
          <p:cNvPr id="3" name="Picture 2" descr="before_2_minu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4114800" cy="1645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697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Before: 복잡한 과정 (2분)</a:t>
            </a:r>
          </a:p>
        </p:txBody>
      </p:sp>
      <p:pic>
        <p:nvPicPr>
          <p:cNvPr id="5" name="Picture 4" descr="after_2_second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005840"/>
            <a:ext cx="4114800" cy="1645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2697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After: 말 한마디 (2초)</a:t>
            </a:r>
          </a:p>
        </p:txBody>
      </p:sp>
      <p:pic>
        <p:nvPicPr>
          <p:cNvPr id="7" name="Picture 6" descr="sixty_times_fas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291840"/>
            <a:ext cx="4114800" cy="1645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983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숫자 강조: 60배 빨라짐</a:t>
            </a:r>
          </a:p>
        </p:txBody>
      </p:sp>
      <p:pic>
        <p:nvPicPr>
          <p:cNvPr id="9" name="Picture 8" descr="thirty_minutes_sav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291840"/>
            <a:ext cx="4114800" cy="1645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0600" y="4983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하루 30분 절약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다른 사람들도 쓸 수 있어요</a:t>
            </a:r>
          </a:p>
        </p:txBody>
      </p:sp>
      <p:pic>
        <p:nvPicPr>
          <p:cNvPr id="3" name="Picture 2" descr="elderly_scenar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4114800" cy="1645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697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시나리오 1: 어르신 - 큰 글씨 필요없이</a:t>
            </a:r>
          </a:p>
        </p:txBody>
      </p:sp>
      <p:pic>
        <p:nvPicPr>
          <p:cNvPr id="5" name="Picture 4" descr="worker_scenar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005840"/>
            <a:ext cx="4114800" cy="1645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2697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시나리오 2: 바쁜 직장인 - 운전 중에도</a:t>
            </a:r>
          </a:p>
        </p:txBody>
      </p:sp>
      <p:pic>
        <p:nvPicPr>
          <p:cNvPr id="7" name="Picture 6" descr="elderly_scenar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91840"/>
            <a:ext cx="4114800" cy="1645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983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시나리오 3: 장애인 - 손 사용 불편해도</a:t>
            </a:r>
          </a:p>
        </p:txBody>
      </p:sp>
      <p:pic>
        <p:nvPicPr>
          <p:cNvPr id="9" name="Picture 8" descr="inclusive_technolog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3291840"/>
            <a:ext cx="4114800" cy="1645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0600" y="4983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모두를 위한 기술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나의 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모두가 기술의 혜택을 받는 세상</a:t>
            </a:r>
          </a:p>
        </p:txBody>
      </p:sp>
      <p:pic>
        <p:nvPicPr>
          <p:cNvPr id="4" name="Picture 3" descr="connected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4480"/>
            <a:ext cx="4114800" cy="1645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24612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지구 아이콘 + 연결된 사람들</a:t>
            </a:r>
          </a:p>
        </p:txBody>
      </p:sp>
      <p:pic>
        <p:nvPicPr>
          <p:cNvPr id="6" name="Picture 5" descr="bright_fu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554480"/>
            <a:ext cx="4114800" cy="1645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324612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밝은 미래 이미지</a:t>
            </a:r>
          </a:p>
        </p:txBody>
      </p:sp>
      <p:pic>
        <p:nvPicPr>
          <p:cNvPr id="8" name="Picture 7" descr="expansion_vis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40480"/>
            <a:ext cx="41148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53212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확장 가능성: 스마트홈, 자동차, 가전제품...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111827"/>
                </a:solidFill>
              </a:defRPr>
            </a:pPr>
            <a:r>
              <a:t>더 많은 사람들에게</a:t>
            </a:r>
          </a:p>
          <a:p>
            <a:pPr algn="ctr">
              <a:defRPr sz="2200">
                <a:solidFill>
                  <a:srgbClr val="111827"/>
                </a:solidFill>
              </a:defRPr>
            </a:pPr>
            <a:r>
              <a:t>더 편리한 생활을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