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인사 후 프로젝트명 강조. 'Sound(소리)'가 'Act(행동)'으로 바로 변환되는 개념 설명. 음성만으로 기기를 제어하는 시스템임을 명확히 전달.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'경청해주셔서 감사합니다!' 밝게 인사. GitHub 링크 공유하며 '코드가 궁금하신 분들은 자유롭게 보세요'. 오픈소스 프로젝트이며 contribution 환영. 질문 받을 준비. 예상 질문: 1) 정확도는? → 90% 이상 2) 비용은? → 무료 (Google API 일일 한도 내) 3) 오프라인? → 현재는 불가, 향후 추가 예정 4) 보안은? → 로컬 실행, 데이터 저장 안 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개인 경험 공유. '아침에 누워있는데 전화해야 할 때 얼마나 귀찮은지 아시나요?' 질문으로 시작. 각 단계를 천천히 설명하며 복잡함 강조. UI 조작의 불편함과 시간 낭비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잠시 멈추고 청중과 눈 맞춤. '만약에 말입니다...' 하며 기대감 조성. 해결책을 직접 말하지 말고 질문 형태로 상상하게 만들기. '이게 가능하다면 얼마나 편할까요?'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'그래서 직접 만들었습니다!' 힘있게 말하기. 기술 스택 설명 시 '고등학생도 배울 수 있는 Python으로 만들었다' 강조. SpeechRecognition은 Google API 사용해서 정확도 높음을 언급. 실제 동작 예시를 간단히 설명.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기술적 설명 시작. 1) 마이크 입력은 SpeechRecognition 라이브러리가 처리. 2) Google API가 음성을 텍스트로 변환 (네트워크 필요). 3) 키워드를 인식하면 미리 정의된 함수 실행. '코드는 200줄 정도로 간단합니다'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실제 데모 실행. 프로그램 실행 후 '엄마'라고 말하기. 반응 속도 강조 (~2초). 데모가 안 되면 '사전에 녹화한 영상'이라고 말하고 시나리오 설명. 각 명령어가 어떻게 처리되는지 간단히 설명. 오류 처리도 구현되어 있음을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구체적 수치로 효과 입증. Before 설명 시 손동작으로 복잡함 강조. After 설명 시 '그냥 말만 하면 됩니다' 강조. 60배는 120초/2초 계산. 하루 15회 사용 가정 시 30분 절약 (15 × 118초 = 1770초 ≈ 30분).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사회적 가치 강조. '기술은 누구에게나 평등해야 합니다' 시작. 각 그룹별 pain point 설명. 실제 사용자 피드백 있으면 언급. '접근성(Accessibility)'이 핵심 가치임을 강조. 유니버설 디자인 개념 간단히 소개.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미래 비전 제시. '이건 시작일 뿐입니다' 강조. 다국어 지원으로 글로벌화 가능. 오프라인 모드는 Vosk 같은 로컬 STT 라이브러리 사용 계획. IoT 연동 시 진정한 스마트홈 가능. 의료/산업 분야 적용 사례 간단히 설명. '여러분도 함께 만들어주세요' 참여 유도.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🎤 음성 인식 기반 자동화 시스템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57784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Python + SpeechRecognition + 자동화 라이브러리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[프로젝트 정보]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57784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📂 GitHub: github.com/[username]/SoundToAct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612648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📧 Email: contact@example.com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⏰ 7:00 AM - 일어나자마자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25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0116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[문제 상황]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6320" y="20116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1. 침대에서 폰 찾기 (20초)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6517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2. 잠금 해제 (10초)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46320" y="26517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3. 연락처 앱 열기 (15초)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2918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4. '엄마' 검색 (20초)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46320" y="32918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5. 통화 버튼 터치 (5초)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9319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⏱ 총 소요 시간: ~2분 + 귀찮음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💡 핵심 아이디어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57784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음성 명령 → 즉시 실행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612648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UI 조작 불필요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1488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[기술 스택]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6320" y="21488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Python 3.10+ 기반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7889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SpeechRecognition 라이브러리 (Google Speech API)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46320" y="27889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PyAutoGUI (UI 자동화)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4290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Threading (백그라운드 실행)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0690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[동작 방식]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46320" y="40690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'엄마' 음성 → 연락처 검색 → 통화 실행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간단한 3단계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듣기 → 이해하기 → 실행하기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1488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[1단계: 듣기 🎤]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6320" y="21488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마이크로 음성 캡처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7889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sr.Microphone()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46320" y="27889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실시간 오디오 스트림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6320" y="34290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[2단계: 이해 🧠]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0690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Google Speech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46320" y="40690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음성 → 텍스트 변환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47091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키워드 매칭 알고리즘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53492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[3단계: 실행 ⚡]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6320" y="53492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명령어 파싱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5989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해당 함수 호출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46320" y="5989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자동화 스크립트 실행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6002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[데모 시나리오]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6320" y="16002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1️⃣ '엄마' → 연락처에서 찾아 전화 걸기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2402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2️⃣ '음악 틀어줘' → 음악 앱 실행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46320" y="22402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3️⃣ '불 꺼줘' → 스마트 조명 제어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46320" y="28803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💻 실행 명령: python main.py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5204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🎤 음성 인식 대기 중...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60배 빨라졌습니다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2분 → 2초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하루 30분 절약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560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[Before: 전통적 방식]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46320" y="2560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기기 조작 필요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200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UI 네비게이션 필수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6320" y="3200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5단계 프로세스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840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평균 소요: 2분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44805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[After: SoundToAct]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44805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음성만으로 완료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51206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UI 터치 불필요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6320" y="51206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1단계 (말하기)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57607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평균 소요: 2초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64008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⚡ 속도 개선: 60배 ⚡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46320" y="64008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💰 하루 약 30분 절약 (15회 사용 시)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모두를 위한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어르신, 직장인, 장애인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누구나 쉽게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560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[어르신 👴]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46320" y="2560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작은 글씨 안 보여도 OK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200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복잡한 UI 몰라도 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6320" y="3200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말만 하면 작동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46320" y="3840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[바쁜 직장인 💼]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44805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운전 중 안전하게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44805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멀티태스킹 가능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51206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손 쓸 필요 없음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57607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[장애인 ♿]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46320" y="57607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시각 장애: 화면 안 봐도 OK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64008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지체 장애: 터치 불필요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46320" y="64008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음성만으로 완전 제어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많은 사람들에게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560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[향후 개선 계획]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46320" y="25603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다국어 지원 (영어, 중국어...)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200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오프라인 모드 (로컬 STT)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6320" y="3200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더 많은 명령어 추가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840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• 커스터마이징 기능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44805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[확장 가능성]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448056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🏠 스마트홈: IoT 기기 제어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51206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🚗 자동차: 핸즈프리 운전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6320" y="512064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🏥 의료: 환자 모니터링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576072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🏭 산업: 작업장 안전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