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간단한 자기소개. 프로젝트 이름의 의미: Sound → Act (소리가 행동으로)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감사 인사. 영감을 주는 마무리 멘트. GitHub QR 코드 제공.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개인적 경험으로 시작. 청중이 공감할 수 있는 일상적 상황. 시각적으로 복잡한 과정 강조.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질문으로 청중의 상상력 자극. 간단명료하게. 아이디어의 핵심을 제시.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짧은 데모 영상으로 임팩트. 복잡한 설명 없이 바로 작동하는 모습 보여주기.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3단계만 강조. 기술적 용어 배제. 아이콘과 그림으로만 표현.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실제 작동하는 모습. 영상: '엄마' 말하기 → 전화 걸림, '음악' → 재생됨, '불꺼' → 조명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Before/After 비교로 효과 시각화. 숫자로 임팩트 강조.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사회적 가치 강조. 다양한 사람들이 혜택 받을 수 있음. 포용적 기술.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개인적 비전 제시. 기술의 사회적 가치. 청중에게 영감 주기.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SoundToAct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한마디로 움직이는 세상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고등학생 개발자 [이름]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2025년 10월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502920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음성 웨이브폼 애니메이션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557784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마이크 아이콘 (큼직하게)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질문 받겠습니다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여러분도 말 한마디로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세상을 바꿀 수 있습니다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502920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QR 코드 (GitHub)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557784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SoundToAct 로고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아침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⏰ 7:00 AM - 일어나자마자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25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"엄마한테 전화해야 하는데..."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01168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만화 스타일 일러스트: 침대에서 일어나는 학생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265176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복잡한 과정 플로우: 폰 찾기 → 잠금 해제 → 연락처 앱 → 검색 → 터치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329184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시계 아이콘: '2분 소요'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만약...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한마디면 된다면?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그냥 "엄마"라고 말하면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자동으로 전화가 걸린다면?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371600" y="502920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큰 물음표 아이콘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71600" y="557784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말풍선 안에 '엄마'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71600" y="6126480"/>
            <a:ext cx="6400800" cy="45720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빛나는 효과 (반짝이는 전구)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그래서 만들었습니다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SoundToAct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말만 하면 작동하는 시스템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14884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프로젝트 로고 (크게)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278892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10초 데모 영상: '엄마' → 전화 걸림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342900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Before/After 비교 이미지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어떻게 작동할까?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914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1단계: 듣기 - 마이크 아이콘 + 음성 웨이브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46320" y="914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2단계: 이해하기 - AI 뇌 + 키워드 매칭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5544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3단계: 실행하기 - 액션 아이콘 (전화, 음악, 조명)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46320" y="15544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화살표로 연결된 3단계 플로우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실제로 보여드릴게요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🎬 라이브 데모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60020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실제 사용 데모 영상 (30초)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24028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데모 스크린샷 (백업)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나에게 준 변화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914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Before: 복잡한 과정 (2분)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46320" y="914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After: 말 한마디 (2초)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5544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숫자 강조: 60배 빨라짐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46320" y="15544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하루 30분 절약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다른 사람들도 쓸 수 있어요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914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시나리오 1: 어르신 - 큰 글씨 필요없이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846320" y="91440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시나리오 2: 바쁜 직장인 - 운전 중에도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5544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시나리오 3: 장애인 - 손 사용 불편해도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46320" y="1554480"/>
            <a:ext cx="393192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모두를 위한 기술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모두가 기술의 혜택을 받는 세상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더 많은 사람들에게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745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더 편리한 생활을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256032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지구 아이콘 + 연결된 사람들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320040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밝은 미래 이미지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3840480"/>
            <a:ext cx="7315200" cy="548640"/>
          </a:xfrm>
          <a:prstGeom prst="roundRect">
            <a:avLst/>
          </a:prstGeom>
          <a:solidFill>
            <a:srgbClr val="F0F5FF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 tIns="91440" bIns="91440"/>
          <a:lstStyle/>
          <a:p>
            <a:pPr algn="l">
              <a:defRPr sz="1600">
                <a:solidFill>
                  <a:srgbClr val="111827"/>
                </a:solidFill>
              </a:defRPr>
            </a:pPr>
            <a:r>
              <a:t>확장 가능성: 스마트홈, 자동차, 가전제품...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