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10/10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[만화 스타일 일러스트: 침대에서 일어나는 학생]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[복잡한 과정 플로우: 폰 찾기 → 잠금 해제 → 연락처 앱 → 검색 → 터치]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48056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[시계 아이콘: '2분 소요']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111827"/>
                </a:solidFill>
              </a:defRPr>
            </a:pPr>
            <a:r>
              <a:t>⏰ 7:00 AM - 일어나자마자</a:t>
            </a:r>
          </a:p>
          <a:p>
            <a:pPr algn="ctr">
              <a:defRPr sz="20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2/10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3/10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[프로젝트 로고 (크게)]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[10초 데모 영상: '엄마' → 전화 걸림]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48056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[Before/After 비교 이미지]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4/10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[1단계: 듣기 - 마이크 아이콘 + 음성 웨이브]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[2단계: 이해하기 - AI 뇌 + 키워드 매칭]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48056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[3단계: 실행하기 - 액션 아이콘 (전화, 음악, 조명)]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448056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[화살표로 연결된 3단계 플로우]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5/10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7432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7/10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[시나리오 1: 어르신 - 큰 글씨 필요없이]</a:t>
            </a:r>
          </a:p>
        </p:txBody>
      </p:sp>
      <p:sp>
        <p:nvSpPr>
          <p:cNvPr id="4" name="Rectangle 3"/>
          <p:cNvSpPr/>
          <p:nvPr/>
        </p:nvSpPr>
        <p:spPr>
          <a:xfrm>
            <a:off x="48006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[시나리오 2: 바쁜 직장인 - 운전 중에도]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448056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[시나리오 3: 장애인 - 손 사용 불편해도]</a:t>
            </a:r>
          </a:p>
        </p:txBody>
      </p:sp>
      <p:sp>
        <p:nvSpPr>
          <p:cNvPr id="6" name="Rectangle 5"/>
          <p:cNvSpPr/>
          <p:nvPr/>
        </p:nvSpPr>
        <p:spPr>
          <a:xfrm>
            <a:off x="4800600" y="448056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[모두를 위한 기술]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8/10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[지구 아이콘 + 연결된 사람들]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201168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[밝은 미래 이미지]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4480560"/>
            <a:ext cx="4114800" cy="2286000"/>
          </a:xfrm>
          <a:prstGeom prst="rect">
            <a:avLst/>
          </a:prstGeom>
          <a:solidFill>
            <a:srgbClr val="F0F0FA"/>
          </a:solidFill>
          <a:ln w="25400"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 i="1">
                <a:solidFill>
                  <a:srgbClr val="6B7280"/>
                </a:solidFill>
              </a:defRPr>
            </a:pPr>
            <a:r>
              <a:t>[확장 가능성: 스마트홈, 자동차, 가전제품...]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111827"/>
                </a:solidFill>
              </a:defRPr>
            </a:pPr>
            <a:r>
              <a:t>더 많은 사람들에게</a:t>
            </a:r>
          </a:p>
          <a:p>
            <a:pPr algn="ctr">
              <a:defRPr sz="20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72400" y="6400800"/>
            <a:ext cx="914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B7280"/>
                </a:solidFill>
              </a:defRPr>
            </a:pPr>
            <a:r>
              <a:t>9/10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