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2563EB"/>
                </a:solidFill>
              </a:defRPr>
            </a:pPr>
            <a:r>
              <a:t>SoundToAct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6B7280"/>
                </a:solidFill>
              </a:defRPr>
            </a:pPr>
            <a:r>
              <a:t>말 한마디로 움직이는 세상</a:t>
            </a:r>
          </a:p>
        </p:txBody>
      </p:sp>
      <p:pic>
        <p:nvPicPr>
          <p:cNvPr id="4" name="Picture 3" descr="wave_anim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72000"/>
            <a:ext cx="6400800" cy="1600200"/>
          </a:xfrm>
          <a:prstGeom prst="rect">
            <a:avLst/>
          </a:prstGeom>
        </p:spPr>
      </p:pic>
      <p:pic>
        <p:nvPicPr>
          <p:cNvPr id="5" name="Picture 4" descr="mic_icon_lar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572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고등학생 개발자 [이름]</a:t>
            </a:r>
          </a:p>
          <a:p>
            <a:pPr algn="ctr">
              <a:defRPr sz="2400">
                <a:solidFill>
                  <a:srgbClr val="111827"/>
                </a:solidFill>
              </a:defRPr>
            </a:pPr>
            <a:r>
              <a:t>2025년 10월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2563EB"/>
                </a:solidFill>
              </a:defRPr>
            </a:pPr>
            <a: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6B7280"/>
                </a:solidFill>
              </a:defRPr>
            </a:pPr>
            <a:r>
              <a:t>질문 받겠습니다</a:t>
            </a:r>
          </a:p>
        </p:txBody>
      </p:sp>
      <p:pic>
        <p:nvPicPr>
          <p:cNvPr id="4" name="Picture 3" descr="wave_anim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72000"/>
            <a:ext cx="6400800" cy="1600200"/>
          </a:xfrm>
          <a:prstGeom prst="rect">
            <a:avLst/>
          </a:prstGeom>
        </p:spPr>
      </p:pic>
      <p:pic>
        <p:nvPicPr>
          <p:cNvPr id="5" name="Picture 4" descr="mic_icon_lar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572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여러분도 말 한마디로</a:t>
            </a:r>
          </a:p>
          <a:p>
            <a:pPr algn="ctr">
              <a:defRPr sz="2400">
                <a:solidFill>
                  <a:srgbClr val="111827"/>
                </a:solidFill>
              </a:defRPr>
            </a:pPr>
            <a:r>
              <a:t>세상을 바꿀 수 있습니다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나의 아침</a:t>
            </a:r>
          </a:p>
        </p:txBody>
      </p:sp>
      <p:pic>
        <p:nvPicPr>
          <p:cNvPr id="3" name="Picture 2" descr="morning_illust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05840"/>
            <a:ext cx="6400800" cy="4000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111827"/>
                </a:solidFill>
              </a:defRPr>
            </a:pPr>
            <a:r>
              <a:t>⏰ 7:00 AM - 일어나자마자</a:t>
            </a:r>
          </a:p>
          <a:p>
            <a:pPr algn="ctr">
              <a:defRPr sz="2200">
                <a:solidFill>
                  <a:srgbClr val="111827"/>
                </a:solidFill>
              </a:defRPr>
            </a:pPr>
            <a:r>
              <a:t>"엄마한테 전화해야 하는데..."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2563EB"/>
                </a:solidFill>
              </a:defRPr>
            </a:pPr>
            <a:r>
              <a:t>만약...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6B7280"/>
                </a:solidFill>
              </a:defRPr>
            </a:pPr>
            <a:r>
              <a:t>말 한마디면 된다면?</a:t>
            </a:r>
          </a:p>
        </p:txBody>
      </p:sp>
      <p:pic>
        <p:nvPicPr>
          <p:cNvPr id="4" name="Picture 3" descr="wave_anim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72000"/>
            <a:ext cx="6400800" cy="1600200"/>
          </a:xfrm>
          <a:prstGeom prst="rect">
            <a:avLst/>
          </a:prstGeom>
        </p:spPr>
      </p:pic>
      <p:pic>
        <p:nvPicPr>
          <p:cNvPr id="5" name="Picture 4" descr="mic_icon_lar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572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그냥 "엄마"라고 말하면</a:t>
            </a:r>
          </a:p>
          <a:p>
            <a:pPr algn="ctr">
              <a:defRPr sz="2400">
                <a:solidFill>
                  <a:srgbClr val="111827"/>
                </a:solidFill>
              </a:defRPr>
            </a:pPr>
            <a:r>
              <a:t>자동으로 전화가 걸린다면?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그래서 만들었습니다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SoundToAct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54480"/>
            <a:ext cx="6400800" cy="240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111827"/>
                </a:solidFill>
              </a:defRPr>
            </a:pPr>
            <a:r>
              <a:t>말만 하면 작동하는 시스템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어떻게 작동할까?</a:t>
            </a:r>
          </a:p>
        </p:txBody>
      </p:sp>
      <p:pic>
        <p:nvPicPr>
          <p:cNvPr id="3" name="Picture 2" descr="three_ste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05840"/>
            <a:ext cx="64008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실제로 보여드릴게요</a:t>
            </a:r>
          </a:p>
        </p:txBody>
      </p:sp>
      <p:pic>
        <p:nvPicPr>
          <p:cNvPr id="3" name="Picture 2" descr="live_dem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05840"/>
            <a:ext cx="6400800" cy="373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111827"/>
                </a:solidFill>
              </a:defRPr>
            </a:pPr>
            <a:r>
              <a:t>🎬 라이브 데모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나에게 준 변화</a:t>
            </a:r>
          </a:p>
        </p:txBody>
      </p:sp>
      <p:pic>
        <p:nvPicPr>
          <p:cNvPr id="3" name="Picture 2" descr="before_af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05840"/>
            <a:ext cx="64008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다른 사람들도 쓸 수 있어요</a:t>
            </a:r>
          </a:p>
        </p:txBody>
      </p:sp>
      <p:pic>
        <p:nvPicPr>
          <p:cNvPr id="3" name="Picture 2" descr="inclusive_te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05840"/>
            <a:ext cx="64008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나의 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모두가 기술의 혜택을 받는 세상</a:t>
            </a:r>
          </a:p>
        </p:txBody>
      </p:sp>
      <p:pic>
        <p:nvPicPr>
          <p:cNvPr id="4" name="Picture 3" descr="world_connec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54480"/>
            <a:ext cx="6400800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111827"/>
                </a:solidFill>
              </a:defRPr>
            </a:pPr>
            <a:r>
              <a:t>더 많은 사람들에게</a:t>
            </a:r>
          </a:p>
          <a:p>
            <a:pPr algn="ctr">
              <a:defRPr sz="2200">
                <a:solidFill>
                  <a:srgbClr val="111827"/>
                </a:solidFill>
              </a:defRPr>
            </a:pPr>
            <a:r>
              <a:t>더 편리한 생활을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