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notesSlides/notesSlide48.xml" ContentType="application/vnd.openxmlformats-officedocument.presentationml.notesSlide+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56"/>
  </p:notesMasterIdLst>
  <p:sldIdLst>
    <p:sldId id="256" r:id="rId5"/>
    <p:sldId id="324"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32" r:id="rId19"/>
    <p:sldId id="333" r:id="rId20"/>
    <p:sldId id="334" r:id="rId21"/>
    <p:sldId id="335" r:id="rId22"/>
    <p:sldId id="336" r:id="rId23"/>
    <p:sldId id="337" r:id="rId24"/>
    <p:sldId id="343" r:id="rId25"/>
    <p:sldId id="349" r:id="rId26"/>
    <p:sldId id="311" r:id="rId27"/>
    <p:sldId id="325" r:id="rId28"/>
    <p:sldId id="338" r:id="rId29"/>
    <p:sldId id="339" r:id="rId30"/>
    <p:sldId id="340" r:id="rId31"/>
    <p:sldId id="344" r:id="rId32"/>
    <p:sldId id="345" r:id="rId33"/>
    <p:sldId id="346" r:id="rId34"/>
    <p:sldId id="347" r:id="rId35"/>
    <p:sldId id="348" r:id="rId36"/>
    <p:sldId id="326" r:id="rId37"/>
    <p:sldId id="327" r:id="rId38"/>
    <p:sldId id="351" r:id="rId39"/>
    <p:sldId id="328" r:id="rId40"/>
    <p:sldId id="329" r:id="rId41"/>
    <p:sldId id="330" r:id="rId42"/>
    <p:sldId id="331" r:id="rId43"/>
    <p:sldId id="352" r:id="rId44"/>
    <p:sldId id="353" r:id="rId45"/>
    <p:sldId id="354" r:id="rId46"/>
    <p:sldId id="358" r:id="rId47"/>
    <p:sldId id="359" r:id="rId48"/>
    <p:sldId id="360" r:id="rId49"/>
    <p:sldId id="355" r:id="rId50"/>
    <p:sldId id="356" r:id="rId51"/>
    <p:sldId id="357" r:id="rId52"/>
    <p:sldId id="361" r:id="rId53"/>
    <p:sldId id="362" r:id="rId54"/>
    <p:sldId id="350" r:id="rId55"/>
  </p:sldIdLst>
  <p:sldSz cx="9144000" cy="5143500" type="screen16x9"/>
  <p:notesSz cx="7102475" cy="93884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Title" id="{056615FD-78D0-4D98-B7D6-2DFCD5067844}">
          <p14:sldIdLst>
            <p14:sldId id="256"/>
          </p14:sldIdLst>
        </p14:section>
        <p14:section name="Sampling Algorithms" id="{8781EE7D-B9BA-4F19-9D8D-5CBB6C285D46}">
          <p14:sldIdLst>
            <p14:sldId id="324"/>
            <p14:sldId id="312"/>
            <p14:sldId id="313"/>
            <p14:sldId id="314"/>
            <p14:sldId id="315"/>
            <p14:sldId id="316"/>
            <p14:sldId id="317"/>
            <p14:sldId id="318"/>
            <p14:sldId id="319"/>
            <p14:sldId id="320"/>
            <p14:sldId id="321"/>
            <p14:sldId id="322"/>
            <p14:sldId id="323"/>
          </p14:sldIdLst>
        </p14:section>
        <p14:section name="Metropolis-Hastings" id="{7FFEABDF-8D5C-4366-9851-24B50F910272}">
          <p14:sldIdLst>
            <p14:sldId id="332"/>
            <p14:sldId id="333"/>
            <p14:sldId id="334"/>
            <p14:sldId id="335"/>
            <p14:sldId id="336"/>
            <p14:sldId id="337"/>
            <p14:sldId id="343"/>
            <p14:sldId id="349"/>
          </p14:sldIdLst>
        </p14:section>
        <p14:section name="Deep Neural Networks" id="{E3CE68AB-9895-4CBD-A366-3A10FAD4FB1C}">
          <p14:sldIdLst>
            <p14:sldId id="311"/>
            <p14:sldId id="325"/>
            <p14:sldId id="338"/>
            <p14:sldId id="339"/>
            <p14:sldId id="340"/>
            <p14:sldId id="344"/>
            <p14:sldId id="345"/>
            <p14:sldId id="346"/>
            <p14:sldId id="347"/>
            <p14:sldId id="348"/>
            <p14:sldId id="326"/>
            <p14:sldId id="327"/>
            <p14:sldId id="351"/>
            <p14:sldId id="328"/>
            <p14:sldId id="329"/>
            <p14:sldId id="330"/>
            <p14:sldId id="331"/>
          </p14:sldIdLst>
        </p14:section>
        <p14:section name="Training DNN" id="{A89EDEF8-2A8A-4FBE-9D47-AB6CFD1C54CD}">
          <p14:sldIdLst>
            <p14:sldId id="352"/>
            <p14:sldId id="353"/>
            <p14:sldId id="354"/>
            <p14:sldId id="358"/>
            <p14:sldId id="359"/>
            <p14:sldId id="360"/>
            <p14:sldId id="355"/>
            <p14:sldId id="356"/>
            <p14:sldId id="357"/>
            <p14:sldId id="361"/>
            <p14:sldId id="362"/>
          </p14:sldIdLst>
        </p14:section>
        <p14:section name="Miscellaneous" id="{542D69E6-911B-46F0-B04F-5FB398FD8364}">
          <p14:sldIdLst>
            <p14:sldId id="35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0069"/>
    <a:srgbClr val="D094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0" autoAdjust="0"/>
    <p:restoredTop sz="95097" autoAdjust="0"/>
  </p:normalViewPr>
  <p:slideViewPr>
    <p:cSldViewPr snapToGrid="0">
      <p:cViewPr>
        <p:scale>
          <a:sx n="125" d="100"/>
          <a:sy n="125" d="100"/>
        </p:scale>
        <p:origin x="-24" y="-44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28:39.563"/>
    </inkml:context>
    <inkml:brush xml:id="br0">
      <inkml:brushProperty name="width" value="0.05" units="cm"/>
      <inkml:brushProperty name="height" value="0.05" units="cm"/>
    </inkml:brush>
  </inkml:definitions>
  <inkml:trace contextRef="#ctx0" brushRef="#br0">102 0 24575,'-2'1'0,"0"-1"0,-1 1 0,1 0 0,0 0 0,0 0 0,0 0 0,0 0 0,0 0 0,0 1 0,1-1 0,-1 1 0,0-1 0,-2 4 0,-19 23 0,16-18 0,0 0 0,2 1 0,-1 0 0,1 0 0,-4 16 0,7-21 0,0 0 0,0 0 0,1 0 0,0 1 0,0-1 0,1 0 0,0 1 0,0-1 0,0 0 0,1 1 0,2 11 0,-2-16 0,1 0 0,-1 0 0,0 0 0,1 0 0,-1-1 0,1 1 0,-1 0 0,1-1 0,0 1 0,0-1 0,0 0 0,0 1 0,0-1 0,0 0 0,0 0 0,0 0 0,0-1 0,0 1 0,1 0 0,-1-1 0,0 1 0,1-1 0,-1 0 0,0 0 0,1 0 0,-1 0 0,0 0 0,4-1 0,-2 1 0,0-1 0,1 1 0,-1-1 0,0 0 0,0-1 0,1 1 0,-1-1 0,0 1 0,0-1 0,0 0 0,-1-1 0,1 1 0,0-1 0,3-3 0,-3 0 0,0 0 0,0 1 0,-1-1 0,0-1 0,0 1 0,-1 0 0,0-1 0,0 1 0,2-13 0,-2 5 0,-1 1 0,0-1 0,-3-26 0,2 38-105,0-1 0,0 1 0,-1 0 0,0 0 0,1-1 0,-1 1 0,0 0 0,0 0 0,0 0 0,0 0 0,0 0 0,-2-2 0,-6-5-6721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29:30.029"/>
    </inkml:context>
    <inkml:brush xml:id="br0">
      <inkml:brushProperty name="width" value="0.05" units="cm"/>
      <inkml:brushProperty name="height" value="0.05" units="cm"/>
    </inkml:brush>
  </inkml:definitions>
  <inkml:trace contextRef="#ctx0" brushRef="#br0">62 42 24575,'-3'0'0,"1"1"0,-1-1 0,1 0 0,-1 1 0,1 0 0,-1-1 0,1 1 0,0 0 0,-1 0 0,1 1 0,0-1 0,0 0 0,0 1 0,0-1 0,0 1 0,0 0 0,0-1 0,1 1 0,-1 0 0,0 0 0,1 0 0,0 0 0,-1 1 0,1-1 0,0 0 0,0 0 0,0 1 0,1-1 0,-1 1 0,1-1 0,-1 5 0,-2 8 0,1 0 0,1 1 0,2 29 0,-1-32 0,0-10 0,0 1 0,1-1 0,-1 0 0,0 0 0,1 1 0,0-1 0,0 0 0,0 0 0,0 0 0,0 0 0,0 0 0,1 0 0,0 0 0,-1 0 0,1-1 0,0 1 0,0-1 0,1 1 0,4 3 0,-3-3 0,1-1 0,0 1 0,-1-1 0,1 0 0,0-1 0,0 1 0,0-1 0,1 0 0,-1 0 0,0-1 0,10 1 0,-9-1 0,-1 0 0,1 0 0,-1 0 0,1-1 0,0 0 0,-1 0 0,0 0 0,1 0 0,-1-1 0,0 0 0,1 0 0,-1-1 0,0 1 0,-1-1 0,1 0 0,0 0 0,-1-1 0,0 0 0,0 1 0,0-1 0,0-1 0,0 1 0,-1 0 0,0-1 0,0 0 0,0 0 0,-1 0 0,1 0 0,-1 0 0,0 0 0,-1-1 0,1 1 0,-1 0 0,0-1 0,0-7 0,0 9 0,-1 0 0,0 0 0,0 0 0,0 0 0,-1 0 0,1 0 0,-1 0 0,0 0 0,0 0 0,0 0 0,-1 0 0,1 0 0,-3-4 0,-1 2 0,1 0 0,-1 1 0,0 0 0,0 0 0,-1 1 0,-11-9 0,7 6-111,3 2-14,0-1-1,0 1 1,-1 0-1,0 1 1,0 0 0,0 0-1,-1 0 1,1 1-1,-15-3 1,8 5-6701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0:32.162"/>
    </inkml:context>
    <inkml:brush xml:id="br0">
      <inkml:brushProperty name="width" value="0.05" units="cm"/>
      <inkml:brushProperty name="height" value="0.05" units="cm"/>
    </inkml:brush>
  </inkml:definitions>
  <inkml:trace contextRef="#ctx0" brushRef="#br0">1 0 24575,'11'374'0,"-1"63"0,-10-433 26,0-9-1417,-1-4-5435</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0:32.707"/>
    </inkml:context>
    <inkml:brush xml:id="br0">
      <inkml:brushProperty name="width" value="0.05" units="cm"/>
      <inkml:brushProperty name="height" value="0.05" units="cm"/>
    </inkml:brush>
  </inkml:definitions>
  <inkml:trace contextRef="#ctx0" brushRef="#br0">0 102 24575,'0'-4'0,"4"0"0,3-4 0,5 0 0,7-2 0,7 1 0,8-2 0,7-2 0,-2 1 0,-3 2 0,-2 4 0,-3 2 0,-3 2 0,-3 1 0,-6 1-8191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0:33.315"/>
    </inkml:context>
    <inkml:brush xml:id="br0">
      <inkml:brushProperty name="width" value="0.05" units="cm"/>
      <inkml:brushProperty name="height" value="0.05" units="cm"/>
    </inkml:brush>
  </inkml:definitions>
  <inkml:trace contextRef="#ctx0" brushRef="#br0">0 124 24575,'4'0'0,"3"0"0,5 0 0,4-3 0,2-2 0,1 1 0,1 1 0,4-3 0,-2-3 0,5-4 0,8 0 0,1 3 0,-2-1 0,-3 2 0,-4-4 0,-3 0 0,-5 2-8191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0:33.949"/>
    </inkml:context>
    <inkml:brush xml:id="br0">
      <inkml:brushProperty name="width" value="0.05" units="cm"/>
      <inkml:brushProperty name="height" value="0.05" units="cm"/>
    </inkml:brush>
  </inkml:definitions>
  <inkml:trace contextRef="#ctx0" brushRef="#br0">0 40 24575,'4'0'0,"3"0"0,5 0 0,4 0 0,2 0 0,1-3 0,1-1 0,4-4 0,1 0 0,0 2 0,-2 1 0,3 2 0,-3 1-8191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0:34.713"/>
    </inkml:context>
    <inkml:brush xml:id="br0">
      <inkml:brushProperty name="width" value="0.05" units="cm"/>
      <inkml:brushProperty name="height" value="0.05" units="cm"/>
    </inkml:brush>
  </inkml:definitions>
  <inkml:trace contextRef="#ctx0" brushRef="#br0">48 0 24575,'0'3'0,"-1"0"0,-1 1 0,1-1 0,0 0 0,-1 0 0,1-1 0,-1 1 0,0 0 0,0 0 0,0-1 0,0 0 0,-3 3 0,-13 18 0,17-21 0,0 1 0,0-1 0,0 1 0,0-1 0,1 1 0,-1 0 0,1-1 0,0 1 0,-1 0 0,1-1 0,0 1 0,1 0 0,-1-1 0,0 1 0,1 0 0,-1-1 0,1 1 0,0-1 0,0 1 0,0-1 0,0 1 0,1-1 0,1 3 0,-2-3 0,0-1 0,1 0 0,-1 1 0,1-1 0,-1 0 0,1 0 0,-1 0 0,1 0 0,-1 0 0,1-1 0,0 1 0,-1 0 0,1-1 0,0 1 0,0-1 0,0 0 0,-1 0 0,1 1 0,0-1 0,0 0 0,0 0 0,0-1 0,-1 1 0,1 0 0,0-1 0,0 1 0,-1-1 0,1 1 0,0-1 0,-1 0 0,1 0 0,0 0 0,-1 0 0,1 0 0,1-1 0,0-1-65,0 0 0,1 0 0,-1-1 0,-1 1 0,1-1 0,-1 1 0,1-1 0,-1 0 0,0 0 0,0 0 0,-1 0 0,1 0 0,-1 0 0,0-1 0,0 1 0,0 0 0,-1-1 0,1 1 0,-1 0 0,-1-9 0,2-4-6761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0:35.349"/>
    </inkml:context>
    <inkml:brush xml:id="br0">
      <inkml:brushProperty name="width" value="0.05" units="cm"/>
      <inkml:brushProperty name="height" value="0.05" units="cm"/>
    </inkml:brush>
  </inkml:definitions>
  <inkml:trace contextRef="#ctx0" brushRef="#br0">0 1 24575,'0'3'0,"0"5"0,3 4 0,5 0 0,1 2 0,-2 1 0,3-2 0,1 1 0,4-3 0,2-2 0,4-4 0,3-2 0,0-2 0,-4-4 0,-5-5 0,-5-4 0,-5-5 0,-2 2-8191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0:35.849"/>
    </inkml:context>
    <inkml:brush xml:id="br0">
      <inkml:brushProperty name="width" value="0.05" units="cm"/>
      <inkml:brushProperty name="height" value="0.05" units="cm"/>
    </inkml:brush>
  </inkml:definitions>
  <inkml:trace contextRef="#ctx0" brushRef="#br0">0 4 24575,'0'-3'0,"0"2"0,0 5 0,4 1 0,0 3 0,4 8 0,-1 7 0,3 3 0,0 4 0,-3 0 0,-2-1 0,2-6 0,-1-4 0,-1 2 0,-2-3-8191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0:36.406"/>
    </inkml:context>
    <inkml:brush xml:id="br0">
      <inkml:brushProperty name="width" value="0.05" units="cm"/>
      <inkml:brushProperty name="height" value="0.05" units="cm"/>
    </inkml:brush>
  </inkml:definitions>
  <inkml:trace contextRef="#ctx0" brushRef="#br0">0 42 24575,'0'-4'0,"4"0"0,3 0 0,5 0 0,0-2 0,2 0 0,4 1 0,4 1 0,0 2 0,0 0 0,0 1 0,0 1 0,-1 0 0,2 1 0,-2-1-8191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0:38.292"/>
    </inkml:context>
    <inkml:brush xml:id="br0">
      <inkml:brushProperty name="width" value="0.05" units="cm"/>
      <inkml:brushProperty name="height" value="0.05" units="cm"/>
    </inkml:brush>
  </inkml:definitions>
  <inkml:trace contextRef="#ctx0" brushRef="#br0">1 1 24575,'0'3'0,"0"5"0,0 4 0,0 4 0,0 8 0,0 8 0,0 1 0,3 2 0,2 2 0,-1 4 0,0 2 0,-2-3 0,0-4 0,-1-6 0,-1-4 0,0-4 0,0-5-8191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0:38.978"/>
    </inkml:context>
    <inkml:brush xml:id="br0">
      <inkml:brushProperty name="width" value="0.05" units="cm"/>
      <inkml:brushProperty name="height" value="0.05" units="cm"/>
    </inkml:brush>
  </inkml:definitions>
  <inkml:trace contextRef="#ctx0" brushRef="#br0">0 86 24575,'16'1'0,"-1"1"0,25 5 0,21 2 0,-49-8 0,-1-1 0,1 0 0,-1 0 0,1-2 0,-1 1 0,21-7 0,-26 6 0,-1 0 0,1-1 0,-1 0 0,0 0 0,0 0 0,0-1 0,-1 0 0,1 0 0,-1 0 0,0 0 0,0-1 0,0 1 0,-1-1 0,6-10 0,1-1-1365,-1 2-5461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29:51.465"/>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0:39.881"/>
    </inkml:context>
    <inkml:brush xml:id="br0">
      <inkml:brushProperty name="width" value="0.05" units="cm"/>
      <inkml:brushProperty name="height" value="0.05" units="cm"/>
    </inkml:brush>
  </inkml:definitions>
  <inkml:trace contextRef="#ctx0" brushRef="#br0">1 0 24575,'0'4'0,"0"3"0,0 5 0,0 4 0,3 2 0,2 11 0,2 15 0,1 16 0,-1 1 0,1-3 0,0-4 0,-2-9 0,-2-8 0,-1-7 0,-2-5 0,0-8-8191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0:40.381"/>
    </inkml:context>
    <inkml:brush xml:id="br0">
      <inkml:brushProperty name="width" value="0.05" units="cm"/>
      <inkml:brushProperty name="height" value="0.05" units="cm"/>
    </inkml:brush>
  </inkml:definitions>
  <inkml:trace contextRef="#ctx0" brushRef="#br0">0 41 24575,'3'0'0,"5"0"0,4 0 0,4-3 0,5-2 0,6-2 0,5-1 0,1 1 0,1 2 0,-2 2 0,-3 1 0,-2 1 0,-4 1 0,-5 0-8191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0:41.019"/>
    </inkml:context>
    <inkml:brush xml:id="br0">
      <inkml:brushProperty name="width" value="0.05" units="cm"/>
      <inkml:brushProperty name="height" value="0.05" units="cm"/>
    </inkml:brush>
  </inkml:definitions>
  <inkml:trace contextRef="#ctx0" brushRef="#br0">0 1 24575,'4'0'0,"3"0"0,5 0 0,7 3 0,7 1 0,5 0 0,5 0 0,-1-2 0,-3 0 0,4-1 0,-2 2 0,-3 2 0,-3-1 0,-4-1 0,-5-1-8191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0:41.579"/>
    </inkml:context>
    <inkml:brush xml:id="br0">
      <inkml:brushProperty name="width" value="0.05" units="cm"/>
      <inkml:brushProperty name="height" value="0.05" units="cm"/>
    </inkml:brush>
  </inkml:definitions>
  <inkml:trace contextRef="#ctx0" brushRef="#br0">0 0 24575,'0'4'0,"4"0"0,3 1 0,6 2 0,2 0 0,3-2 0,5 0 0,2-3 0,-1 0 0,0-1 0,-1-1 0,-4 0-8191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0:42.528"/>
    </inkml:context>
    <inkml:brush xml:id="br0">
      <inkml:brushProperty name="width" value="0.05" units="cm"/>
      <inkml:brushProperty name="height" value="0.05" units="cm"/>
    </inkml:brush>
  </inkml:definitions>
  <inkml:trace contextRef="#ctx0" brushRef="#br0">43 24 24575,'-1'0'0,"-1"0"0,1 1 0,-1-1 0,1 0 0,-1 0 0,1 1 0,-1-1 0,1 1 0,0-1 0,-1 1 0,1 0 0,0-1 0,-1 1 0,1 0 0,0 0 0,0 0 0,0 0 0,0 0 0,0 0 0,0 0 0,0 1 0,-1 1 0,0 1 0,0-1 0,0 1 0,1 0 0,0 0 0,-1 0 0,2 0 0,-1 0 0,0 6 0,0 0 0,1 0 0,0 0 0,1-1 0,0 1 0,1 0 0,5 16 0,-6-23 0,0-1 0,1 1 0,-1-1 0,1 0 0,-1 0 0,1 0 0,0 1 0,0-2 0,0 1 0,0 0 0,1 0 0,-1-1 0,0 1 0,1-1 0,-1 0 0,1 0 0,-1 1 0,1-2 0,0 1 0,-1 0 0,1-1 0,0 1 0,4-1 0,6 1 0,-1 0 0,1-2 0,22-2 0,-33 3 0,0-1 0,0 1 0,0-1 0,0 1 0,-1-1 0,1 0 0,0 0 0,-1 0 0,1 0 0,0 0 0,-1 0 0,1 0 0,-1 0 0,1-1 0,-1 1 0,0 0 0,0-1 0,0 1 0,2-4 0,-1 1 0,0 0 0,0-1 0,0 1 0,-1-1 0,0 0 0,0 1 0,1-9 0,-1-5 0,-1 1 0,-1-1 0,-3-21 0,4 37-45,0 0-1,-1 0 1,1 0-1,-1 0 1,1 1-1,-1-1 1,0 0-1,0 0 1,0 0-1,0 1 1,0-1-1,0 1 1,0-1-1,0 1 1,-1-1-1,1 1 1,-1-1-1,1 1 1,-1 0-1,1 0 1,-1 0-1,0 0 1,1 0-1,-1 0 0,0 0 1,0 1-1,0-1 1,0 1-1,-3-1 1,-10-1-6781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0:43.200"/>
    </inkml:context>
    <inkml:brush xml:id="br0">
      <inkml:brushProperty name="width" value="0.05" units="cm"/>
      <inkml:brushProperty name="height" value="0.05" units="cm"/>
    </inkml:brush>
  </inkml:definitions>
  <inkml:trace contextRef="#ctx0" brushRef="#br0">1 9 24575,'3'0'0,"5"0"0,4 0 0,3 0 0,3 0 0,8 0 0,4 0 0,-1 0 0,-2 0 0,-2 0 0,-5-4 0,-6-1-8191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0:44.223"/>
    </inkml:context>
    <inkml:brush xml:id="br0">
      <inkml:brushProperty name="width" value="0.05" units="cm"/>
      <inkml:brushProperty name="height" value="0.05" units="cm"/>
    </inkml:brush>
  </inkml:definitions>
  <inkml:trace contextRef="#ctx0" brushRef="#br0">0 1 24575,'10'146'0,"1"7"0,-12-127-341,2 1 0,1-1-1,7 30 1,-6-39-6485</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0:44.801"/>
    </inkml:context>
    <inkml:brush xml:id="br0">
      <inkml:brushProperty name="width" value="0.05" units="cm"/>
      <inkml:brushProperty name="height" value="0.05" units="cm"/>
    </inkml:brush>
  </inkml:definitions>
  <inkml:trace contextRef="#ctx0" brushRef="#br0">0 77 24575,'0'-4'0,"4"0"0,3 0 0,6 0 0,2 2 0,0-3 0,0 0 0,1-3 0,1 0 0,1 2 0,1 1 0,0-1 0,1-1 0,0 2 0,-4 1-8191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0:45.807"/>
    </inkml:context>
    <inkml:brush xml:id="br0">
      <inkml:brushProperty name="width" value="0.05" units="cm"/>
      <inkml:brushProperty name="height" value="0.05" units="cm"/>
    </inkml:brush>
  </inkml:definitions>
  <inkml:trace contextRef="#ctx0" brushRef="#br0">1 52 24575,'3'0'0,"5"0"0,4 0 0,0-3 0,2-2 0,1-2 0,2-1 0,1 1 0,1 3 0,1 0 0,-1 3 0,1 0 0,0 1 0,4 0 0,0-3 0,0-1 0,-4 0-8191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0:46.634"/>
    </inkml:context>
    <inkml:brush xml:id="br0">
      <inkml:brushProperty name="width" value="0.05" units="cm"/>
      <inkml:brushProperty name="height" value="0.05" units="cm"/>
    </inkml:brush>
  </inkml:definitions>
  <inkml:trace contextRef="#ctx0" brushRef="#br0">1 81 24575,'-1'6'0,"1"-4"0,4-4 0,1-2 0,7-4 0,-2 0 0,0 2 0,1-1 0,-1 1 0,1 1 0,0 0 0,13-4 0,4 1-273,0 2 0,0 0 0,1 2 0,48 0 0,-60 4-6553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29:51.795"/>
    </inkml:context>
    <inkml:brush xml:id="br0">
      <inkml:brushProperty name="width" value="0.05" units="cm"/>
      <inkml:brushProperty name="height" value="0.05" units="cm"/>
      <inkml:brushProperty name="color" value="#E71224"/>
    </inkml:brush>
  </inkml:definitions>
  <inkml:trace contextRef="#ctx0" brushRef="#br0">1 0 24575,'0'4'0,"0"4"0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0:47.700"/>
    </inkml:context>
    <inkml:brush xml:id="br0">
      <inkml:brushProperty name="width" value="0.05" units="cm"/>
      <inkml:brushProperty name="height" value="0.05" units="cm"/>
    </inkml:brush>
  </inkml:definitions>
  <inkml:trace contextRef="#ctx0" brushRef="#br0">1 191 24575,'0'207'0,"-1"-261"0,3-65 0,-1 103 0,1 0 0,1 0 0,0 0 0,1 0 0,9-20 0,-3 6 0,-9 24 0,0 0 0,1 0 0,0 0 0,0 0 0,1 0 0,-1 0 0,1 0 0,1 1 0,-1 0 0,1-1 0,4-4 0,-6 10 0,0-1 0,-1 0 0,1 0 0,0 1 0,0-1 0,0 1 0,0 0 0,0-1 0,0 1 0,0 0 0,-1 0 0,1 0 0,0 0 0,0 1 0,0-1 0,0 0 0,0 1 0,0-1 0,0 1 0,-1 0 0,1 0 0,0 0 0,-1 0 0,1 0 0,0 0 0,-1 0 0,1 0 0,1 2 0,6 6 0,0 0 0,0 0 0,9 12 0,-11-11 0,41 45 0,-20-24 0,40 57 0,-59-74 0,1 1 0,-2-1 0,0 2 0,-1-1 0,0 1 0,-2 0 0,1 0 0,-2 1 0,3 21 0,-7-36-50,1 0-1,-1-1 1,0 1-1,0 0 0,0 0 1,0 0-1,0-1 1,-1 1-1,1 0 1,-1 0-1,1-1 0,-1 1 1,1 0-1,-1-1 1,0 1-1,0-1 1,0 1-1,0-1 0,0 1 1,0-1-1,0 1 1,-1-1-1,1 0 1,0 0-1,-1 0 1,-2 2-1,-8 2-6775</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0:48.626"/>
    </inkml:context>
    <inkml:brush xml:id="br0">
      <inkml:brushProperty name="width" value="0.05" units="cm"/>
      <inkml:brushProperty name="height" value="0.05" units="cm"/>
    </inkml:brush>
  </inkml:definitions>
  <inkml:trace contextRef="#ctx0" brushRef="#br0">0 22 24575,'0'-4'0,"4"0"0,3-1 0,5 2 0,4 0 0,5 2 0,3 0 0,0 0 0,0 1 0,-1 1 0,-1-1 0,-1 0 0,-1 0 0,0 0 0,0 0 0,-1 0 0,1 0 0,-4 0-8191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0:49.761"/>
    </inkml:context>
    <inkml:brush xml:id="br0">
      <inkml:brushProperty name="width" value="0.05" units="cm"/>
      <inkml:brushProperty name="height" value="0.05" units="cm"/>
    </inkml:brush>
  </inkml:definitions>
  <inkml:trace contextRef="#ctx0" brushRef="#br0">1 0 24575,'1'0'0,"0"1"0,0-1 0,0 0 0,0 1 0,0-1 0,-1 1 0,1-1 0,0 1 0,0 0 0,0-1 0,0 1 0,-1 0 0,1 0 0,0-1 0,-1 1 0,1 0 0,0 0 0,-1 0 0,1 0 0,-1 0 0,1 0 0,-1 1 0,9 25 0,-8-26 0,45 238 0,-18-75 0,34 206 0,-50-194 0,-8-84 0,-2-72-1365,2-6-5461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0:50.868"/>
    </inkml:context>
    <inkml:brush xml:id="br0">
      <inkml:brushProperty name="width" value="0.05" units="cm"/>
      <inkml:brushProperty name="height" value="0.05" units="cm"/>
    </inkml:brush>
  </inkml:definitions>
  <inkml:trace contextRef="#ctx0" brushRef="#br0">0 0 24575,'2'92'0,"4"-1"0,3 0 0,5 0 0,4-1 0,3-1 0,55 143 0,-63-196-455,-1 1 0,12 66 0,-22-88-6371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1:01.157"/>
    </inkml:context>
    <inkml:brush xml:id="br0">
      <inkml:brushProperty name="width" value="0.05" units="cm"/>
      <inkml:brushProperty name="height" value="0.05" units="cm"/>
      <inkml:brushProperty name="color" value="#00A0D7"/>
    </inkml:brush>
  </inkml:definitions>
  <inkml:trace contextRef="#ctx0" brushRef="#br0">0 235 24575,'1'8'0,"-1"-1"0,2 1 0,-1-1 0,1 1 0,0-1 0,0 0 0,1 0 0,0 0 0,0 0 0,1-1 0,0 1 0,0-1 0,1 0 0,-1 0 0,1 0 0,9 8 0,10 6 0,0-1 0,47 29 0,-37-26 0,-20-13 0,-1-1 0,1 0 0,1-1 0,0-1 0,0-1 0,24 7 0,-16-8 0,1-1 0,-1 0 0,44-3 0,5 1 0,-39 0 0,-1-1 0,32-5 0,-54 2 0,0 0 0,0-1 0,0 0 0,-1-1 0,1 0 0,-1-1 0,0 1 0,-1-2 0,1 1 0,11-13 0,-8 8 0,0 1 0,0 1 0,27-16 0,-20 15 0,0-1 0,32-26 0,-42 28 0,2 1 0,0 0 0,0 1 0,0 0 0,1 0 0,-1 1 0,2 1 0,-1 0 0,1 1 0,23-5 0,13 5 0,-1 3 0,69 6 0,-111-4 0,0 0 0,-1 1 0,1-1 0,-1 1 0,0 0 0,0 1 0,0-1 0,0 1 0,0 0 0,0 0 0,-1 1 0,1-1 0,4 6 0,26 18 0,-33-26 0,-1-1 0,1 1 0,-1 0 0,1-1 0,0 0 0,-1 1 0,1-1 0,-1 0 0,1 0 0,0 0 0,-1 0 0,1 0 0,0 0 0,-1 0 0,1 0 0,0-1 0,-1 1 0,1-1 0,-1 1 0,3-2 0,32-21 0,-7 4 0,-14 13 0,0 1 0,0 0 0,1 1 0,-1 1 0,1 1 0,20-2 0,102 6 0,-60 0 0,-39-1 0,-1 1 0,0 1 0,62 15 0,-34-6 0,113 8 0,278-17 0,-428-5 0,-1-2 0,1 0 0,-2-2 0,33-11 0,103-47 0,-150 58 0,0-1 0,-1 0 0,0-1 0,0-1 0,0 0 0,12-13 0,57-69 0,-60 67 0,-19 21-151,1 0-1,-1-1 0,0 1 0,0-1 1,0 0-1,0 1 0,-1-1 1,3-7-1,-1-3-6674</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1:31.803"/>
    </inkml:context>
    <inkml:brush xml:id="br0">
      <inkml:brushProperty name="width" value="0.05" units="cm"/>
      <inkml:brushProperty name="height" value="0.05" units="cm"/>
      <inkml:brushProperty name="color" value="#00A0D7"/>
    </inkml:brush>
  </inkml:definitions>
  <inkml:trace contextRef="#ctx0" brushRef="#br0">1 277 24575,'1'-43'0,"10"-70"0,-9 98 0,-2 11 0,0 1 0,0-1 0,0 1 0,1-1 0,0 1 0,-1 0 0,1-1 0,0 1 0,0 0 0,1-1 0,-1 1 0,1 0 0,3-5 0,-4 8 0,0 0 0,-1 0 0,1 0 0,0 0 0,0 0 0,-1 0 0,1 0 0,0 0 0,0 1 0,-1-1 0,1 0 0,0 0 0,-1 1 0,1-1 0,0 0 0,-1 1 0,1-1 0,0 1 0,-1-1 0,1 1 0,-1-1 0,1 1 0,-1-1 0,1 1 0,-1-1 0,1 1 0,-1 0 0,0-1 0,1 1 0,-1 0 0,1 0 0,13 25 0,-14-24 0,16 36 0,-10-23 0,0 0 0,1 0 0,16 25 0,-20-36 0,-1-1 0,0 0 0,1 0 0,0 0 0,0-1 0,0 1 0,0-1 0,0 1 0,0-1 0,1 0 0,-1 0 0,1-1 0,-1 1 0,1-1 0,0 1 0,0-1 0,0 0 0,-1-1 0,1 1 0,0-1 0,4 1 0,-6-2 0,0 1 0,0 0 0,0-1 0,0 1 0,-1-1 0,1 0 0,0 1 0,0-1 0,-1 0 0,1 0 0,-1 0 0,1 0 0,0-1 0,-1 1 0,0 0 0,1-1 0,-1 1 0,0-1 0,0 1 0,0-1 0,0 1 0,0-1 0,0 0 0,0 1 0,0-1 0,-1 0 0,1 0 0,-1 0 0,0 0 0,1 0 0,-1 1 0,0-4 0,2-9 0,-1 0 0,-1 0 0,-2-19 0,2 16 0,0 13 6,0-1-1,1 0 1,-1 0-1,2 0 1,-1 1-1,0-1 1,1 0 0,0 1-1,0-1 1,0 1-1,0 0 1,1 0-1,0 0 1,3-4-1,15-28-1453,-15 22-5378</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1:40.918"/>
    </inkml:context>
    <inkml:brush xml:id="br0">
      <inkml:brushProperty name="width" value="0.05" units="cm"/>
      <inkml:brushProperty name="height" value="0.05" units="cm"/>
      <inkml:brushProperty name="color" value="#00A0D7"/>
    </inkml:brush>
  </inkml:definitions>
  <inkml:trace contextRef="#ctx0" brushRef="#br0">591 1 24575,'-6'0'0,"-1"0"0,0 1 0,0-1 0,0 2 0,1-1 0,-1 1 0,1 0 0,-9 3 0,2 2 0,0 1 0,-20 16 0,32-24 0,-38 32 0,30-23 0,-1-1 0,0 0 0,0-1 0,-1 0 0,0 0 0,0-1 0,-15 5 0,-89 34 0,-36 10 0,109-46-1365,25-7-5461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1:41.413"/>
    </inkml:context>
    <inkml:brush xml:id="br0">
      <inkml:brushProperty name="width" value="0.05" units="cm"/>
      <inkml:brushProperty name="height" value="0.05" units="cm"/>
      <inkml:brushProperty name="color" value="#00A0D7"/>
    </inkml:brush>
  </inkml:definitions>
  <inkml:trace contextRef="#ctx0" brushRef="#br0">1 0 24575,'0'0'-8191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1:41.787"/>
    </inkml:context>
    <inkml:brush xml:id="br0">
      <inkml:brushProperty name="width" value="0.05" units="cm"/>
      <inkml:brushProperty name="height" value="0.05" units="cm"/>
      <inkml:brushProperty name="color" value="#00A0D7"/>
    </inkml:brush>
  </inkml:definitions>
  <inkml:trace contextRef="#ctx0" brushRef="#br0">12 0 24575,'-4'0'0,"-3"0"0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1:42.143"/>
    </inkml:context>
    <inkml:brush xml:id="br0">
      <inkml:brushProperty name="width" value="0.05" units="cm"/>
      <inkml:brushProperty name="height" value="0.05" units="cm"/>
      <inkml:brushProperty name="color" value="#00A0D7"/>
    </inkml:brush>
  </inkml:definitions>
  <inkml:trace contextRef="#ctx0" brushRef="#br0">290 20 24575,'-3'0'0,"-5"0"0,-4 0 0,-3 0 0,-3 0 0,2 0-8191</inkml:trace>
  <inkml:trace contextRef="#ctx0" brushRef="#br0" timeOffset="1">94 1 24575,'-4'0'0,"-4"0"0,-4 0 0,-3 0 0,-3 0 0,-2 0 0,4 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29:52.151"/>
    </inkml:context>
    <inkml:brush xml:id="br0">
      <inkml:brushProperty name="width" value="0.05" units="cm"/>
      <inkml:brushProperty name="height" value="0.05" units="cm"/>
      <inkml:brushProperty name="color" value="#E71224"/>
    </inkml:brush>
  </inkml:definitions>
  <inkml:trace contextRef="#ctx0" brushRef="#br0">1 0 24575,'0'3'0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1:42.478"/>
    </inkml:context>
    <inkml:brush xml:id="br0">
      <inkml:brushProperty name="width" value="0.05" units="cm"/>
      <inkml:brushProperty name="height" value="0.05" units="cm"/>
      <inkml:brushProperty name="color" value="#00A0D7"/>
    </inkml:brush>
  </inkml:definitions>
  <inkml:trace contextRef="#ctx0" brushRef="#br0">36 0 24575,'-4'0'0,"-4"0"0,-4 0 0,0 0-8191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1:43.302"/>
    </inkml:context>
    <inkml:brush xml:id="br0">
      <inkml:brushProperty name="width" value="0.05" units="cm"/>
      <inkml:brushProperty name="height" value="0.05" units="cm"/>
      <inkml:brushProperty name="color" value="#00A0D7"/>
    </inkml:brush>
  </inkml:definitions>
  <inkml:trace contextRef="#ctx0" brushRef="#br0">332 172 24575,'-6'0'0,"0"-1"0,0 0 0,0 0 0,1 0 0,-1-1 0,1 0 0,-1 0 0,-8-5 0,-45-30 0,19 11 0,-10-5-15,34 20-255,1 2 0,-1 0 0,-1 0 0,-26-9 0,27 13-6556</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1:44.434"/>
    </inkml:context>
    <inkml:brush xml:id="br0">
      <inkml:brushProperty name="width" value="0.05" units="cm"/>
      <inkml:brushProperty name="height" value="0.05" units="cm"/>
      <inkml:brushProperty name="color" value="#00A0D7"/>
    </inkml:brush>
  </inkml:definitions>
  <inkml:trace contextRef="#ctx0" brushRef="#br0">425 2 24575,'-125'-2'0,"-134"5"0,258-4 0,-1 1 0,0 0 0,0 1 0,0-1 0,0 0 0,1 0 0,-1 1 0,0-1 0,0 1 0,0 0 0,1-1 0,-1 1 0,0 0 0,1 0 0,-1 0 0,1 0 0,-1 0 0,1 1 0,0-1 0,-1 0 0,1 1 0,0-1 0,-2 3 0,3-2 0,-1 0 0,1 0 0,0 0 0,0 0 0,0 0 0,0 0 0,1 0 0,-1 0 0,0 0 0,1 0 0,-1 0 0,1 0 0,0-1 0,-1 1 0,1 0 0,0 0 0,0-1 0,0 1 0,1 0 0,-1-1 0,0 1 0,2 1 0,25 32 0,28 51 0,-31-47 0,-22-34-227,2 0-1,-1 0 1,0 0-1,1 0 1,9 6-1,-2-2-6598</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1:45.449"/>
    </inkml:context>
    <inkml:brush xml:id="br0">
      <inkml:brushProperty name="width" value="0.05" units="cm"/>
      <inkml:brushProperty name="height" value="0.05" units="cm"/>
      <inkml:brushProperty name="color" value="#00A0D7"/>
    </inkml:brush>
  </inkml:definitions>
  <inkml:trace contextRef="#ctx0" brushRef="#br0">1 0 24575,'3'3'0,"5"5"0,4 8 0,17 24 0,20 35 0,9 26 0,1 2 0,-3 0 0,-5-7 0,-6-17 0,-12-12 0,-8-17 0,-9-13 0,-3-14 0,-3-7 0,-5-6-8191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1:46.448"/>
    </inkml:context>
    <inkml:brush xml:id="br0">
      <inkml:brushProperty name="width" value="0.05" units="cm"/>
      <inkml:brushProperty name="height" value="0.05" units="cm"/>
      <inkml:brushProperty name="color" value="#00A0D7"/>
    </inkml:brush>
  </inkml:definitions>
  <inkml:trace contextRef="#ctx0" brushRef="#br0">1 60 24575,'7'-1'0,"0"0"0,0 0 0,0 0 0,0-1 0,9-3 0,18-4 0,63-5 0,104-1 0,-124 11 0,-41 2 0,139-3 0,-172 6 0,-1-1 0,1 0 0,0 1 0,-1-1 0,1 1 0,0 0 0,-1 0 0,1 0 0,-1 0 0,0 0 0,1 0 0,-1 1 0,0-1 0,1 1 0,-1 0 0,0-1 0,0 1 0,2 4 0,-1-3 0,-1 1 0,0 0 0,0 0 0,-1 0 0,1 0 0,-1 0 0,0 0 0,0 1 0,0-1 0,0 7 0,0 5 0,-2-1 0,0 0 0,-1 1 0,0-1 0,-8 25 0,-21 53 0,-5-2 0,-3-1 0,-59 97 0,93-179-273,1 1 0,0 0 0,1 0 0,-4 14 0,4-7-6553</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1:47.757"/>
    </inkml:context>
    <inkml:brush xml:id="br0">
      <inkml:brushProperty name="width" value="0.05" units="cm"/>
      <inkml:brushProperty name="height" value="0.05" units="cm"/>
      <inkml:brushProperty name="color" value="#00A0D7"/>
    </inkml:brush>
  </inkml:definitions>
  <inkml:trace contextRef="#ctx0" brushRef="#br0">0 1 24575,'55'-1'0,"62"3"0,-115-2 0,0 0 0,0 0 0,0 0 0,0 1 0,1-1 0,-1 1 0,0 0 0,-1-1 0,1 1 0,0 0 0,0 0 0,0 0 0,2 2 0,-3-2 0,0 0 0,-1 0 0,1-1 0,0 1 0,-1 0 0,1 0 0,-1 0 0,0 0 0,1 0 0,-1-1 0,0 1 0,1 0 0,-1 0 0,0 0 0,0 0 0,0 0 0,0 0 0,0 0 0,0 0 0,0 2 0,-1 0 0,0 0 0,-1 0 0,1 0 0,0 0 0,-1 0 0,0-1 0,1 1 0,-1-1 0,0 1 0,0-1 0,-1 1 0,1-1 0,0 0 0,-1 0 0,-4 3 0,-36 15 0,-12 7 0,52-25 0,1-1 0,-1 1 0,0 0 0,1 1 0,-1-1 0,1 0 0,0 1 0,-1-1 0,1 1 0,0-1 0,1 1 0,-1 0 0,-2 6 0,4-8 0,-1 0 0,1 0 0,0 0 0,0 0 0,0 0 0,0 0 0,0 0 0,0 0 0,0 0 0,0 0 0,0 0 0,0 1 0,1-1 0,-1 0 0,0 0 0,1 0 0,-1 0 0,1 0 0,-1 0 0,1-1 0,-1 1 0,1 0 0,0 0 0,0 0 0,-1 0 0,1-1 0,0 1 0,0 0 0,0-1 0,0 1 0,0-1 0,0 1 0,0-1 0,0 1 0,0-1 0,0 0 0,0 1 0,0-1 0,0 0 0,2 0 0,5 2 0,1-1 0,0 0 0,16 0 0,-20-1 0,19 1 0,0 1 0,1 0 0,-1 2 0,0 1 0,30 10 0,-38-11-1365</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1:50.016"/>
    </inkml:context>
    <inkml:brush xml:id="br0">
      <inkml:brushProperty name="width" value="0.05" units="cm"/>
      <inkml:brushProperty name="height" value="0.05" units="cm"/>
      <inkml:brushProperty name="color" value="#00A0D7"/>
    </inkml:brush>
  </inkml:definitions>
  <inkml:trace contextRef="#ctx0" brushRef="#br0">2092 32 24575,'-5'0'0,"-1"1"0,0-1 0,0 1 0,0 0 0,1 1 0,-1-1 0,1 1 0,-1 0 0,1 1 0,-1-1 0,1 1 0,0 0 0,0 0 0,1 0 0,-6 5 0,2 0 0,0 1 0,1-1 0,0 1 0,1 0 0,-1 1 0,-8 18 0,13-23 0,-1-1 0,1 0 0,-1 0 0,0 0 0,0 0 0,-1 0 0,1-1 0,-1 0 0,0 1 0,0-1 0,0-1 0,0 1 0,0-1 0,0 1 0,-1-1 0,0 0 0,-7 2 0,-6 0 0,0-1 0,0-1 0,-29 1 0,-3 0 0,-306 61 0,237-40 0,43-13 0,0-4 0,-1-3 0,-90-7 0,26 0 0,114 3 0,0-1 0,0-1 0,0-1 0,1-2 0,-1 0 0,-29-12 0,13 2 0,11 5 0,2-1 0,0-1 0,0-2 0,1-1 0,-38-26 0,-152-127-1365,210 161-5461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1:50.927"/>
    </inkml:context>
    <inkml:brush xml:id="br0">
      <inkml:brushProperty name="width" value="0.05" units="cm"/>
      <inkml:brushProperty name="height" value="0.05" units="cm"/>
      <inkml:brushProperty name="color" value="#00A0D7"/>
    </inkml:brush>
  </inkml:definitions>
  <inkml:trace contextRef="#ctx0" brushRef="#br0">315 20 24575,'-142'-10'0,"37"1"0,100 8 0,1 1 0,-1 0 0,0 0 0,1 1 0,-1 0 0,0-1 0,1 1 0,-8 3 0,10-3 0,1 0 0,0-1 0,0 1 0,0 0 0,-1 0 0,1 0 0,0 0 0,0 0 0,0 0 0,1 0 0,-1 0 0,0 1 0,0-1 0,1 0 0,-1 0 0,0 1 0,1-1 0,-1 0 0,1 1 0,0-1 0,-1 1 0,1-1 0,0 1 0,0-1 0,0 0 0,0 1 0,0-1 0,0 1 0,1-1 0,-1 0 0,0 1 0,1 1 0,4 12 1,1-1 0,0 0-1,0 0 1,1-1 0,16 22-1,2 5-1369,-17-27-5457</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1:51.902"/>
    </inkml:context>
    <inkml:brush xml:id="br0">
      <inkml:brushProperty name="width" value="0.05" units="cm"/>
      <inkml:brushProperty name="height" value="0.05" units="cm"/>
      <inkml:brushProperty name="color" value="#00A0D7"/>
    </inkml:brush>
  </inkml:definitions>
  <inkml:trace contextRef="#ctx0" brushRef="#br0">0 1 24575,'1'3'0,"0"0"0,0 0 0,0 0 0,1 0 0,-1 0 0,1-1 0,0 1 0,0 0 0,0-1 0,4 5 0,5 7 0,47 70 0,105 163 0,-117-170 0,6 10 0,55 126 0,-89-164 0,-16-44-44,-1-6 130,-2-11-755,1 10-69,-1-12-6088</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1:52.761"/>
    </inkml:context>
    <inkml:brush xml:id="br0">
      <inkml:brushProperty name="width" value="0.05" units="cm"/>
      <inkml:brushProperty name="height" value="0.05" units="cm"/>
      <inkml:brushProperty name="color" value="#00A0D7"/>
    </inkml:brush>
  </inkml:definitions>
  <inkml:trace contextRef="#ctx0" brushRef="#br0">0 1 24575,'508'0'0,"-504"0"0,-1 0 0,0 0 0,0 0 0,0 0 0,1 0 0,-1 1 0,0-1 0,0 1 0,0 0 0,0 0 0,0 0 0,0 1 0,0-1 0,0 1 0,4 3 0,-5-3 0,0 1 0,-1 0 0,1-1 0,-1 1 0,1 0 0,-1 0 0,0 0 0,0 0 0,0 0 0,-1 0 0,1 0 0,-1 1 0,0-1 0,0 0 0,0 6 0,-3 43 0,-2 0 0,-18 83 0,-7 53 0,-5 93 0,31-253-1365,1-6-5461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29:38.432"/>
    </inkml:context>
    <inkml:brush xml:id="br0">
      <inkml:brushProperty name="width" value="0.05" units="cm"/>
      <inkml:brushProperty name="height" value="0.05" units="cm"/>
      <inkml:brushProperty name="color" value="#E71224"/>
    </inkml:brush>
  </inkml:definitions>
  <inkml:trace contextRef="#ctx0" brushRef="#br0">220 0 24575,'-1'2'0,"0"0"0,-1 0 0,1 0 0,-1 0 0,1-1 0,-1 1 0,0-1 0,1 1 0,-1-1 0,0 0 0,0 1 0,0-1 0,0 0 0,-4 1 0,-5 4 0,-20 14 0,1 1 0,1 1 0,-39 41 0,65-61 0,1 1 0,0 0 0,0-1 0,0 1 0,1 0 0,-1 0 0,1 0 0,-1 1 0,1-1 0,0 0 0,0 0 0,0 1 0,1-1 0,-1 1 0,1-1 0,0 7 0,0-8 0,1 0 0,-1 0 0,0 0 0,1 0 0,-1 0 0,1 0 0,0 0 0,0-1 0,0 1 0,0 0 0,0-1 0,0 1 0,0 0 0,1-1 0,-1 0 0,0 1 0,1-1 0,-1 0 0,1 1 0,0-1 0,-1 0 0,1 0 0,0 0 0,0-1 0,-1 1 0,1 0 0,0-1 0,0 1 0,0-1 0,2 1 0,33 4 0,-19-3 0,0 0 0,0 2 0,0 0 0,25 10 0,-39-13 0,0 1 0,0 0 0,0 1 0,0-1 0,0 1 0,0-1 0,-1 1 0,0 0 0,1 0 0,-1 1 0,0-1 0,0 1 0,-1 0 0,1-1 0,-1 1 0,0 0 0,0 1 0,0-1 0,-1 0 0,1 0 0,-1 1 0,0-1 0,1 6 0,-1-3 0,0 0 0,-1 0 0,0 0 0,0 0 0,0 0 0,-3 13 0,2-17 0,0 0 0,-1 0 0,1 1 0,0-2 0,-1 1 0,0 0 0,0 0 0,0 0 0,0-1 0,0 1 0,0-1 0,-1 0 0,1 0 0,-1 0 0,0 0 0,-4 3 0,-1-1-124,0 1 0,-1-1 0,0-1 0,0 0 0,0 0 0,0 0-1,0-1 1,0-1 0,-1 0 0,-13 1 0,3-2-6702</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1:53.277"/>
    </inkml:context>
    <inkml:brush xml:id="br0">
      <inkml:brushProperty name="width" value="0.05" units="cm"/>
      <inkml:brushProperty name="height" value="0.05" units="cm"/>
      <inkml:brushProperty name="color" value="#00A0D7"/>
    </inkml:brush>
  </inkml:definitions>
  <inkml:trace contextRef="#ctx0" brushRef="#br0">1 1 24575,'0'3'0,"0"5"0,0 4 0,0 7 0,0 10 0,0 7 0,0 0 0,0-1 0,0-5 0,0-3 0,0-4 0,0-1 0,0-6-8191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3:11.019"/>
    </inkml:context>
    <inkml:brush xml:id="br0">
      <inkml:brushProperty name="width" value="0.05" units="cm"/>
      <inkml:brushProperty name="height" value="0.05" units="cm"/>
      <inkml:brushProperty name="color" value="#008C3A"/>
    </inkml:brush>
  </inkml:definitions>
  <inkml:trace contextRef="#ctx0" brushRef="#br0">1 631 24575,'5'-1'0,"0"-1"0,-1 0 0,1 0 0,0 0 0,0 0 0,-1-1 0,1 1 0,5-6 0,-3 3 0,6-2 0,0 0 0,21-8 0,-22 11 0,-1-1 0,0 0 0,-1 0 0,21-15 0,44-41 0,3 4 0,139-78 0,-146 98 0,122-59 0,-151 78 0,0 2 0,79-18 0,32 4 0,2 8 0,286-6 0,-150 29-1365,-272-1-5461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3:11.949"/>
    </inkml:context>
    <inkml:brush xml:id="br0">
      <inkml:brushProperty name="width" value="0.05" units="cm"/>
      <inkml:brushProperty name="height" value="0.05" units="cm"/>
      <inkml:brushProperty name="color" value="#008C3A"/>
    </inkml:brush>
  </inkml:definitions>
  <inkml:trace contextRef="#ctx0" brushRef="#br0">0 0 24575,'16'0'0,"1"0"0,-1 2 0,0-1 0,0 2 0,0 0 0,-1 1 0,1 0 0,-1 1 0,0 1 0,0 1 0,-1 0 0,1 1 0,-2 0 0,1 1 0,-1 1 0,19 17 0,-30-25 0,0 1 0,0-1 0,0 0 0,0 1 0,0-1 0,-1 1 0,1-1 0,-1 1 0,0 0 0,1 0 0,-1 0 0,-1-1 0,1 1 0,0 0 0,-1 0 0,1 0 0,-1 0 0,0 0 0,0 0 0,0 0 0,-1 0 0,1 0 0,-1 0 0,1 0 0,-1 0 0,0 0 0,0 0 0,0 0 0,-2 2 0,-5 9 0,-1 0 0,0-1 0,-1 0 0,-17 17 0,-6 10 0,26-28-1365,2-1-5461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3:15.210"/>
    </inkml:context>
    <inkml:brush xml:id="br0">
      <inkml:brushProperty name="width" value="0.05" units="cm"/>
      <inkml:brushProperty name="height" value="0.05" units="cm"/>
      <inkml:brushProperty name="color" value="#008C3A"/>
    </inkml:brush>
  </inkml:definitions>
  <inkml:trace contextRef="#ctx0" brushRef="#br0">500 22 24575,'0'-1'0,"0"0"0,-1 0 0,1 0 0,0 1 0,-1-1 0,1 0 0,-1 0 0,1 0 0,-1 1 0,0-1 0,1 0 0,-1 1 0,0-1 0,1 1 0,-1-1 0,0 1 0,0-1 0,0 1 0,0-1 0,1 1 0,-1 0 0,0-1 0,0 1 0,0 0 0,0 0 0,0 0 0,-1 0 0,-30-4 0,28 4 0,-6-1 0,-1 0 0,1 1 0,-1 0 0,1 1 0,-1 0 0,1 0 0,0 1 0,0 1 0,0 0 0,0 0 0,0 1 0,-12 7 0,9-4 0,1-1 0,0 0 0,1 1 0,0 1 0,-13 11 0,21-16 0,0 1 0,0 0 0,0-1 0,0 1 0,1 0 0,-1 0 0,1 1 0,0-1 0,0 0 0,1 1 0,-1-1 0,1 1 0,0-1 0,0 1 0,0 9 0,0 128 0,2-124 0,1 1 0,1-1 0,0 1 0,1-1 0,11 27 0,-3-27 0,0 0 0,-11-18 0,-1 1 0,0 0 0,0-1 0,0 1 0,0 0 0,0-1 0,0 1 0,0 0 0,0-1 0,0 1 0,0 0 0,0-1 0,0 1 0,0 0 0,0-1 0,0 1 0,-1 0 0,1-1 0,0 1 0,-1-1 0,1 1 0,0-1 0,-1 1 0,1 0 0,0-1 0,-1 1 0,0-1 0,-13 13 0,-1-2 0,0 0 0,0-1 0,-1 0 0,-20 8 0,18-10 0,0 2 0,1 0 0,0 1 0,-20 17 0,36-27 0,0-1 0,0 1 0,0 0 0,1-1 0,-1 1 0,0 0 0,1-1 0,-1 1 0,0 0 0,1 0 0,-1 0 0,1-1 0,-1 1 0,1 0 0,0 0 0,-1 0 0,1 0 0,0 0 0,0 0 0,0 0 0,-1 0 0,1 0 0,0 0 0,0 0 0,0 0 0,1 0 0,-1 0 0,0-1 0,0 1 0,0 0 0,1 0 0,-1 0 0,0 0 0,1 0 0,-1 0 0,1 0 0,-1-1 0,1 1 0,0 0 0,-1 0 0,1-1 0,0 1 0,-1 0 0,1-1 0,0 1 0,0-1 0,-1 1 0,1-1 0,1 1 0,7 4 0,0-1 0,0 0 0,0 0 0,11 2 0,-9-3 0,24 9 0,-1 1 0,45 25 0,-65-30 0,-1 0 0,0 1 0,-1 0 0,0 1 0,0 0 0,-1 1 0,0 0 0,12 17 0,-18-20 0,0 1 0,-1 0 0,0 1 0,0-1 0,-1 1 0,0 0 0,-1 0 0,0 0 0,1 17 0,-1 12 0,-4 47 0,-1-22 0,15 277 0,-2 224 0,-12-345 0,2-163 0,12 362 0,-6-350 0,-3-23 0,1 0 0,3-1 0,16 60 0,8 13 0,6 19 0,-20-64 0,-16-60 0,2 1 0,0-1 0,0 0 0,1 0 0,1 0 0,11 22 0,-13-31 10,0 0 0,0 0 0,1 0 0,-1 0 0,1-1 0,0 0 0,0 0 0,0 0 0,0 0 0,1-1 0,5 3 0,-8-4-58,-1 0 0,1 0 0,0-1 0,0 1 0,0-1 1,0 1-1,0-1 0,0 0 0,0 0 0,0 0 0,0 0 0,0 0 0,0 0 0,0 0 0,0-1 1,0 1-1,0-1 0,0 1 0,-1-1 0,1 0 0,0 0 0,0 0 0,-1 0 0,1 0 0,0 0 0,-1 0 1,1-1-1,-1 1 0,1-1 0,0-1 0,7-10-6778</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3:18.399"/>
    </inkml:context>
    <inkml:brush xml:id="br0">
      <inkml:brushProperty name="width" value="0.05" units="cm"/>
      <inkml:brushProperty name="height" value="0.05" units="cm"/>
      <inkml:brushProperty name="color" value="#008C3A"/>
    </inkml:brush>
  </inkml:definitions>
  <inkml:trace contextRef="#ctx0" brushRef="#br0">2 23 24575,'-2'110'0,"5"116"0,-3-220 0,1-1 0,0 1 0,0-1 0,0 0 0,1 1 0,0-1 0,0 0 0,0 0 0,1 0 0,0-1 0,0 1 0,0 0 0,0-1 0,1 0 0,-1 0 0,1 0 0,0 0 0,1-1 0,-1 1 0,0-1 0,8 4 0,-5-4 0,0 0 0,0-1 0,0 1 0,0-1 0,0-1 0,1 1 0,-1-1 0,1 0 0,-1-1 0,0 0 0,1 0 0,-1-1 0,1 0 0,-1 0 0,10-3 0,-13 3 0,-1-1 0,1 1 0,-1-1 0,0 0 0,0 0 0,0 0 0,0 0 0,0-1 0,0 1 0,-1-1 0,1 0 0,-1 1 0,3-5 0,25-47 0,-17 29 0,-10 18 0,0 0 0,0 0 0,-1 0 0,0-1 0,0 1 0,-1-1 0,0 1 0,0-10 0,-3-66 0,0 47 0,3 84 0,-1-11 0,1 1 0,1-1 0,3 1 0,1-1 0,11 39 0,-15-73 0,-1 0 0,1 0 0,-1 0 0,1-1 0,0 1 0,0-1 0,0 1 0,1-1 0,-1 0 0,0 0 0,1 0 0,-1 0 0,1 0 0,0-1 0,0 1 0,0-1 0,-1 1 0,1-1 0,1 0 0,-1 0 0,0-1 0,0 1 0,0-1 0,0 1 0,0-1 0,1 0 0,-1 0 0,0 0 0,4-1 0,-2 0 0,0 1 0,0-1 0,0 0 0,0 0 0,0-1 0,0 1 0,0-1 0,0 0 0,-1 0 0,1-1 0,-1 0 0,1 1 0,-1-1 0,0-1 0,0 1 0,-1-1 0,7-6 0,-2-4 0,-1 0 0,0-1 0,-1 0 0,0 0 0,-1 0 0,-1-1 0,-1 1 0,3-21 0,-3-15 0,-2-64 0,-2 57 0,1 42-455,-1 0 0,-6-31 0,2 28-6371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3:19.938"/>
    </inkml:context>
    <inkml:brush xml:id="br0">
      <inkml:brushProperty name="width" value="0.05" units="cm"/>
      <inkml:brushProperty name="height" value="0.05" units="cm"/>
      <inkml:brushProperty name="color" value="#008C3A"/>
    </inkml:brush>
  </inkml:definitions>
  <inkml:trace contextRef="#ctx0" brushRef="#br0">1 1 24575,'0'3'0,"0"5"0,0 4 0,0 3 0,0 3 0,0 5 0,0 1 0,0 1 0,0-1 0,0-1 0,3-5 0,5-5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3:20.629"/>
    </inkml:context>
    <inkml:brush xml:id="br0">
      <inkml:brushProperty name="width" value="0.05" units="cm"/>
      <inkml:brushProperty name="height" value="0.05" units="cm"/>
      <inkml:brushProperty name="color" value="#008C3A"/>
    </inkml:brush>
  </inkml:definitions>
  <inkml:trace contextRef="#ctx0" brushRef="#br0">1 0 24575,'0'3'0,"0"5"0,0 5 0,0 2 0,0 6 0,0 3 0,0 1 0,0-1 0,0-5-8191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3:22.299"/>
    </inkml:context>
    <inkml:brush xml:id="br0">
      <inkml:brushProperty name="width" value="0.05" units="cm"/>
      <inkml:brushProperty name="height" value="0.05" units="cm"/>
      <inkml:brushProperty name="color" value="#008C3A"/>
    </inkml:brush>
  </inkml:definitions>
  <inkml:trace contextRef="#ctx0" brushRef="#br0">101 1 24575,'0'8'0,"0"1"0,-1-1 0,0 1 0,-1-1 0,0 1 0,0-1 0,-1 0 0,0 0 0,0 0 0,-1 0 0,0-1 0,-9 14 0,-1-1 0,-15 34 0,25-46 0,1 0 0,0 0 0,1 1 0,0-1 0,0 1 0,1 0 0,-1 14 0,2-8 0,1 0 0,0 1 0,1-1 0,1 0 0,0 0 0,8 21 0,-9-30 0,2 9 0,1-1 0,1 1 0,1-1 0,0 0 0,14 21 0,-8-18 0,-8-8 0,1-1 0,0 0 0,0 0 0,1 0 0,0-1 0,0 0 0,0-1 0,1 1 0,0-2 0,1 1 0,15 8 0,1-5-43,-16-7-222,0 2 1,-1-1 0,1 1-1,13 9 1,-9-3-6562</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3:23.638"/>
    </inkml:context>
    <inkml:brush xml:id="br0">
      <inkml:brushProperty name="width" value="0.05" units="cm"/>
      <inkml:brushProperty name="height" value="0.05" units="cm"/>
      <inkml:brushProperty name="color" value="#008C3A"/>
    </inkml:brush>
  </inkml:definitions>
  <inkml:trace contextRef="#ctx0" brushRef="#br0">281 2 24575,'-47'-1'0,"17"0"0,-1 1 0,0 2 0,-56 10 0,72-10 0,12-2 0,1 0 0,-1 1 0,0-1 0,1 0 0,-1 1 0,0 0 0,1 0 0,-1 0 0,1 0 0,-1 0 0,1 0 0,0 1 0,-4 2 0,6-4 0,0 0 0,0 1 0,0-1 0,0 1 0,0-1 0,0 1 0,0-1 0,0 0 0,1 1 0,-1-1 0,0 1 0,0-1 0,0 0 0,1 1 0,-1-1 0,0 0 0,1 1 0,-1-1 0,0 0 0,1 1 0,-1-1 0,0 0 0,1 0 0,-1 1 0,0-1 0,1 0 0,-1 0 0,1 0 0,-1 0 0,0 1 0,1-1 0,18 8 0,-17-8 0,25 11 0,0 2 0,47 28 0,-67-37 0,-1 0 0,0 0 0,0 1 0,0 0 0,0 1 0,-1-1 0,0 1 0,0 0 0,0 0 0,-1 1 0,0 0 0,0-1 0,-1 1 0,0 0 0,0 1 0,3 9 0,-6-15 3,1 0 1,-1 0-1,0 0 0,0-1 0,0 1 0,0 0 1,0 0-1,0 0 0,0 0 0,-1-1 0,1 1 1,0 0-1,-1 0 0,0-1 0,1 1 0,-1 0 0,0-1 1,0 1-1,0 0 0,0-1 0,0 0 0,0 1 1,-1-1-1,1 0 0,0 1 0,-1-1 0,1 0 1,-1 0-1,1 0 0,-1 0 0,1 0 0,-1 0 0,0-1 1,1 1-1,-1-1 0,-3 2 0,-5-1-240,-1 1 0,1-1 0,-1-1 0,1 0 1,-12-1-1,21 1 175,-8-1-6764</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3:24.103"/>
    </inkml:context>
    <inkml:brush xml:id="br0">
      <inkml:brushProperty name="width" value="0.05" units="cm"/>
      <inkml:brushProperty name="height" value="0.05" units="cm"/>
      <inkml:brushProperty name="color" value="#008C3A"/>
    </inkml:brush>
  </inkml:definitions>
  <inkml:trace contextRef="#ctx0" brushRef="#br0">1 0 24575,'0'4'0,"3"4"0,2 4 0,2 7 0,1 10 0,2 3 0,-1 4 0,-1-2 0,-3-3 0,-2 0 0,-1-8 0,-2-9-8191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29:39.442"/>
    </inkml:context>
    <inkml:brush xml:id="br0">
      <inkml:brushProperty name="width" value="0.05" units="cm"/>
      <inkml:brushProperty name="height" value="0.05" units="cm"/>
      <inkml:brushProperty name="color" value="#E71224"/>
    </inkml:brush>
  </inkml:definitions>
  <inkml:trace contextRef="#ctx0" brushRef="#br0">1 0 24575,'0'4'0,"0"3"0,3 2 0,2 2 0,2 3 0,1 2 0,-1 2 0,1 1 0,0 0 0,-2-2-8191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3:24.981"/>
    </inkml:context>
    <inkml:brush xml:id="br0">
      <inkml:brushProperty name="width" value="0.05" units="cm"/>
      <inkml:brushProperty name="height" value="0.05" units="cm"/>
      <inkml:brushProperty name="color" value="#008C3A"/>
    </inkml:brush>
  </inkml:definitions>
  <inkml:trace contextRef="#ctx0" brushRef="#br0">1 1 24575,'14'8'0,"0"1"0,0 0 0,-1 1 0,0 1 0,13 13 0,52 65 0,-67-73 12,1 2 0,-2-1 0,0 1 0,-1 1 0,-1 0 0,-1 0 0,-1 1 0,0 0 0,4 28 0,-3 5-507,-2 0 0,-2 75 0,-4-110-6331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3:26.691"/>
    </inkml:context>
    <inkml:brush xml:id="br0">
      <inkml:brushProperty name="width" value="0.05" units="cm"/>
      <inkml:brushProperty name="height" value="0.05" units="cm"/>
      <inkml:brushProperty name="color" value="#008C3A"/>
    </inkml:brush>
  </inkml:definitions>
  <inkml:trace contextRef="#ctx0" brushRef="#br0">3 23 24575,'-1'60'0,"-1"-23"0,2 1 0,7 47 0,-6-75 0,1 0 0,0-1 0,0 1 0,1 0 0,1-1 0,0 0 0,0 0 0,1 0 0,0 0 0,0-1 0,1 1 0,0-1 0,10 9 0,-13-14 0,0-1 0,1 1 0,0-1 0,-1 0 0,1 0 0,0 0 0,0 0 0,0-1 0,1 1 0,-1-1 0,0 0 0,0-1 0,1 1 0,5-1 0,-7 1 0,0-1 0,0-1 0,0 1 0,0 0 0,0-1 0,0 1 0,-1-1 0,1 0 0,0 0 0,0 0 0,-1 0 0,1 0 0,-1-1 0,1 1 0,-1-1 0,1 0 0,-1 1 0,0-1 0,0 0 0,0-1 0,3-3 0,-4 5 0,0-1 0,0 1 0,0 0 0,0 0 0,0-1 0,0 1 0,1 0 0,-1 0 0,0 0 0,0 1 0,1-1 0,-1 0 0,1 0 0,-1 1 0,1-1 0,-1 1 0,1-1 0,-1 1 0,1 0 0,-1 0 0,1-1 0,0 1 0,-1 0 0,1 0 0,-1 1 0,1-1 0,-1 0 0,1 0 0,-1 1 0,4 0 0,5 3 0,0 0 0,0 1 0,16 10 0,6 2 0,-29-16 0,0 1 0,0-1 0,0 0 0,1 0 0,-1 0 0,1 0 0,-1 0 0,0-1 0,1 0 0,-1 1 0,1-1 0,-1 0 0,1-1 0,-1 1 0,1-1 0,-1 1 0,1-1 0,-1 0 0,0-1 0,6-1 0,-6 0 0,-1 1 0,1-1 0,0 0 0,-1 0 0,0 0 0,0 0 0,1 0 0,-2 0 0,1-1 0,0 1 0,-1-1 0,0 1 0,1-1 0,-1 0 0,-1 1 0,1-1 0,-1 0 0,1-7 0,17-307-1365,-18 300-5461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3:27.124"/>
    </inkml:context>
    <inkml:brush xml:id="br0">
      <inkml:brushProperty name="width" value="0.05" units="cm"/>
      <inkml:brushProperty name="height" value="0.05" units="cm"/>
      <inkml:brushProperty name="color" value="#008C3A"/>
    </inkml:brush>
  </inkml:definitions>
  <inkml:trace contextRef="#ctx0" brushRef="#br0">0 1 24575,'0'3'0,"0"5"0,0 7 0,0 5 0,0 6 0,0 1 0,0 0 0,0-5-8191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3:28.180"/>
    </inkml:context>
    <inkml:brush xml:id="br0">
      <inkml:brushProperty name="width" value="0.05" units="cm"/>
      <inkml:brushProperty name="height" value="0.05" units="cm"/>
      <inkml:brushProperty name="color" value="#008C3A"/>
    </inkml:brush>
  </inkml:definitions>
  <inkml:trace contextRef="#ctx0" brushRef="#br0">1 1 24575,'2'0'0,"0"0"0,0-1 0,0 1 0,0 1 0,0-1 0,0 0 0,0 0 0,0 1 0,0-1 0,0 1 0,0 0 0,-1-1 0,1 1 0,0 0 0,0 0 0,0 0 0,2 2 0,-3-1 0,-1 0 0,1-1 0,-1 1 0,1 0 0,-1 0 0,1-1 0,-1 1 0,0 0 0,0 0 0,0 0 0,0 0 0,0-1 0,0 1 0,-1 0 0,1 0 0,0 0 0,-1-1 0,1 1 0,-1 0 0,-1 1 0,-3 15 0,0-1 0,-2 20 0,6-31 0,0 1 0,0 0 0,1 0 0,0 0 0,1 0 0,-1-1 0,1 1 0,3 11 0,-3-16 0,1 0 0,-1 0 0,1 0 0,0 0 0,-1 0 0,1 0 0,0-1 0,0 1 0,0-1 0,0 1 0,1-1 0,-1 0 0,0 1 0,0-1 0,1-1 0,-1 1 0,1 0 0,-1 0 0,1-1 0,-1 0 0,1 1 0,-1-1 0,5 0 0,9 0 0,0 0 0,22-4 0,-35 4 0,17-4-1365,-5-1-5461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3:29.352"/>
    </inkml:context>
    <inkml:brush xml:id="br0">
      <inkml:brushProperty name="width" value="0.05" units="cm"/>
      <inkml:brushProperty name="height" value="0.05" units="cm"/>
      <inkml:brushProperty name="color" value="#008C3A"/>
    </inkml:brush>
  </inkml:definitions>
  <inkml:trace contextRef="#ctx0" brushRef="#br0">42 1 24575,'0'39'0,"-1"0"0,-2 0 0,-12 58 0,8-65 0,1 1 0,1 0 0,2 0 0,2 0 0,2 40 0,-1-70 0,1 0 0,-1-1 0,1 1 0,0 0 0,-1 0 0,1 0 0,0-1 0,1 1 0,-1-1 0,0 1 0,1-1 0,0 1 0,-1-1 0,1 0 0,0 1 0,0-1 0,0 0 0,1-1 0,-1 1 0,0 0 0,1 0 0,-1-1 0,1 0 0,-1 1 0,1-1 0,0 0 0,0 0 0,-1-1 0,7 2 0,7 0 0,0 0 0,0-2 0,0 1 0,22-4 0,-5 1 0,6-2-1365,-25 0-5461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3:30.299"/>
    </inkml:context>
    <inkml:brush xml:id="br0">
      <inkml:brushProperty name="width" value="0.05" units="cm"/>
      <inkml:brushProperty name="height" value="0.05" units="cm"/>
      <inkml:brushProperty name="color" value="#008C3A"/>
    </inkml:brush>
  </inkml:definitions>
  <inkml:trace contextRef="#ctx0" brushRef="#br0">139 0 24575,'-8'1'0,"-1"0"0,1 0 0,0 0 0,0 1 0,-1 1 0,1-1 0,1 1 0,-1 0 0,0 1 0,1 0 0,0 0 0,-1 1 0,2 0 0,-1 0 0,1 1 0,-7 6 0,12-11 0,1 0 0,0 0 0,-1 0 0,1 0 0,-1 0 0,1 0 0,0 0 0,0 0 0,0 0 0,0 0 0,0 0 0,0 0 0,0 0 0,0 0 0,0 0 0,0 1 0,0-1 0,1 0 0,-1 0 0,0 0 0,1 0 0,-1 0 0,1 0 0,-1 0 0,1-1 0,0 1 0,-1 0 0,1 0 0,0 0 0,-1-1 0,1 1 0,0 0 0,1 0 0,34 25 0,-28-21 0,7 3 0,0 0 0,20 6 0,-22-9 0,-1 0 0,0 1 0,0 0 0,0 0 0,15 13 0,-24-17 0,0 1 0,-1-1 0,1 1 0,-1 0 0,0 0 0,0 0 0,0 0 0,0 0 0,0 0 0,-1 1 0,0-1 0,1 1 0,-1-1 0,0 1 0,-1-1 0,1 1 0,-1-1 0,0 1 0,1 0 0,-2-1 0,1 1 0,0 0 0,-1-1 0,-1 7 0,1-7-72,0 1 1,-1-1-1,1 0 0,-1 1 0,0-1 0,0 0 0,0 0 0,0 0 1,-1 0-1,1-1 0,-1 1 0,1-1 0,-1 1 0,0-1 0,0 0 1,0 0-1,0 0 0,-5 1 0,-4 3-6754</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3:31.151"/>
    </inkml:context>
    <inkml:brush xml:id="br0">
      <inkml:brushProperty name="width" value="0.05" units="cm"/>
      <inkml:brushProperty name="height" value="0.05" units="cm"/>
      <inkml:brushProperty name="color" value="#008C3A"/>
    </inkml:brush>
  </inkml:definitions>
  <inkml:trace contextRef="#ctx0" brushRef="#br0">0 1 24575,'2'0'0,"1"-1"0,-1 1 0,0 0 0,0 0 0,1 1 0,-1-1 0,0 0 0,0 1 0,0-1 0,1 1 0,-1 0 0,0 0 0,0 0 0,0 0 0,0 0 0,0 0 0,0 0 0,-1 1 0,1-1 0,0 1 0,-1-1 0,1 1 0,-1 0 0,1 0 0,-1-1 0,0 1 0,0 0 0,0 0 0,0 0 0,0 0 0,0 1 0,0-1 0,-1 0 0,1 0 0,-1 0 0,0 1 0,1-1 0,-1 0 0,0 0 0,0 1 0,-1 1 0,1 3 0,-1 0 0,0 0 0,-1 0 0,1 0 0,-5 10 0,-4 22 0,11-38 0,-1 0 0,0 0 0,0 0 0,0 0 0,1 0 0,-1 0 0,0 0 0,1 0 0,-1 0 0,1 0 0,-1 0 0,1 0 0,-1 0 0,1-1 0,0 1 0,-1 0 0,1-1 0,0 1 0,0 0 0,-1-1 0,1 1 0,0-1 0,0 1 0,0-1 0,0 1 0,0-1 0,0 0 0,0 1 0,1-1 0,36 8 0,-27-6 0,-7-1 0,21 3 0,-1 1 0,0 0 0,0 2 0,0 2 0,-1 0 0,36 19 0,-35-17 0,-19-12 0,-15-9 0,-4 0-1365,-1 1-5461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3:31.898"/>
    </inkml:context>
    <inkml:brush xml:id="br0">
      <inkml:brushProperty name="width" value="0.05" units="cm"/>
      <inkml:brushProperty name="height" value="0.05" units="cm"/>
      <inkml:brushProperty name="color" value="#008C3A"/>
    </inkml:brush>
  </inkml:definitions>
  <inkml:trace contextRef="#ctx0" brushRef="#br0">1 1 24575,'5'1'0,"1"1"0,-1 0 0,0 1 0,0-1 0,0 1 0,0 0 0,0 1 0,-1-1 0,1 1 0,5 5 0,-2-2 0,6 5 0,1 0 0,-2 1 0,0 1 0,0 0 0,-1 1 0,-1 0 0,0 1 0,-2 0 0,1 0 0,-2 1 0,0 1 0,-2-1 0,1 1 0,-2 0 0,-1 1 0,0-1 0,-1 1 0,1 30 0,-6 85-1365,2-117-5461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3:32.505"/>
    </inkml:context>
    <inkml:brush xml:id="br0">
      <inkml:brushProperty name="width" value="0.05" units="cm"/>
      <inkml:brushProperty name="height" value="0.05" units="cm"/>
      <inkml:brushProperty name="color" value="#008C3A"/>
    </inkml:brush>
  </inkml:definitions>
  <inkml:trace contextRef="#ctx0" brushRef="#br0">1 0 24575,'0'0'-8191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3:32.848"/>
    </inkml:context>
    <inkml:brush xml:id="br0">
      <inkml:brushProperty name="width" value="0.05" units="cm"/>
      <inkml:brushProperty name="height" value="0.05" units="cm"/>
      <inkml:brushProperty name="color" value="#008C3A"/>
    </inkml:brush>
  </inkml:definitions>
  <inkml:trace contextRef="#ctx0" brushRef="#br0">1 1 24575,'0'3'0,"0"5"0,0 4 0,0 3 0,0 3 0,0 5 0,0 2 0,0-4-8191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29:41.090"/>
    </inkml:context>
    <inkml:brush xml:id="br0">
      <inkml:brushProperty name="width" value="0.05" units="cm"/>
      <inkml:brushProperty name="height" value="0.05" units="cm"/>
      <inkml:brushProperty name="color" value="#E71224"/>
    </inkml:brush>
  </inkml:definitions>
  <inkml:trace contextRef="#ctx0" brushRef="#br0">169 0 24575,'-8'0'0,"1"0"0,-1 0 0,1 1 0,0 0 0,-1 0 0,-12 5 0,18-5 0,0 0 0,-1 0 0,1 1 0,0-1 0,0 1 0,0-1 0,0 1 0,1 0 0,-1-1 0,0 1 0,1 0 0,-1 0 0,1 0 0,-1 1 0,1-1 0,0 0 0,0 0 0,0 1 0,1-1 0,-1 1 0,0-1 0,1 1 0,-1 3 0,0 0 0,0 1 0,0-1 0,1 1 0,0-1 0,0 0 0,1 1 0,-1-1 0,1 1 0,1-1 0,-1 0 0,1 0 0,0 0 0,1 0 0,-1 0 0,1 0 0,0 0 0,1-1 0,-1 1 0,1-1 0,0 0 0,10 9 0,-7-8 0,-1 1 0,0 0 0,0 1 0,0-1 0,-1 1 0,0 0 0,-1 1 0,0-1 0,0 1 0,0 0 0,2 11 0,-2-5 0,-1 0 0,-1 1 0,0-1 0,-1 1 0,0 0 0,-2 16 0,0-29 0,1 0 0,-1 0 0,0 0 0,0-1 0,0 1 0,0 0 0,0 0 0,-1-1 0,1 1 0,-1-1 0,0 1 0,0-1 0,0 0 0,0 0 0,0 0 0,0 0 0,-1 0 0,1 0 0,0-1 0,-1 1 0,0-1 0,1 1 0,-1-1 0,-3 1 0,-8 3 0,0-1 0,-1 0 0,-22 2 0,26-4 0,7-1-227,-1 0-1,0-1 1,0 0-1,1 0 1,-10-1-1,1-2-6598</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3:33.191"/>
    </inkml:context>
    <inkml:brush xml:id="br0">
      <inkml:brushProperty name="width" value="0.05" units="cm"/>
      <inkml:brushProperty name="height" value="0.05" units="cm"/>
      <inkml:brushProperty name="color" value="#008C3A"/>
    </inkml:brush>
  </inkml:definitions>
  <inkml:trace contextRef="#ctx0" brushRef="#br0">1 0 24575,'0'4'0,"0"4"0,0 4 0,0 3 0,0 3 0,0-2-8191</inkml:trace>
  <inkml:trace contextRef="#ctx0" brushRef="#br0" timeOffset="1">1 198 24575,'0'6'0,"0"6"0,0 8 0,0 3 0,0 5 0,0 1 0,0-5-8191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3:33.567"/>
    </inkml:context>
    <inkml:brush xml:id="br0">
      <inkml:brushProperty name="width" value="0.05" units="cm"/>
      <inkml:brushProperty name="height" value="0.05" units="cm"/>
      <inkml:brushProperty name="color" value="#008C3A"/>
    </inkml:brush>
  </inkml:definitions>
  <inkml:trace contextRef="#ctx0" brushRef="#br0">1 0 24575,'0'3'0,"0"9"0,0 4 0,0 4 0,0 1 0,0 1 0,0-4-8191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3:35.952"/>
    </inkml:context>
    <inkml:brush xml:id="br0">
      <inkml:brushProperty name="width" value="0.05" units="cm"/>
      <inkml:brushProperty name="height" value="0.05" units="cm"/>
      <inkml:brushProperty name="color" value="#008C3A"/>
    </inkml:brush>
  </inkml:definitions>
  <inkml:trace contextRef="#ctx0" brushRef="#br0">21 39 24575,'-1'23'0,"-8"43"0,4-42 0,-1 40 0,7-47 0,0 0 0,0 0 0,2 0 0,0-1 0,1 0 0,1 1 0,0-1 0,1-1 0,1 1 0,0-1 0,1 0 0,1-1 0,0 0 0,1 0 0,19 20 0,-24-30 0,-1 0 0,0 0 0,1 0 0,0 0 0,0-1 0,0 0 0,0 0 0,1 0 0,-1-1 0,12 4 0,-15-5 0,0-1 0,1 1 0,-1-1 0,0 0 0,0 0 0,0 0 0,0 0 0,1 0 0,-1-1 0,0 1 0,0 0 0,0-1 0,0 0 0,0 1 0,0-1 0,0 0 0,0 0 0,0 0 0,0-1 0,-1 1 0,1 0 0,0-1 0,-1 1 0,1-1 0,-1 1 0,1-1 0,-1 0 0,0 1 0,0-1 0,0 0 0,0 0 0,1-3 0,17-37 0,-2 0 0,-2-1 0,-1-1 0,-3 0 0,-2 0 0,-1-1 0,2-81 0,-10 144 0,-1 24 0,8 60 0,-5-90 0,-1 0 0,2 0 0,0-1 0,0 1 0,1-1 0,0 0 0,1 0 0,0-1 0,1 1 0,12 16 0,-16-24 0,0-1 0,0 1 0,1-1 0,-1 0 0,1 0 0,-1 0 0,1 0 0,0 0 0,-1 0 0,1-1 0,0 1 0,0-1 0,0 0 0,1 0 0,-1 0 0,0 0 0,0-1 0,0 1 0,1-1 0,-1 0 0,0 0 0,0 0 0,1 0 0,-1 0 0,0-1 0,6-1 0,-4 0 0,0-1 0,0 1 0,0-1 0,0 0 0,0-1 0,-1 1 0,1-1 0,-1 0 0,0 0 0,0 0 0,0 0 0,-1-1 0,0 1 0,4-8 0,2-3 0,-1 2 0,0 0 0,-1 0 0,0 0 0,-2-1 0,1 0 0,-2 0 0,6-28 0,-5 10-111,1-12-516,2-45 0,-8 72-6199</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3:36.837"/>
    </inkml:context>
    <inkml:brush xml:id="br0">
      <inkml:brushProperty name="width" value="0.05" units="cm"/>
      <inkml:brushProperty name="height" value="0.05" units="cm"/>
      <inkml:brushProperty name="color" value="#008C3A"/>
    </inkml:brush>
  </inkml:definitions>
  <inkml:trace contextRef="#ctx0" brushRef="#br0">1 3 24575,'26'-1'0,"-12"0"0,1 0 0,0 1 0,-1 1 0,18 3 0,-30-4 0,0 0 0,0 1 0,0-1 0,0 1 0,0 0 0,0-1 0,0 1 0,0 0 0,0 0 0,0 0 0,-1 0 0,1 0 0,0 1 0,-1-1 0,1 1 0,-1-1 0,1 1 0,-1-1 0,1 1 0,-1 0 0,0 0 0,0-1 0,0 1 0,0 0 0,0 0 0,-1 0 0,1 0 0,-1 0 0,1 0 0,-1 0 0,0 1 0,1-1 0,-1 0 0,0 0 0,-1 2 0,-1 3 0,-1-1 0,0 1 0,0-1 0,0 0 0,-1 0 0,0-1 0,0 1 0,-1-1 0,1 0 0,-1 0 0,-7 6 0,-8 9 0,10-9 0,1-1 0,0 1 0,1 0 0,0 0 0,-12 23 0,18-31 0,1-1 0,0 1 0,0 0 0,0-1 0,1 1 0,-1 0 0,1-1 0,-1 1 0,1 0 0,0 0 0,0-1 0,0 1 0,0 0 0,1 0 0,-1-1 0,1 1 0,-1 0 0,1-1 0,0 1 0,0 0 0,0-1 0,1 1 0,-1-1 0,1 0 0,-1 0 0,1 1 0,0-1 0,0 0 0,0 0 0,3 3 0,-1-3 0,0 1 0,-1-1 0,1 0 0,0 0 0,0 0 0,0-1 0,0 1 0,1-1 0,-1 0 0,0 0 0,0-1 0,1 1 0,-1-1 0,0 0 0,1 0 0,-1 0 0,6-2 0,-4 1 0,0 0 0,0 0 0,0-1 0,0 0 0,0-1 0,-1 1 0,1-1 0,-1 0 0,1 0 0,-1-1 0,6-5 0,2-2-1365,-1 2-5461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3:37.465"/>
    </inkml:context>
    <inkml:brush xml:id="br0">
      <inkml:brushProperty name="width" value="0.05" units="cm"/>
      <inkml:brushProperty name="height" value="0.05" units="cm"/>
      <inkml:brushProperty name="color" value="#008C3A"/>
    </inkml:brush>
  </inkml:definitions>
  <inkml:trace contextRef="#ctx0" brushRef="#br0">0 0 24575,'0'4'0,"0"3"0,0 5 0,0 7 0,0 7 0,0 5 0,0 2 0,0 1 0,0 8 0,0 1 0,0-1 0,0-3 0,0-6 0,0-5 0,0-7-8191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3:38.884"/>
    </inkml:context>
    <inkml:brush xml:id="br0">
      <inkml:brushProperty name="width" value="0.05" units="cm"/>
      <inkml:brushProperty name="height" value="0.05" units="cm"/>
      <inkml:brushProperty name="color" value="#008C3A"/>
    </inkml:brush>
  </inkml:definitions>
  <inkml:trace contextRef="#ctx0" brushRef="#br0">221 0 24575,'-1'4'0,"0"-1"0,0 0 0,0 1 0,-1-1 0,0 0 0,1 0 0,-1 0 0,0 0 0,-1 0 0,1 0 0,0-1 0,-1 1 0,-2 2 0,-13 15 0,-3 9 0,-44 48 0,58-68 0,0 1 0,1 0 0,0 1 0,1 0 0,0 0 0,-6 22 0,-1-1 0,5-14 0,2 1 0,0-1 0,1 1 0,0 0 0,2 0 0,0 0 0,2 25 0,0-29 0,1 0 0,1-1 0,0 1 0,1-1 0,1 1 0,0-1 0,1 0 0,1-1 0,0 1 0,8 13 0,-2-12-195,1-1 0,0 0 0,1-1 0,0 0 0,1-1 0,29 18 0,-31-22-6631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0:07.384"/>
    </inkml:context>
    <inkml:brush xml:id="br0">
      <inkml:brushProperty name="width" value="0.05" units="cm"/>
      <inkml:brushProperty name="height" value="0.05" units="cm"/>
    </inkml:brush>
  </inkml:definitions>
  <inkml:trace contextRef="#ctx0" brushRef="#br0">39 0 24575,'0'0'0,"-1"1"0,0-1 0,0 0 0,1 0 0,-1 1 0,0-1 0,1 0 0,-1 1 0,0-1 0,1 1 0,-1-1 0,1 1 0,-1-1 0,1 1 0,-1-1 0,1 1 0,-1 0 0,1-1 0,0 1 0,-1 0 0,1-1 0,0 1 0,-1 0 0,1-1 0,0 1 0,0 0 0,0 0 0,0 0 0,-4 26 0,4-23 0,-10 246 0,8-231 0,-8 204 0,10-220 0,0-1 0,0 1 0,0 0 0,1 0 0,-1-1 0,1 1 0,-1 0 0,1-1 0,0 1 0,0-1 0,0 1 0,1-1 0,-1 1 0,0-1 0,1 0 0,1 3 0,0-3 0,0 0 0,0-1 0,0 1 0,0-1 0,0 1 0,0-1 0,0 0 0,0 0 0,1 0 0,-1 0 0,0-1 0,5 1 0,66 12 0,-46-7 0,1-1 0,42 1 0,-47-6-1365,-4 0-5461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0:09.035"/>
    </inkml:context>
    <inkml:brush xml:id="br0">
      <inkml:brushProperty name="width" value="0.05" units="cm"/>
      <inkml:brushProperty name="height" value="0.05" units="cm"/>
    </inkml:brush>
  </inkml:definitions>
  <inkml:trace contextRef="#ctx0" brushRef="#br0">0 474 24575,'3'0'0,"-1"-1"0,0 1 0,0 0 0,1-1 0,-1 1 0,0-1 0,0 0 0,1 0 0,-1 0 0,0 0 0,0 0 0,0 0 0,0-1 0,0 1 0,-1-1 0,1 1 0,0-1 0,-1 1 0,1-1 0,-1 0 0,1 0 0,-1 0 0,0 0 0,0 0 0,0 0 0,0 0 0,0-1 0,-1 1 0,1 0 0,0-3 0,2-9 0,-1 0 0,0 0 0,0-27 0,-2 18 0,6-23 0,-6 43 0,1-1 0,-1 1 0,1 0 0,0-1 0,0 1 0,0 0 0,1-1 0,-1 1 0,1 0 0,2-3 0,-4 6 0,1 0 0,0-1 0,-1 1 0,1 0 0,-1 0 0,1 0 0,0-1 0,-1 1 0,1 0 0,0 0 0,-1 0 0,1 0 0,0 0 0,-1 0 0,1 0 0,0 0 0,-1 1 0,1-1 0,0 0 0,-1 0 0,1 0 0,-1 1 0,1-1 0,0 0 0,-1 1 0,1-1 0,-1 1 0,1-1 0,-1 0 0,1 1 0,0 0 0,18 20 0,-15-17 0,32 46 0,-28-37 0,1-1 0,16 19 0,-25-31 0,1 0 0,-1 1 0,1-1 0,-1 0 0,1 1 0,-1-1 0,1 0 0,0 1 0,-1-1 0,1 0 0,-1 0 0,1 0 0,0 0 0,-1 0 0,1 0 0,0 1 0,-1-1 0,1-1 0,-1 1 0,1 0 0,0 0 0,-1 0 0,1 0 0,-1 0 0,1 0 0,0-1 0,-1 1 0,1 0 0,-1-1 0,1 1 0,-1 0 0,1-1 0,-1 1 0,1-1 0,-1 1 0,1 0 0,-1-1 0,0 1 0,1-1 0,-1 1 0,0-1 0,1 0 0,-1 1 0,0-1 0,0 1 0,1-1 0,-1 0 0,16-37 0,-12 28 0,38-111 0,9-21 0,-38 105-1365,-10 21-5461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4:02.204"/>
    </inkml:context>
    <inkml:brush xml:id="br0">
      <inkml:brushProperty name="width" value="0.05" units="cm"/>
      <inkml:brushProperty name="height" value="0.05" units="cm"/>
    </inkml:brush>
  </inkml:definitions>
  <inkml:trace contextRef="#ctx0" brushRef="#br0">3 1 24575,'-1'67'0,"-1"-28"0,2 1 0,2-1 0,1 0 0,2 0 0,13 54 0,-10-67 0,-6-16 0,1-1 0,0 1 0,0-1 0,1 0 0,0 0 0,0-1 0,8 11 0,-12-18 0,0-1 1,0 0-1,0 0 0,0 0 0,0 0 0,1 1 1,-1-1-1,0 0 0,0 0 0,0 0 0,0 0 1,0 0-1,0 1 0,0-1 0,1 0 1,-1 0-1,0 0 0,0 0 0,0 0 0,0 0 1,0 0-1,1 0 0,-1 0 0,0 0 0,0 1 1,0-1-1,0 0 0,1 0 0,-1 0 0,0 0 1,0 0-1,0 0 0,0 0 0,1 0 0,-1 0 1,0 0-1,0-1 0,0 1 0,1 0 0,-1 0 1,0 0-1,0 0 0,0 0 0,0 0 0,0 0 1,1 0-1,-1-1 0,3-7-1375,-1-8-5451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1:07.766"/>
    </inkml:context>
    <inkml:brush xml:id="br0">
      <inkml:brushProperty name="width" value="0.05" units="cm"/>
      <inkml:brushProperty name="height" value="0.05" units="cm"/>
      <inkml:brushProperty name="color" value="#00A0D7"/>
    </inkml:brush>
  </inkml:definitions>
  <inkml:trace contextRef="#ctx0" brushRef="#br0">5070 1 24575,'-1'3'0,"0"-1"0,0 1 0,0-1 0,0 1 0,0-1 0,-1 1 0,1-1 0,-1 0 0,0 0 0,-3 4 0,-7 10 0,-32 87 0,17-36 0,-11 23 0,17-38 0,-2 0 0,-2-2 0,-47 72 0,-69 55 0,115-150 0,0-1 0,-2-2 0,0 0 0,-37 22 0,63-44 0,-64 39 0,-79 37 0,-49 16 0,-81 34 0,220-105 0,0-2 0,-1-3 0,-76 13 0,-559 37 0,32-6 0,213-22 0,-1-36 0,393-4 0,-13-4 0,0-2 0,0-4 0,1-3 0,1-2 0,-82-31 0,97 25 0,1-1 0,-87-56 0,51 28 0,-86-58 0,-28-13 0,183 110-1365,3 1-5461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29:42.323"/>
    </inkml:context>
    <inkml:brush xml:id="br0">
      <inkml:brushProperty name="width" value="0.05" units="cm"/>
      <inkml:brushProperty name="height" value="0.05" units="cm"/>
      <inkml:brushProperty name="color" value="#E71224"/>
    </inkml:brush>
  </inkml:definitions>
  <inkml:trace contextRef="#ctx0" brushRef="#br0">1 1 24575,'1'0'0,"0"0"0,-1 1 0,1-1 0,0 1 0,0-1 0,0 1 0,0-1 0,-1 1 0,1-1 0,0 1 0,-1 0 0,1-1 0,0 1 0,-1 0 0,1 0 0,-1-1 0,1 1 0,-1 0 0,0 0 0,1 0 0,-1 0 0,0 0 0,1-1 0,-1 1 0,0 0 0,0 0 0,0 2 0,4 30 0,-4-30 0,1 24 0,-2-1 0,-5 39 0,5-64 0,1 1 0,0-1 0,0 1 0,0 0 0,0-1 0,0 1 0,0-1 0,0 1 0,0-1 0,1 1 0,-1-1 0,1 1 0,-1-1 0,1 1 0,0-1 0,-1 1 0,1-1 0,0 0 0,0 0 0,0 1 0,0-1 0,0 0 0,2 2 0,-1-2 0,1 1 0,-1-1 0,1 0 0,0 1 0,0-1 0,0-1 0,0 1 0,0 0 0,-1-1 0,1 1 0,5-1 0,7 0 0,1-1 0,-1-1 0,26-5 0,-40 7 0,45-10-1365,-28 7-5461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1:09.350"/>
    </inkml:context>
    <inkml:brush xml:id="br0">
      <inkml:brushProperty name="width" value="0.05" units="cm"/>
      <inkml:brushProperty name="height" value="0.05" units="cm"/>
      <inkml:brushProperty name="color" value="#00A0D7"/>
    </inkml:brush>
  </inkml:definitions>
  <inkml:trace contextRef="#ctx0" brushRef="#br0">440 0 24575,'-396'0'0,"392"0"0,0 0 0,0 1 0,0-1 0,0 0 0,0 1 0,1 0 0,-6 2 0,8-3 0,1 0 0,-1 0 0,1 1 0,-1-1 0,1 0 0,0 1 0,-1-1 0,1 0 0,0 1 0,-1-1 0,1 0 0,0 1 0,-1-1 0,1 0 0,0 1 0,0-1 0,-1 1 0,1-1 0,0 1 0,0-1 0,0 1 0,0-1 0,0 1 0,-1 0 0,2 0 0,-1 0 0,0 1 0,1-1 0,-1 0 0,1 0 0,-1 1 0,1-1 0,-1 0 0,1 0 0,0 0 0,0 0 0,-1 0 0,1 0 0,1 1 0,19 20 0,-8-9 0,0 1 0,-2 0 0,0 1 0,16 27 0,-23-35 0,0-1 0,1 1 0,0-1 0,0 0 0,0 0 0,1-1 0,7 7 0,9 8 0,-19-17 12,-1 0-1,0 0 0,1 0 0,-1 0 1,-1 1-1,1-1 0,0 0 1,-1 1-1,2 5 0,7 15-1489</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1:10.690"/>
    </inkml:context>
    <inkml:brush xml:id="br0">
      <inkml:brushProperty name="width" value="0.05" units="cm"/>
      <inkml:brushProperty name="height" value="0.05" units="cm"/>
      <inkml:brushProperty name="color" value="#00A0D7"/>
    </inkml:brush>
  </inkml:definitions>
  <inkml:trace contextRef="#ctx0" brushRef="#br0">0 1 24575,'1'9'0,"1"0"0,0-1 0,0 1 0,1 0 0,0-1 0,0 0 0,1 0 0,0 0 0,6 8 0,4 11 0,36 81 0,-5 2 0,44 163 0,-70-216-1365</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1:12.123"/>
    </inkml:context>
    <inkml:brush xml:id="br0">
      <inkml:brushProperty name="width" value="0.05" units="cm"/>
      <inkml:brushProperty name="height" value="0.05" units="cm"/>
      <inkml:brushProperty name="color" value="#00A0D7"/>
    </inkml:brush>
  </inkml:definitions>
  <inkml:trace contextRef="#ctx0" brushRef="#br0">1 79 24575,'0'0'0,"0"-1"0,0 0 0,1 0 0,-1 0 0,1 1 0,-1-1 0,1 0 0,-1 1 0,1-1 0,-1 0 0,1 1 0,-1-1 0,1 1 0,0-1 0,-1 1 0,1-1 0,0 1 0,0-1 0,-1 1 0,1 0 0,0-1 0,0 1 0,0 0 0,-1 0 0,2-1 0,27-5 0,-21 5 0,98-20 0,0 5 0,1 5 0,118 2 0,-223 8 0,0 1 0,1 1 0,-1-1 0,1 0 0,-1 0 0,0 1 0,1 0 0,-1-1 0,0 1 0,0 0 0,0 0 0,0 0 0,1 0 0,-1 1 0,-1-1 0,1 0 0,0 1 0,0 0 0,0-1 0,2 4 0,-2-2 0,-1 0 0,0 0 0,0 0 0,0 0 0,0 0 0,0 0 0,0 1 0,-1-1 0,0 0 0,1 0 0,-1 1 0,0-1 0,-1 0 0,1 0 0,-2 5 0,-3 10 0,-1-1 0,0 1 0,-2-1 0,0 0 0,-1-1 0,0 0 0,-13 15 0,-15 29 0,25-43 0,0 0 0,-27 30 0,-13 16 0,49-56 0,0-1 0,0 0 0,0 1 0,1 0 0,0 0 0,-2 10 0,-10 28 0,-49 84 0,56-115-341,1 0 0,1 1-1,-6 25 1,8-23-6485</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1:13.419"/>
    </inkml:context>
    <inkml:brush xml:id="br0">
      <inkml:brushProperty name="width" value="0.05" units="cm"/>
      <inkml:brushProperty name="height" value="0.05" units="cm"/>
      <inkml:brushProperty name="color" value="#00A0D7"/>
    </inkml:brush>
  </inkml:definitions>
  <inkml:trace contextRef="#ctx0" brushRef="#br0">1 84 24575,'5'-2'0,"1"1"0,-1-2 0,1 1 0,-1-1 0,0 0 0,0 0 0,0 0 0,7-7 0,-4 4 0,0 0 0,0 1 0,0 0 0,1 0 0,0 1 0,0 0 0,0 1 0,0 0 0,1 0 0,-1 1 0,14-2 0,4 2 0,0 1 0,51 4 0,-71-2 0,-1-1 0,1 2 0,-1-1 0,1 1 0,-1 0 0,0 0 0,1 0 0,-1 1 0,-1 0 0,1 0 0,0 1 0,-1 0 0,0 0 0,1 0 0,7 9 0,-11-10 0,1 0 0,-1 1 0,0-1 0,0 1 0,0 0 0,0 0 0,0-1 0,-1 1 0,0 0 0,0 1 0,0-1 0,0 0 0,-1 0 0,0 0 0,1 0 0,-2 0 0,1 1 0,0-1 0,-1 0 0,0 0 0,0 0 0,0 0 0,0 0 0,-1 0 0,-3 6 0,-4 8 0,-2-1 0,0-1 0,-22 25 0,-3 4 0,11-17 0,21-25 0,0 1 0,1 0 0,0-1 0,0 1 0,0 0 0,0 1 0,0-1 0,1 0 0,0 1 0,0-1 0,0 1 0,0 0 0,1 0 0,-2 8 0,2 6-1365,1-2-5461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1:13.777"/>
    </inkml:context>
    <inkml:brush xml:id="br0">
      <inkml:brushProperty name="width" value="0.05" units="cm"/>
      <inkml:brushProperty name="height" value="0.05" units="cm"/>
      <inkml:brushProperty name="color" value="#00A0D7"/>
    </inkml:brush>
  </inkml:definitions>
  <inkml:trace contextRef="#ctx0" brushRef="#br0">1 1 24575,'0'3'0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4:07.229"/>
    </inkml:context>
    <inkml:brush xml:id="br0">
      <inkml:brushProperty name="width" value="0.05" units="cm"/>
      <inkml:brushProperty name="height" value="0.05" units="cm"/>
      <inkml:brushProperty name="color" value="#00A0D7"/>
    </inkml:brush>
  </inkml:definitions>
  <inkml:trace contextRef="#ctx0" brushRef="#br0">1 0 24575,'3'0'0,"1"3"0,1 5 0,-2 4 0,3 3 0,3 3 0,0 8 0,-1 3 0,2 0 0,1-1 0,0-3 0,1-2 0,-1-1 0,0-5 0,-1-1 0,-3-1 0,1-3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4:12.456"/>
    </inkml:context>
    <inkml:brush xml:id="br0">
      <inkml:brushProperty name="width" value="0.05" units="cm"/>
      <inkml:brushProperty name="height" value="0.05" units="cm"/>
      <inkml:brushProperty name="color" value="#008C3A"/>
    </inkml:brush>
  </inkml:definitions>
  <inkml:trace contextRef="#ctx0" brushRef="#br0">0 475 24575,'2'0'0,"-1"-1"0,0 1 0,1 0 0,-1-1 0,0 1 0,0-1 0,1 1 0,-1-1 0,0 0 0,0 1 0,0-1 0,0 0 0,0 0 0,0 0 0,0 0 0,0 0 0,0 0 0,0 0 0,0 0 0,-1 0 0,1 0 0,0-1 0,-1 1 0,1 0 0,0-2 0,10-38 0,-8 28 0,51-253 0,-30 134 0,-4 197 0,6 9 0,-10-32 0,-3 0 0,10 51 0,-20-74 0,-2-8 0,1 0 0,0 0 0,0-1 0,1 1 0,5 11 0,-7-20 0,0 0 0,0-1 0,0 1 0,0 0 0,0-1 0,0 1 0,1-1 0,-1 1 0,0-1 0,1 1 0,-1-1 0,1 0 0,0 0 0,-1 0 0,1 0 0,0 0 0,0 0 0,-1 0 0,1-1 0,0 1 0,0-1 0,0 1 0,0-1 0,0 0 0,0 1 0,0-1 0,0 0 0,0-1 0,0 1 0,0 0 0,0 0 0,-1-1 0,1 1 0,3-2 0,-2 1 0,-1 0 0,0-1 0,1 1 0,-1 0 0,0-1 0,0 0 0,0 1 0,0-1 0,0 0 0,0 0 0,0 0 0,-1 0 0,1-1 0,-1 1 0,0 0 0,1-1 0,-1 1 0,0 0 0,0-1 0,-1 0 0,1 1 0,0-1 0,-1-2 0,3-11 0,-2-1 0,0-28 0,0 11 0,21-161-268,-15 150-829,-5 23-5729</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4:13.001"/>
    </inkml:context>
    <inkml:brush xml:id="br0">
      <inkml:brushProperty name="width" value="0.05" units="cm"/>
      <inkml:brushProperty name="height" value="0.05" units="cm"/>
      <inkml:brushProperty name="color" value="#008C3A"/>
    </inkml:brush>
  </inkml:definitions>
  <inkml:trace contextRef="#ctx0" brushRef="#br0">0 0 24575,'0'3'0,"0"5"0,0 4 0,0 3 0,0 3 0,0 5 0,0 2 0,0-1 0,4 0 0,0-4-8191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4:14.831"/>
    </inkml:context>
    <inkml:brush xml:id="br0">
      <inkml:brushProperty name="width" value="0.05" units="cm"/>
      <inkml:brushProperty name="height" value="0.05" units="cm"/>
      <inkml:brushProperty name="color" value="#008C3A"/>
    </inkml:brush>
  </inkml:definitions>
  <inkml:trace contextRef="#ctx0" brushRef="#br0">1 0 24575,'0'3'0,"0"5"0,0 5 0,0 2 0,0 3 0,0 5 0,0 1 0,0 1 0,0-1 0,0-1 0,0-1 0,0-2 0,0-3-8191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4:17.043"/>
    </inkml:context>
    <inkml:brush xml:id="br0">
      <inkml:brushProperty name="width" value="0.05" units="cm"/>
      <inkml:brushProperty name="height" value="0.05" units="cm"/>
      <inkml:brushProperty name="color" value="#008C3A"/>
    </inkml:brush>
  </inkml:definitions>
  <inkml:trace contextRef="#ctx0" brushRef="#br0">0 1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29:46.932"/>
    </inkml:context>
    <inkml:brush xml:id="br0">
      <inkml:brushProperty name="width" value="0.05" units="cm"/>
      <inkml:brushProperty name="height" value="0.05" units="cm"/>
      <inkml:brushProperty name="color" value="#E71224"/>
    </inkml:brush>
  </inkml:definitions>
  <inkml:trace contextRef="#ctx0" brushRef="#br0">0 1 24575,'3'0'0,"5"0"0,4 0 0,4 0 0,2 0 0,4 0 0,3 0 0,0 0 0,-1 0 0,-1 0 0,-2 0 0,4 0 0,-1 0 0,0 0 0,-1 0 0,-4 0-8191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4:17.373"/>
    </inkml:context>
    <inkml:brush xml:id="br0">
      <inkml:brushProperty name="width" value="0.05" units="cm"/>
      <inkml:brushProperty name="height" value="0.05" units="cm"/>
      <inkml:brushProperty name="color" value="#008C3A"/>
    </inkml:brush>
  </inkml:definitions>
  <inkml:trace contextRef="#ctx0" brushRef="#br0">0 1 24575,'0'0'-8191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4:17.717"/>
    </inkml:context>
    <inkml:brush xml:id="br0">
      <inkml:brushProperty name="width" value="0.05" units="cm"/>
      <inkml:brushProperty name="height" value="0.05" units="cm"/>
      <inkml:brushProperty name="color" value="#008C3A"/>
    </inkml:brush>
  </inkml:definitions>
  <inkml:trace contextRef="#ctx0" brushRef="#br0">0 0 24575,'0'4'0,"0"3"0,0 6 0,0 2 0,0 3 0,0 1 0,0 2 0,0-1 0,0-3-8191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4:18.089"/>
    </inkml:context>
    <inkml:brush xml:id="br0">
      <inkml:brushProperty name="width" value="0.05" units="cm"/>
      <inkml:brushProperty name="height" value="0.05" units="cm"/>
      <inkml:brushProperty name="color" value="#008C3A"/>
    </inkml:brush>
  </inkml:definitions>
  <inkml:trace contextRef="#ctx0" brushRef="#br0">0 0 24575,'3'0'0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4:20.204"/>
    </inkml:context>
    <inkml:brush xml:id="br0">
      <inkml:brushProperty name="width" value="0.05" units="cm"/>
      <inkml:brushProperty name="height" value="0.05" units="cm"/>
      <inkml:brushProperty name="color" value="#008C3A"/>
    </inkml:brush>
  </inkml:definitions>
  <inkml:trace contextRef="#ctx0" brushRef="#br0">0 647 24575,'2'0'0,"0"0"0,0-1 0,0 1 0,0-1 0,-1 1 0,1-1 0,0 0 0,0 0 0,-1 0 0,1 1 0,-1-2 0,1 1 0,-1 0 0,1 0 0,-1 0 0,1-1 0,-1 1 0,0-1 0,0 1 0,0-1 0,0 1 0,0-1 0,0 0 0,0 1 0,-1-1 0,1 0 0,0 0 0,-1 1 0,0-1 0,1 0 0,-1 0 0,0-2 0,2-11 0,-1 0 0,-1 0 0,-1-17 0,1 14 0,1-20 0,3 1 0,13-64 0,-2 18 0,-5 12 0,1-108 0,14 279 0,51 151 0,-73-241 0,0-1 0,1 0 0,0-1 0,0 1 0,1-1 0,8 12 0,-12-18 0,0-1 0,0 1 0,0-1 0,1 0 0,-1 0 0,0 0 0,1 1 0,-1-1 0,1-1 0,-1 1 0,1 0 0,-1 0 0,1 0 0,0-1 0,0 1 0,-1-1 0,1 1 0,0-1 0,0 0 0,-1 0 0,1 0 0,0 0 0,0 0 0,-1 0 0,1 0 0,0 0 0,0-1 0,-1 1 0,1-1 0,0 1 0,-1-1 0,1 0 0,0 0 0,-1 0 0,1 0 0,-1 0 0,1 0 0,-1 0 0,0 0 0,1 0 0,-1-1 0,1-1 0,2-2 0,0 0 0,0 1 0,-1-2 0,0 1 0,0 0 0,-1-1 0,1 1 0,-1-1 0,0 1 0,-1-1 0,1 0 0,-1 0 0,0-11 0,1-11 0,-5-49 0,1 32 0,1-108-1365,1 135-5461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4:20.917"/>
    </inkml:context>
    <inkml:brush xml:id="br0">
      <inkml:brushProperty name="width" value="0.05" units="cm"/>
      <inkml:brushProperty name="height" value="0.05" units="cm"/>
      <inkml:brushProperty name="color" value="#008C3A"/>
    </inkml:brush>
  </inkml:definitions>
  <inkml:trace contextRef="#ctx0" brushRef="#br0">1 0 24575,'0'4'0,"0"4"0,0 4 0,0 3 0,3 3 0,1 1 0,1 8 0,-2 3 0,0 2 0,1 0 0,2-3 0,-2 1 0,-1-1 0,0-3 0,-2-6-8191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4:33.550"/>
    </inkml:context>
    <inkml:brush xml:id="br0">
      <inkml:brushProperty name="width" value="0.05" units="cm"/>
      <inkml:brushProperty name="height" value="0.05" units="cm"/>
      <inkml:brushProperty name="color" value="#008C3A"/>
    </inkml:brush>
  </inkml:definitions>
  <inkml:trace contextRef="#ctx0" brushRef="#br0">22 1 24575,'2'0'0,"0"-1"0,1 1 0,-1 1 0,1-1 0,-1 0 0,0 1 0,1-1 0,-1 1 0,0-1 0,0 1 0,1 0 0,-1 0 0,0 0 0,0 1 0,0-1 0,0 0 0,0 1 0,0-1 0,2 4 0,0 0 0,-1 1 0,0-1 0,0 1 0,-1 0 0,0 0 0,2 8 0,-3-12 0,13 68 0,-6-23 0,-6-40 0,-2 0 0,1 1 0,-1-1 0,0 0 0,0 1 0,-1-1 0,0 0 0,-1 0 0,1 0 0,-6 13 0,7-18 0,-1 0 0,0 0 0,0 0 0,0 0 0,0 0 0,0 0 0,0 0 0,-1 0 0,1-1 0,0 1 0,-1 0 0,1-1 0,-1 1 0,0-1 0,0 0 0,1 1 0,-1-1 0,0 0 0,0 0 0,0 0 0,0 0 0,0-1 0,-1 1 0,1 0 0,0-1 0,0 0 0,0 1 0,0-1 0,-1 0 0,1 0 0,0 0 0,0-1 0,-1 1 0,1 0 0,0-1 0,0 1 0,0-1 0,0 0 0,-2-1 0,2 1-72,0 0 1,0 0-1,0 0 0,0-1 0,1 1 0,-1-1 0,0 1 0,1-1 1,0 0-1,-1 1 0,1-1 0,0 0 0,0 0 0,0 0 0,0 0 1,0 0-1,0 0 0,0-3 0,-3-9-6754</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4:34.006"/>
    </inkml:context>
    <inkml:brush xml:id="br0">
      <inkml:brushProperty name="width" value="0.05" units="cm"/>
      <inkml:brushProperty name="height" value="0.05" units="cm"/>
      <inkml:brushProperty name="color" value="#008C3A"/>
    </inkml:brush>
  </inkml:definitions>
  <inkml:trace contextRef="#ctx0" brushRef="#br0">0 4 24575,'0'-3'0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4:37.720"/>
    </inkml:context>
    <inkml:brush xml:id="br0">
      <inkml:brushProperty name="width" value="0.05" units="cm"/>
      <inkml:brushProperty name="height" value="0.05" units="cm"/>
      <inkml:brushProperty name="color" value="#008C3A"/>
    </inkml:brush>
  </inkml:definitions>
  <inkml:trace contextRef="#ctx0" brushRef="#br0">3 366 24575,'-1'-69'0,"0"16"0,2 0 0,12-86 0,-13 138 0,0 0 0,0 0 0,0 0 0,0 0 0,1-1 0,-1 1 0,0 0 0,1 0 0,-1 0 0,1 0 0,-1 1 0,1-1 0,-1 0 0,1 0 0,0 0 0,0-1 0,0 2 0,-1 0 0,1 0 0,-1 0 0,1 0 0,-1 0 0,0 0 0,1 1 0,-1-1 0,1 0 0,-1 0 0,0 0 0,1 0 0,-1 1 0,0-1 0,1 0 0,-1 0 0,0 1 0,1-1 0,-1 0 0,0 1 0,0-1 0,1 0 0,-1 1 0,0-1 0,0 0 0,0 1 0,0-1 0,1 1 0,16 43 0,-13-31 0,9 12 0,0-1 0,1-1 0,20 24 0,-10-12 0,-17-25 0,0-1 0,1 0 0,0 0 0,0-1 0,1 0 0,0 0 0,14 8 0,-19-13 0,0 0 0,1-1 0,-1 0 0,1 0 0,0 0 0,0 0 0,-1-1 0,1 0 0,0 0 0,0 0 0,1-1 0,-1 1 0,0-1 0,0 0 0,0-1 0,0 1 0,0-1 0,0 0 0,7-3 0,-7 2 0,0-1 0,-1 0 0,1-1 0,-1 1 0,1-1 0,-1 0 0,0 0 0,-1 0 0,1 0 0,-1-1 0,4-5 0,2-3 0,-2-1 0,12-26 0,-14 22 0,0-1 0,-2 0 0,0 1 0,-1-1 0,0 0 0,-2 0 0,-1-1 0,-3-25 0,1 28-1365,-2 4-5461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4:38.721"/>
    </inkml:context>
    <inkml:brush xml:id="br0">
      <inkml:brushProperty name="width" value="0.05" units="cm"/>
      <inkml:brushProperty name="height" value="0.05" units="cm"/>
      <inkml:brushProperty name="color" value="#008C3A"/>
    </inkml:brush>
  </inkml:definitions>
  <inkml:trace contextRef="#ctx0" brushRef="#br0">20 48 24575,'3'-1'0,"0"0"0,0-1 0,-1 1 0,1-1 0,-1 1 0,1-1 0,-1 0 0,1 0 0,2-4 0,8-5 0,-11 9 0,1 0 0,0 0 0,0 0 0,0 1 0,0-1 0,1 1 0,-1 0 0,0 0 0,1 0 0,-1 0 0,0 1 0,1-1 0,-1 1 0,6 0 0,-8 1 0,1-1 0,-1 1 0,0-1 0,1 1 0,-1 0 0,1-1 0,-1 1 0,0 0 0,0 0 0,1 0 0,-1 0 0,0 0 0,0 0 0,0 0 0,0 1 0,0-1 0,0 0 0,-1 1 0,1-1 0,0 0 0,-1 1 0,1-1 0,-1 1 0,1-1 0,-1 1 0,0-1 0,0 1 0,1-1 0,-1 1 0,0 0 0,0-1 0,-1 1 0,1 2 0,-1 4 0,0-1 0,0 1 0,-1-1 0,0 0 0,0 1 0,-1-1 0,0 0 0,-4 8 0,-35 53 0,35-57 0,-23 21 0,27-30 0,-1 1 0,1 0 0,0 0 0,0 0 0,0 0 0,1 1 0,-1-1 0,1 1 0,-1-1 0,1 1 0,0 0 0,1 0 0,-1 0 0,-2 8 0,4-11 0,0 1 0,0-1 0,0 1 0,1-1 0,-1 1 0,0-1 0,0 1 0,1-1 0,-1 1 0,1-1 0,-1 0 0,1 1 0,0-1 0,-1 0 0,1 0 0,0 1 0,0-1 0,0 0 0,0 0 0,0 0 0,0 0 0,0 0 0,1 0 0,-1 0 0,0-1 0,0 1 0,1 0 0,-1-1 0,0 1 0,1-1 0,-1 1 0,1-1 0,-1 0 0,0 1 0,1-1 0,-1 0 0,1 0 0,-1 0 0,3 0 0,7-1 0,1 1 0,-1-1 0,22-6 0,-26 6 0,49-5 99,-41 5-587,0 0 0,20-5 0,-22 1-6338</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4:39.299"/>
    </inkml:context>
    <inkml:brush xml:id="br0">
      <inkml:brushProperty name="width" value="0.05" units="cm"/>
      <inkml:brushProperty name="height" value="0.05" units="cm"/>
      <inkml:brushProperty name="color" value="#008C3A"/>
    </inkml:brush>
  </inkml:definitions>
  <inkml:trace contextRef="#ctx0" brushRef="#br0">0 0 24575,'0'3'0,"0"5"0,0 5 0,0 2 0,4 6 0,0 3 0,0 1 0,3-1 0,0-1 0,-1-1 0,-2-1 0,-2-1 0,3 0 0,1-1 0,-2 1 0,0-4-8191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29:48.071"/>
    </inkml:context>
    <inkml:brush xml:id="br0">
      <inkml:brushProperty name="width" value="0.05" units="cm"/>
      <inkml:brushProperty name="height" value="0.05" units="cm"/>
      <inkml:brushProperty name="color" value="#E71224"/>
    </inkml:brush>
  </inkml:definitions>
  <inkml:trace contextRef="#ctx0" brushRef="#br0">0 0 24575,'2'1'0,"-1"-1"0,1 1 0,-1 0 0,1 0 0,-1 0 0,0 0 0,0 0 0,1 0 0,-1 0 0,0 0 0,0 0 0,0 1 0,1 1 0,9 9 0,1-3 0,-1 1 0,0 0 0,0 1 0,-1 0 0,-1 0 0,0 1 0,0 1 0,8 17 0,-15-26 7,0 0 0,-1 0 0,1 0 0,-1 0 0,0 1 1,0-1-1,-1 0 0,1 1 0,-1-1 0,0 0 0,0 1 0,0-1 0,-1 0 0,0 1 0,1-1 0,-3 5 0,-1 1-255,-1 0 1,0 0-1,-1 0 1,0-1-1,-7 10 1,5-8-6579</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4:40.593"/>
    </inkml:context>
    <inkml:brush xml:id="br0">
      <inkml:brushProperty name="width" value="0.05" units="cm"/>
      <inkml:brushProperty name="height" value="0.05" units="cm"/>
      <inkml:brushProperty name="color" value="#008C3A"/>
    </inkml:brush>
  </inkml:definitions>
  <inkml:trace contextRef="#ctx0" brushRef="#br0">0 0 24575,'0'3'0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4:40.966"/>
    </inkml:context>
    <inkml:brush xml:id="br0">
      <inkml:brushProperty name="width" value="0.05" units="cm"/>
      <inkml:brushProperty name="height" value="0.05" units="cm"/>
      <inkml:brushProperty name="color" value="#008C3A"/>
    </inkml:brush>
  </inkml:definitions>
  <inkml:trace contextRef="#ctx0" brushRef="#br0">1 0 24575,'0'4'0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4:41.307"/>
    </inkml:context>
    <inkml:brush xml:id="br0">
      <inkml:brushProperty name="width" value="0.05" units="cm"/>
      <inkml:brushProperty name="height" value="0.05" units="cm"/>
      <inkml:brushProperty name="color" value="#008C3A"/>
    </inkml:brush>
  </inkml:definitions>
  <inkml:trace contextRef="#ctx0" brushRef="#br0">1 1 24575,'0'3'0,"3"5"0,1 4 0,1 3 0,-2 3 0,-1 1 0,0-2-8191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4:43.192"/>
    </inkml:context>
    <inkml:brush xml:id="br0">
      <inkml:brushProperty name="width" value="0.05" units="cm"/>
      <inkml:brushProperty name="height" value="0.05" units="cm"/>
      <inkml:brushProperty name="color" value="#008C3A"/>
    </inkml:brush>
  </inkml:definitions>
  <inkml:trace contextRef="#ctx0" brushRef="#br0">1 447 24575,'0'-41'0,"0"-40"0,12-105 0,-7 144 0,-1-55 0,11 143 0,25 99 0,-36-131 0,0-1 0,1 0 0,0 0 0,1 0 0,1-1 0,0 1 0,0-2 0,1 1 0,1-1 0,0 0 0,1-1 0,19 17 0,-26-25 0,0 1 0,0-1 0,0 0 0,0 0 0,1 0 0,-1-1 0,0 1 0,1-1 0,-1 0 0,1 0 0,0 0 0,-1 0 0,1 0 0,0-1 0,0 0 0,-1 0 0,1 0 0,0 0 0,0-1 0,-1 1 0,1-1 0,0 0 0,-1 0 0,7-3 0,-5 2 0,-1-1 0,-1 0 0,1 0 0,0 0 0,-1 0 0,1-1 0,-1 0 0,0 1 0,0-1 0,-1 0 0,1 0 0,-1 0 0,0-1 0,0 1 0,0-1 0,0 1 0,-1-1 0,2-8 0,0-18 0,-1 1 0,-1 0 0,-2-1 0,-4-32 0,2 45-1365,-2 5-5461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4:44.255"/>
    </inkml:context>
    <inkml:brush xml:id="br0">
      <inkml:brushProperty name="width" value="0.05" units="cm"/>
      <inkml:brushProperty name="height" value="0.05" units="cm"/>
      <inkml:brushProperty name="color" value="#008C3A"/>
    </inkml:brush>
  </inkml:definitions>
  <inkml:trace contextRef="#ctx0" brushRef="#br0">0 17 24575,'39'-8'0,"-34"6"0,0 0 0,1 1 0,-1 0 0,0 0 0,1 0 0,-1 1 0,7-1 0,-11 2 0,1-1 0,0 1 0,-1-1 0,1 1 0,-1-1 0,1 1 0,-1 0 0,0 0 0,1 0 0,-1 0 0,0 0 0,1 0 0,-1 0 0,0 0 0,0 0 0,0 0 0,0 1 0,0-1 0,0 0 0,0 1 0,-1-1 0,1 1 0,0-1 0,-1 1 0,1-1 0,-1 1 0,0 0 0,1 2 0,0 4 0,-1-1 0,0 0 0,0 1 0,0-1 0,-1 0 0,0 1 0,0-1 0,-1 0 0,0 0 0,0 0 0,-6 12 0,3-8 0,1 0 0,1 1 0,-3 13 0,6-23 3,-1-1 0,1 0 0,0 1 0,0-1 0,0 1 0,0-1-1,0 1 1,0-1 0,0 1 0,1-1 0,-1 0 0,1 1 0,-1-1 0,1 1 0,-1-1-1,1 0 1,0 1 0,-1-1 0,1 0 0,0 0 0,0 0 0,0 0 0,0 0 0,0 0-1,0 0 1,1 0 0,-1 0 0,0 0 0,0 0 0,1-1 0,-1 1 0,0-1 0,1 1-1,-1-1 1,2 1 0,5 1-175,0-1-1,0 0 0,0-1 1,0 0-1,9 0 1,-11-1-262,12 0-6392</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4:44.999"/>
    </inkml:context>
    <inkml:brush xml:id="br0">
      <inkml:brushProperty name="width" value="0.05" units="cm"/>
      <inkml:brushProperty name="height" value="0.05" units="cm"/>
      <inkml:brushProperty name="color" value="#008C3A"/>
    </inkml:brush>
  </inkml:definitions>
  <inkml:trace contextRef="#ctx0" brushRef="#br0">1 0 24575,'0'4'0,"0"4"0,0 4 0,0 4 0,0 1 0,0 6 0,3 2 0,1 0 0,0-1 0,0-2 0,-2 0 0,0-5-8191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4:45.529"/>
    </inkml:context>
    <inkml:brush xml:id="br0">
      <inkml:brushProperty name="width" value="0.05" units="cm"/>
      <inkml:brushProperty name="height" value="0.05" units="cm"/>
      <inkml:brushProperty name="color" value="#008C3A"/>
    </inkml:brush>
  </inkml:definitions>
  <inkml:trace contextRef="#ctx0" brushRef="#br0">0 34 24575,'3'0'0,"5"0"0,4 0 0,1-4 0,-3-4 0,1 0 0,1 0 0,-1 2-8191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4:46.388"/>
    </inkml:context>
    <inkml:brush xml:id="br0">
      <inkml:brushProperty name="width" value="0.05" units="cm"/>
      <inkml:brushProperty name="height" value="0.05" units="cm"/>
      <inkml:brushProperty name="color" value="#008C3A"/>
    </inkml:brush>
  </inkml:definitions>
  <inkml:trace contextRef="#ctx0" brushRef="#br0">1 0 24575,'3'0'0,"5"0"0,4 0 0,4 0 0,1 0 0,6 0 0,2 4 0,0 3 0,-5 6 0,-1-1 0,-2-2 0,-3 1 0,0-2 0,-4 1 0,5-1 0,1-2 0,0 1 0,-4-1-8191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4:47.336"/>
    </inkml:context>
    <inkml:brush xml:id="br0">
      <inkml:brushProperty name="width" value="0.05" units="cm"/>
      <inkml:brushProperty name="height" value="0.05" units="cm"/>
      <inkml:brushProperty name="color" value="#008C3A"/>
    </inkml:brush>
  </inkml:definitions>
  <inkml:trace contextRef="#ctx0" brushRef="#br0">0 1 24575,'0'3'0,"0"5"0,0 4 0,0 4 0,0 5 0,0 3 0,0 3 0,0 2 0,0-2 0,0-1 0,0-3 0,0-1 0,3-2 0,2 0 0,-1-3-8191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4:53.878"/>
    </inkml:context>
    <inkml:brush xml:id="br0">
      <inkml:brushProperty name="width" value="0.05" units="cm"/>
      <inkml:brushProperty name="height" value="0.05" units="cm"/>
      <inkml:brushProperty name="color" value="#008C3A"/>
    </inkml:brush>
  </inkml:definitions>
  <inkml:trace contextRef="#ctx0" brushRef="#br0">0 394 24575,'10'-122'0,"0"-2"0,-10 64 0,1 60 0,0 0 0,0 1 0,-1-1 0,1 0 0,-1 1 0,1-1 0,0 1 0,-1-1 0,1 1 0,-1-1 0,1 1 0,-1-1 0,1 1 0,-1-1 0,1 1 0,-1 0 0,0-1 0,1 1 0,-1 0 0,0-1 0,1 1 0,-1 0 0,0 0 0,0 1 0,15 27 0,12 33 0,26 52 0,-46-103 0,0 1 0,1-2 0,0 1 0,0-1 0,1 0 0,1-1 0,14 12 0,-23-20 0,2 1 0,-1 0 0,0-1 0,0 1 0,0-1 0,1 0 0,-1 0 0,0 0 0,1 0 0,-1 0 0,1-1 0,-1 1 0,1-1 0,-1 0 0,1 1 0,0-1 0,-1 0 0,1 0 0,-1-1 0,1 1 0,0-1 0,-1 1 0,1-1 0,-1 0 0,1 0 0,-1 0 0,5-2 0,-4 0 0,0 0 0,0 1 0,0-1 0,-1 0 0,1-1 0,-1 1 0,1 0 0,-1-1 0,0 1 0,0-1 0,-1 0 0,1 0 0,-1 1 0,0-1 0,0 0 0,1-8 0,2-41 28,-2 0-1,-5-56 0,-1-2-1474,4 95-5379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28:41.022"/>
    </inkml:context>
    <inkml:brush xml:id="br0">
      <inkml:brushProperty name="width" value="0.05" units="cm"/>
      <inkml:brushProperty name="height" value="0.05" units="cm"/>
    </inkml:brush>
  </inkml:definitions>
  <inkml:trace contextRef="#ctx0" brushRef="#br0">63 81 24575,'-20'18'0,"17"-16"0,0 1 0,0-1 0,0 1 0,0 0 0,1-1 0,-1 1 0,1 0 0,-1 1 0,1-1 0,0 0 0,1 1 0,-1-1 0,0 1 0,1-1 0,0 1 0,0 0 0,-1 4 0,1-2 0,0 0 0,0 0 0,1 1 0,0-1 0,0 0 0,1 0 0,-1 0 0,1 0 0,2 8 0,-2-12 0,0 0 0,1 0 0,-1 0 0,0 0 0,1 0 0,-1 0 0,1 0 0,-1 0 0,1-1 0,0 1 0,0-1 0,0 1 0,0-1 0,0 0 0,0 0 0,0 0 0,0 0 0,1 0 0,-1 0 0,0 0 0,0-1 0,1 1 0,-1-1 0,0 0 0,1 0 0,2 0 0,-2 0 0,0 1 0,0-1 0,0 0 0,1-1 0,-1 1 0,0-1 0,0 1 0,0-1 0,-1 0 0,1 0 0,0 0 0,0 0 0,0-1 0,-1 1 0,1-1 0,-1 0 0,1 1 0,2-4 0,-2 1 0,0 1 0,0-1 0,-1 0 0,0 0 0,1 0 0,-1 0 0,-1 0 0,1 0 0,0-1 0,-1 1 0,1-6 0,0-4 0,-1-1 0,0 0 0,-1 1 0,-1-1 0,0 0 0,-6-25 0,7 37-62,0 0 0,-1 0 0,0 0 0,0 0 0,0 0 0,0 0 0,0 1 0,0-1 0,-1 0 0,1 1 0,-1-1 0,0 1-1,0 0 1,0-1 0,0 1 0,0 0 0,0 0 0,-1 0 0,1 1 0,-1-1 0,-3-1 0,-7-2-6764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29:49.692"/>
    </inkml:context>
    <inkml:brush xml:id="br0">
      <inkml:brushProperty name="width" value="0.05" units="cm"/>
      <inkml:brushProperty name="height" value="0.05" units="cm"/>
      <inkml:brushProperty name="color" value="#E71224"/>
    </inkml:brush>
  </inkml:definitions>
  <inkml:trace contextRef="#ctx0" brushRef="#br0">0 81 24575,'7'-8'0,"0"1"0,0 0 0,1 1 0,0-1 0,0 1 0,1 1 0,0 0 0,0 0 0,0 1 0,0 0 0,1 0 0,-1 1 0,1 0 0,0 1 0,0 0 0,15-1 0,219 5-1365,-224-2-5461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4:54.466"/>
    </inkml:context>
    <inkml:brush xml:id="br0">
      <inkml:brushProperty name="width" value="0.05" units="cm"/>
      <inkml:brushProperty name="height" value="0.05" units="cm"/>
      <inkml:brushProperty name="color" value="#008C3A"/>
    </inkml:brush>
  </inkml:definitions>
  <inkml:trace contextRef="#ctx0" brushRef="#br0">1 1 24575,'0'3'0,"0"5"0,0 7 0,0 12 0,0 4 0,0 4 0,0-1 0,0-3 0,0-7-8191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4:55.933"/>
    </inkml:context>
    <inkml:brush xml:id="br0">
      <inkml:brushProperty name="width" value="0.05" units="cm"/>
      <inkml:brushProperty name="height" value="0.05" units="cm"/>
      <inkml:brushProperty name="color" value="#008C3A"/>
    </inkml:brush>
  </inkml:definitions>
  <inkml:trace contextRef="#ctx0" brushRef="#br0">0 1 24575,'0'3'0,"0"5"0,0 4 0,0 3 0,0 3 0,4 5 0,0 1 0,0 1 0,0-1 0,-2-1 0,0-1 0,-2 2 0,4-3 0,4-5 0,1-5-8191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4:56.683"/>
    </inkml:context>
    <inkml:brush xml:id="br0">
      <inkml:brushProperty name="width" value="0.05" units="cm"/>
      <inkml:brushProperty name="height" value="0.05" units="cm"/>
      <inkml:brushProperty name="color" value="#008C3A"/>
    </inkml:brush>
  </inkml:definitions>
  <inkml:trace contextRef="#ctx0" brushRef="#br0">1 1 24575,'36'35'0,"0"2"0,-3 2 0,43 64 0,-65-85 0,0 1 0,-1 0 0,-2 0 0,0 1 0,-1 0 0,0 1 0,-2-1 0,-1 1 0,0 0 0,-2 0 0,1 24 0,-3-23-116,0-4-196,0 1-1,-1-1 1,-6 28 0,3-30-6514</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4:59.757"/>
    </inkml:context>
    <inkml:brush xml:id="br0">
      <inkml:brushProperty name="width" value="0.05" units="cm"/>
      <inkml:brushProperty name="height" value="0.05" units="cm"/>
      <inkml:brushProperty name="color" value="#008C3A"/>
    </inkml:brush>
  </inkml:definitions>
  <inkml:trace contextRef="#ctx0" brushRef="#br0">3 51 24575,'-1'43'0,"0"-21"0,0 1 0,5 33 0,-4-51 0,1 1 0,0-1 0,1 1 0,-1-1 0,1 0 0,0 0 0,0 0 0,1 0 0,-1 0 0,1 0 0,1 0 0,-1-1 0,0 1 0,9 7 0,0-3 0,0 0 0,0 0 0,1-1 0,0-1 0,25 10 0,-29-14 0,0 0 0,0 0 0,0-1 0,0-1 0,0 0 0,0 0 0,1-1 0,-1 0 0,0 0 0,17-3 0,-23 2 0,0-1 0,0 1 0,1 0 0,-1-1 0,0 0 0,0 0 0,-1 0 0,1 0 0,0 0 0,-1-1 0,1 1 0,-1-1 0,0 1 0,1-1 0,-1 0 0,-1 0 0,1 0 0,0 0 0,-1 0 0,0-1 0,1 1 0,-1 0 0,0-1 0,-1 1 0,1-1 0,0-4 0,1-12 0,0-1 0,-2 1 0,-1-26 0,0 33 0,0-1 0,0 35 0,0 38 0,1-51 0,0 2 0,0-1 0,1 1 0,0 0 0,4 17 0,-5-25 0,0-1 0,0 0 0,1 1 0,-1-1 0,1 0 0,-1 0 0,1 0 0,0 1 0,-1-1 0,1 0 0,0 0 0,0 0 0,0 0 0,0 0 0,0 0 0,0 0 0,0-1 0,0 1 0,0 0 0,0-1 0,0 1 0,1 0 0,-1-1 0,0 1 0,0-1 0,1 0 0,-1 1 0,0-1 0,1 0 0,-1 0 0,0 0 0,1 0 0,-1 0 0,0 0 0,1 0 0,-1-1 0,0 1 0,1 0 0,-1-1 0,0 1 0,0-1 0,1 1 0,-1-1 0,1 0 0,5-3 0,-1 0 0,0 0 0,0-1 0,0 1 0,0-1 0,-1-1 0,0 1 0,0-1 0,-1 0 0,1 0 0,-1 0 0,0 0 0,-1-1 0,0 0 0,0 1 0,3-13 0,0 0 0,-1 0 0,-1 0 0,-1 0 0,-1 0 0,0-26 0,-2 39-112,1-1-97,-1 0 0,-1 0 1,1 0-1,-1 0 0,-2-8 0,-2 3-6617</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5:00.316"/>
    </inkml:context>
    <inkml:brush xml:id="br0">
      <inkml:brushProperty name="width" value="0.05" units="cm"/>
      <inkml:brushProperty name="height" value="0.05" units="cm"/>
      <inkml:brushProperty name="color" value="#008C3A"/>
    </inkml:brush>
  </inkml:definitions>
  <inkml:trace contextRef="#ctx0" brushRef="#br0">1 0 24575,'0'4'0,"0"4"0,0 7 0,0 5 0,0 2 0,0 1 0,0 3 0,0 0 0,0 0 0,0-2 0,0-1 0,0-5-8191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5:01.153"/>
    </inkml:context>
    <inkml:brush xml:id="br0">
      <inkml:brushProperty name="width" value="0.05" units="cm"/>
      <inkml:brushProperty name="height" value="0.05" units="cm"/>
      <inkml:brushProperty name="color" value="#008C3A"/>
    </inkml:brush>
  </inkml:definitions>
  <inkml:trace contextRef="#ctx0" brushRef="#br0">0 1 24575,'0'349'-1365,"0"-341"-5461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5:02.320"/>
    </inkml:context>
    <inkml:brush xml:id="br0">
      <inkml:brushProperty name="width" value="0.05" units="cm"/>
      <inkml:brushProperty name="height" value="0.05" units="cm"/>
      <inkml:brushProperty name="color" value="#008C3A"/>
    </inkml:brush>
  </inkml:definitions>
  <inkml:trace contextRef="#ctx0" brushRef="#br0">64 1 24575,'-1'9'0,"0"1"0,-1-1 0,0 0 0,-1 0 0,0 0 0,0 0 0,-1 0 0,-6 11 0,4-10 0,2 0 0,-1 1 0,1 0 0,1 0 0,-5 21 0,6-10 0,0-1 0,1 1 0,2-1 0,0 0 0,1 1 0,1-1 0,1 0 0,9 25 0,-13-43 0,1-1 0,0 0 0,0 0 0,0 0 0,1 0 0,-1 0 0,0 0 0,1 0 0,-1-1 0,1 1 0,0 0 0,3 2 0,-4-4 0,0 1 0,0-1 0,0 1 0,0-1 0,0 0 0,0 1 0,1-1 0,-1 0 0,0 0 0,0 0 0,0 0 0,1 0 0,-1 0 0,0 0 0,0 0 0,0 0 0,0-1 0,2 0 0,4-2 0,-1 0 0,0-1 0,0 0 0,0 0 0,-1-1 0,10-9 0,14-11 0,-27 24 0,7-4 0,-1-1 0,1 0 0,-1-1 0,-1 0 0,13-14 0,-18 20 0,-1-1 0,0 0 0,0 1 0,0-1 0,0 0 0,0 0 0,-1 1 0,1-1 0,0 0 0,-1 0 0,0 0 0,1 0 0,-1 0 0,0 0 0,0 0 0,0 0 0,0 0 0,0 0 0,-1 0 0,1 0 0,-1 0 0,1 0 0,-1 0 0,1 0 0,-1 1 0,0-1 0,0 0 0,0 0 0,0 1 0,0-1 0,-1 1 0,1-1 0,0 1 0,-1-1 0,1 1 0,-1 0 0,0 0 0,-2-2 0,1 0-29,-1 0-1,1 1 0,-1-1 1,0 1-1,0-1 0,0 1 0,0 1 1,-1-1-1,1 0 0,-1 1 1,1 0-1,0 0 0,-1 1 1,0-1-1,1 1 0,-1 0 1,1 0-1,-1 0 0,1 1 1,-1-1-1,0 1 0,1 0 1,0 1-1,-1-1 0,1 1 1,0 0-1,0 0 0,0 0 1,0 0-1,0 1 0,0 0 0,1 0 1,-1 0-1,1 0 0,0 0 1,0 1-1,0-1 0,0 1 1,1 0-1,-1 0 0,1 0 1,0 0-1,0 0 0,1 0 1,-2 5-1,0 9-6796</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5:03.877"/>
    </inkml:context>
    <inkml:brush xml:id="br0">
      <inkml:brushProperty name="width" value="0.05" units="cm"/>
      <inkml:brushProperty name="height" value="0.05" units="cm"/>
      <inkml:brushProperty name="color" value="#008C3A"/>
    </inkml:brush>
  </inkml:definitions>
  <inkml:trace contextRef="#ctx0" brushRef="#br0">136 1 24575,'-3'1'0,"-1"1"0,0-1 0,1 1 0,-1 0 0,1 0 0,-1 0 0,1 1 0,0-1 0,0 1 0,0-1 0,0 1 0,1 0 0,-1 0 0,-2 5 0,-10 8 0,8-10 0,1 1 0,0-1 0,0 1 0,0 0 0,1 1 0,0 0 0,1-1 0,0 1 0,0 1 0,0-1 0,1 1 0,0-1 0,1 1 0,0 0 0,-1 14 0,2-10 0,1 1 0,1-1 0,0 1 0,1-1 0,1 1 0,0-1 0,0 0 0,2 0 0,9 22 0,-8-21 40,1-1 0,13 19 0,-17-27-175,0-1 0,0 0 0,1 0 0,0-1 0,0 1 0,0-1 0,0 0 0,0 0 0,0 0 0,10 4 0,3-1-6691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5:04.966"/>
    </inkml:context>
    <inkml:brush xml:id="br0">
      <inkml:brushProperty name="width" value="0.05" units="cm"/>
      <inkml:brushProperty name="height" value="0.05" units="cm"/>
      <inkml:brushProperty name="color" value="#008C3A"/>
    </inkml:brush>
  </inkml:definitions>
  <inkml:trace contextRef="#ctx0" brushRef="#br0">138 1 24575,'-54'49'0,"31"-28"0,-32 34 0,54-55 0,1 1 0,-1-1 0,1 1 0,0 0 0,-1-1 0,1 1 0,-1-1 0,1 1 0,0 0 0,0-1 0,-1 1 0,1 0 0,0 0 0,0-1 0,0 1 0,0 0 0,0 0 0,0-1 0,0 1 0,0 0 0,0-1 0,0 1 0,0 0 0,0 0 0,0-1 0,1 2 0,0 0 0,0-1 0,0 0 0,0 1 0,0-1 0,1 0 0,-1 0 0,0 0 0,1 0 0,-1 0 0,0 0 0,4 1 0,6 3 0,1 0 0,22 4 0,-16-4 0,7 4 0,-8-4 0,0 0 0,0 2 0,-1 0 0,0 0 0,19 14 0,-32-19 0,0 0 0,0 1 0,0-1 0,0 1 0,-1 0 0,1 0 0,-1 0 0,1 0 0,-1 0 0,0 0 0,-1 1 0,1-1 0,0 1 0,-1-1 0,0 1 0,0-1 0,0 1 0,0 0 0,-1 0 0,1 0 0,-1-1 0,0 1 0,0 0 0,-1 0 0,1 0 0,-1-1 0,1 1 0,-1 0 0,-1 0 0,-1 4 0,0-3 0,0 1 0,0-1 0,0 0 0,-1 1 0,0-2 0,0 1 0,-1 0 0,1-1 0,-1 0 0,-6 4 0,-53 35 0,26-28-1365,21-11-5461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5:05.443"/>
    </inkml:context>
    <inkml:brush xml:id="br0">
      <inkml:brushProperty name="width" value="0.05" units="cm"/>
      <inkml:brushProperty name="height" value="0.05" units="cm"/>
      <inkml:brushProperty name="color" value="#008C3A"/>
    </inkml:brush>
  </inkml:definitions>
  <inkml:trace contextRef="#ctx0" brushRef="#br0">1 1 24575,'0'3'0,"0"5"0,0 4 0,0 4 0,0 2 0,0 1 0,0 4 0,0 2 0,0 0 0,0-1 0,0-1 0,3-5 0,2 1 0,-1-2-8191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29:50.670"/>
    </inkml:context>
    <inkml:brush xml:id="br0">
      <inkml:brushProperty name="width" value="0.05" units="cm"/>
      <inkml:brushProperty name="height" value="0.05" units="cm"/>
      <inkml:brushProperty name="color" value="#E71224"/>
    </inkml:brush>
  </inkml:definitions>
  <inkml:trace contextRef="#ctx0" brushRef="#br0">1 0 24575,'3'0'0,"5"0"0,4 0 0,3 0 0,3 0 0,2 0 0,-3 4 0,-5 3 0,-3 6 0,-4 2 0,-3 3 0,-1 5 0,-5-2 0,-4-4 0,-2-2 0,1 1 0,3-1 0,1-1-8191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5:06.699"/>
    </inkml:context>
    <inkml:brush xml:id="br0">
      <inkml:brushProperty name="width" value="0.05" units="cm"/>
      <inkml:brushProperty name="height" value="0.05" units="cm"/>
      <inkml:brushProperty name="color" value="#008C3A"/>
    </inkml:brush>
  </inkml:definitions>
  <inkml:trace contextRef="#ctx0" brushRef="#br0">1 1 24575,'0'184'0,"0"-182"0,0 0 0,1 1 0,-1-1 0,0 1 0,1-1 0,-1 0 0,1 1 0,0-1 0,0 0 0,0 0 0,0 0 0,0 1 0,0-1 0,0 0 0,1 0 0,-1-1 0,1 1 0,0 0 0,-1 0 0,1-1 0,0 1 0,0-1 0,0 0 0,0 1 0,0-1 0,0 0 0,1 0 0,3 1 0,1-1 0,1 1 0,0-2 0,-1 1 0,1-1 0,0 0 0,0-1 0,13-2 0,-19 2 0,1 1 0,-1-1 0,1 0 0,-1 0 0,0 0 0,1-1 0,-1 1 0,0-1 0,0 1 0,0-1 0,0 0 0,0 1 0,0-1 0,-1 0 0,1 0 0,-1 0 0,1-1 0,-1 1 0,0 0 0,0-1 0,0 1 0,0 0 0,0-1 0,0 1 0,-1-1 0,1-3 0,0 3 0,0-1 0,-1 0 0,1 0 0,-1 0 0,0 0 0,-1 0 0,1 0 0,0 0 0,-1 0 0,0 0 0,0 1 0,0-1 0,-1 0 0,1 0 0,-1 1 0,0-1 0,-2-2 0,3 5 0,0 0 0,1 0 0,-1 0 0,0 0 0,0 0 0,0 1 0,0-1 0,0 0 0,0 1 0,-1-1 0,1 1 0,0-1 0,0 1 0,0-1 0,-1 1 0,1 0 0,0 0 0,0 0 0,0 0 0,-1-1 0,1 2 0,0-1 0,-2 0 0,-1 1 0,1 0 0,0 0 0,-1 0 0,1 0 0,0 1 0,0 0 0,0-1 0,-5 5 0,4-2 0,-1 0 0,1-1 0,0 1 0,0 1 0,0-1 0,1 1 0,-1-1 0,1 1 0,0 0 0,-4 11 0,5-7-341,1 1 0,0-1-1,0 18 1,2-14-6485</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5:07.570"/>
    </inkml:context>
    <inkml:brush xml:id="br0">
      <inkml:brushProperty name="width" value="0.05" units="cm"/>
      <inkml:brushProperty name="height" value="0.05" units="cm"/>
      <inkml:brushProperty name="color" value="#008C3A"/>
    </inkml:brush>
  </inkml:definitions>
  <inkml:trace contextRef="#ctx0" brushRef="#br0">12 1 24575,'-3'0'0,"-5"0"0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5:07.909"/>
    </inkml:context>
    <inkml:brush xml:id="br0">
      <inkml:brushProperty name="width" value="0.05" units="cm"/>
      <inkml:brushProperty name="height" value="0.05" units="cm"/>
      <inkml:brushProperty name="color" value="#008C3A"/>
    </inkml:brush>
  </inkml:definitions>
  <inkml:trace contextRef="#ctx0" brushRef="#br0">0 0 24575,'0'4'0,"0"4"0,0 4 0,0 0-8191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5:08.255"/>
    </inkml:context>
    <inkml:brush xml:id="br0">
      <inkml:brushProperty name="width" value="0.05" units="cm"/>
      <inkml:brushProperty name="height" value="0.05" units="cm"/>
      <inkml:brushProperty name="color" value="#008C3A"/>
    </inkml:brush>
  </inkml:definitions>
  <inkml:trace contextRef="#ctx0" brushRef="#br0">0 0 24575,'0'3'0,"0"5"0,0 4 0,0 4 0,0-2-8191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5:09.786"/>
    </inkml:context>
    <inkml:brush xml:id="br0">
      <inkml:brushProperty name="width" value="0.05" units="cm"/>
      <inkml:brushProperty name="height" value="0.05" units="cm"/>
      <inkml:brushProperty name="color" value="#008C3A"/>
    </inkml:brush>
  </inkml:definitions>
  <inkml:trace contextRef="#ctx0" brushRef="#br0">22 0 24575,'-1'1'0,"0"-1"0,0 1 0,0-1 0,0 1 0,0-1 0,1 1 0,-1-1 0,0 1 0,0 0 0,1 0 0,-1-1 0,0 1 0,1 0 0,-1 0 0,1 0 0,-1 0 0,1-1 0,0 1 0,-1 0 0,1 0 0,0 0 0,-1 0 0,1 0 0,0 0 0,0 0 0,0 0 0,0 1 0,-3 36 0,3-31 0,-3 432 0,4-266 0,-1-166 0,0-1 0,0 1 0,1 0 0,0 0 0,0-1 0,0 1 0,3 7 0,-3-12 0,1 0 0,-1 0 0,0 0 0,0 0 0,1 0 0,-1 0 0,1-1 0,0 1 0,-1-1 0,1 1 0,0-1 0,0 1 0,0-1 0,0 0 0,0 0 0,0 0 0,0 0 0,0 0 0,1-1 0,-1 1 0,0-1 0,1 1 0,-1-1 0,3 0 0,9 2 0,0-1 0,0-1 0,22-1 0,-33 0 0,1 1 0,-1-1 0,0 1 0,1-1 0,-1 0 0,0 0 0,0-1 0,1 1 0,-1-1 0,0 1 0,0-1 0,-1 0 0,1 0 0,0 0 0,-1-1 0,1 1 0,-1-1 0,0 1 0,4-6 0,1-7 0,0-1 0,-1 0 0,-1 0 0,0 0 0,-1-1 0,-1 1 0,2-28 0,-5-124 0,-3 89 0,4 72 0,0 9 0,4 22 0,3 38 0,-4-27 0,1-1 0,1 1 0,2-1 0,2 0 0,17 42 0,-26-73 0,1 0 0,0 0 0,-1 0 0,1 0 0,0 0 0,0 0 0,0 0 0,1-1 0,-1 1 0,1-1 0,-1 0 0,1 0 0,0 0 0,0 0 0,0 0 0,0 0 0,5 1 0,-7-3 0,1 0 0,0 1 0,-1-1 0,1 0 0,0 0 0,0 0 0,-1-1 0,1 1 0,0 0 0,0-1 0,-1 1 0,1-1 0,-1 1 0,1-1 0,0 0 0,-1 0 0,1 0 0,-1 0 0,0 0 0,1 0 0,-1 0 0,0 0 0,1-1 0,-1 1 0,0 0 0,0-1 0,0 1 0,0-1 0,-1 1 0,1-1 0,0 1 0,-1-1 0,1 0 0,-1 1 0,1-4 0,11-27 0,-3-1 0,0 0 0,-2-1 0,-2 1 0,3-61 0,-7 32 0,-5-247 0,1 286-1365,-1 7-5461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5:11.958"/>
    </inkml:context>
    <inkml:brush xml:id="br0">
      <inkml:brushProperty name="width" value="0.05" units="cm"/>
      <inkml:brushProperty name="height" value="0.05" units="cm"/>
      <inkml:brushProperty name="color" value="#008C3A"/>
    </inkml:brush>
  </inkml:definitions>
  <inkml:trace contextRef="#ctx0" brushRef="#br0">0 1 24575,'1'12'0,"0"0"0,1 0 0,4 14 0,3 28 0,-8-38 0,-1 0 0,-1 0 0,-1 0 0,0 0 0,-5 16 0,7-31 0,0 0 0,-1 0 0,1 0 0,0 0 0,0 0 0,0 0 0,0 0 0,0 0 0,0 0 0,0 0 0,0 1 0,0-1 0,1 0 0,-1 0 0,0 0 0,1 0 0,-1 0 0,1 0 0,-1 0 0,1 0 0,-1-1 0,1 1 0,0 0 0,-1 0 0,1 0 0,0-1 0,0 1 0,0 0 0,-1 0 0,1-1 0,0 1 0,0-1 0,0 1 0,0-1 0,0 0 0,0 1 0,0-1 0,0 0 0,0 1 0,0-1 0,1 0 0,1 0 0,7 1 0,0-1 0,0 0 0,21-3 0,-9 1 0,15-3-1365,-23 1-5461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5:12.666"/>
    </inkml:context>
    <inkml:brush xml:id="br0">
      <inkml:brushProperty name="width" value="0.05" units="cm"/>
      <inkml:brushProperty name="height" value="0.05" units="cm"/>
      <inkml:brushProperty name="color" value="#008C3A"/>
    </inkml:brush>
  </inkml:definitions>
  <inkml:trace contextRef="#ctx0" brushRef="#br0">0 0 24575,'2'17'0,"0"0"0,1 0 0,1 0 0,10 30 0,-4-15 0,28 146 0,-34-169 108,-4-9-129,-1-1 0,1 1 0,0 0 0,0 0 0,0 0 0,0 0 0,0 0 0,0 0 0,0 0 0,0 0 0,0 0 0,0-1 0,0 1 0,0 0 0,0 0-1,0 0 1,0 0 0,0 0 0,0 0 0,0 0 0,0 0 0,0-1 0,0 1 0,0 0 0,0 0 0,0 0 0,0 0 0,0 0 0,0 0 0,0 0 0,0-1 0,0 1 0,0 0 0,0 0 0,0 0 0,0 0 0,0 0-1,0 0 1,0 0 0,0 0 0,1 0 0,-1 0 0,0-1 0,0 1 0,0 0 0,0 0 0,0 0 0,0 0 0,0 0 0,0 0 0,0 0 0,1 0 0,-1 0 0,0 0 0,0 0 0,0 0 0,0 0 0,0 0-1,0 0 1,0 0 0,1 0 0,-1 0 0,0 0 0,0 0 0,0 0 0,0 0 0,0 0 0,0 0 0,1 0 0,-1-8-6805</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5:13.999"/>
    </inkml:context>
    <inkml:brush xml:id="br0">
      <inkml:brushProperty name="width" value="0.05" units="cm"/>
      <inkml:brushProperty name="height" value="0.05" units="cm"/>
      <inkml:brushProperty name="color" value="#008C3A"/>
    </inkml:brush>
  </inkml:definitions>
  <inkml:trace contextRef="#ctx0" brushRef="#br0">5 0 24575,'-2'50'0,"0"-33"0,1 0 0,1 1 0,1-1 0,0 0 0,6 24 0,-6-37 0,1 0 0,0 0 0,0 0 0,1 0 0,-1-1 0,1 1 0,0-1 0,0 1 0,0-1 0,0 0 0,0-1 0,1 1 0,-1 0 0,1-1 0,0 0 0,0 0 0,0 0 0,0 0 0,0-1 0,0 1 0,0-1 0,1 0 0,-1-1 0,0 1 0,1-1 0,-1 1 0,7-2 0,-6 1 0,-1 0 0,1 0 0,0 0 0,-1-1 0,1 0 0,-1 0 0,1 0 0,-1 0 0,1-1 0,-1 1 0,0-1 0,0-1 0,1 1 0,-2 0 0,1-1 0,0 0 0,0 0 0,-1 0 0,0 0 0,1-1 0,-1 1 0,-1-1 0,1 0 0,0 0 0,2-6 0,-4 7 0,0 0 0,0 0 0,0 0 0,0 0 0,-1 0 0,1-1 0,-1 1 0,0 0 0,0 0 0,0 0 0,0 0 0,-1 0 0,0 0 0,1-1 0,-1 1 0,0 0 0,0 0 0,0 1 0,-1-1 0,-1-4 0,1 6 0,1 0 0,-1-1 0,1 1 0,-1 0 0,0 0 0,1-1 0,-1 1 0,0 1 0,0-1 0,1 0 0,-1 0 0,0 1 0,0-1 0,0 1 0,0-1 0,0 1 0,0 0 0,0 0 0,0 0 0,0 0 0,0 0 0,0 0 0,0 1 0,0-1 0,0 1 0,0-1 0,0 1 0,0 0 0,0 0 0,0 0 0,1 0 0,-4 2 0,2-1 7,0 0 0,0 0-1,0 1 1,0-1 0,0 1-1,0 0 1,1 0-1,-1 0 1,1 0 0,0 1-1,0-1 1,0 0 0,0 1-1,0 0 1,1-1 0,0 1-1,-2 6 1,2-1-219,-1 0 0,1 0 0,0 0-1,1 1 1,0-1 0,2 13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5:15.101"/>
    </inkml:context>
    <inkml:brush xml:id="br0">
      <inkml:brushProperty name="width" value="0.05" units="cm"/>
      <inkml:brushProperty name="height" value="0.05" units="cm"/>
      <inkml:brushProperty name="color" value="#008C3A"/>
    </inkml:brush>
  </inkml:definitions>
  <inkml:trace contextRef="#ctx0" brushRef="#br0">160 1 24575,'-2'4'0,"1"0"0,-1 1 0,0-1 0,0 0 0,-1-1 0,1 1 0,-1 0 0,0-1 0,-4 4 0,-5 9 0,5-3 0,-1 0 0,2 1 0,-1 0 0,2 0 0,0 1 0,-4 21 0,-9 95 0,2-12 0,2-63 0,5-20 0,-5 40 0,13-67 0,0 1 0,0 0 0,1-1 0,1 1 0,-1-1 0,2 1 0,-1-1 0,1 1 0,5 11 0,-4-14 0,2 1 0,-1-1 0,1 1 0,0-1 0,0-1 0,1 1 0,0-1 0,13 11 0,2-1 0,35 22 0,-40-30-1365,-2-2-5461</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5:16.252"/>
    </inkml:context>
    <inkml:brush xml:id="br0">
      <inkml:brushProperty name="width" value="0.05" units="cm"/>
      <inkml:brushProperty name="height" value="0.05" units="cm"/>
      <inkml:brushProperty name="color" value="#008C3A"/>
    </inkml:brush>
  </inkml:definitions>
  <inkml:trace contextRef="#ctx0" brushRef="#br0">2 517 24575,'-1'1'0,"1"-1"0,0 0 0,0 0 0,0 0 0,0 1 0,0-1 0,0 0 0,0 0 0,0 0 0,0 1 0,0-1 0,0 0 0,0 0 0,0 0 0,0 1 0,0-1 0,0 0 0,0 0 0,0 0 0,0 1 0,0-1 0,0 0 0,0 0 0,0 0 0,0 1 0,0-1 0,0 0 0,1 0 0,-1 0 0,0 0 0,0 1 0,0-1 0,0 0 0,0 0 0,1 0 0,-1 0 0,0 0 0,0 0 0,0 0 0,0 1 0,1-1 0,-1 0 0,0 0 0,0 0 0,0 0 0,1 0 0,-1 0 0,0 0 0,0 0 0,0 0 0,1 0 0,-1 0 0,0 0 0,0 0 0,0 0 0,1 0 0,-1 0 0,0 0 0,0 0 0,0-1 0,1 1 0,-1 0 0,0 0 0,0 0 0,9-13 0,-5-12 0,-1-1 0,-1 0 0,-2 0 0,-3-33 0,1-4 0,1-2 0,-1 26 0,6-62 0,-1 94 0,2 13 0,6 24 0,-9-22 0,12 26 0,1 1 0,2-2 0,1 0 0,1-1 0,47 57 0,-66-87 0,1-1 0,0 0 0,0 0 0,0 0 0,-1 0 0,1 0 0,0 0 0,1-1 0,-1 1 0,0 0 0,0 0 0,0-1 0,0 1 0,0-1 0,1 1 0,-1-1 0,0 0 0,1 1 0,-1-1 0,0 0 0,2 0 0,-2 0 0,0 0 0,0-1 0,0 1 0,0-1 0,0 0 0,0 1 0,-1-1 0,1 0 0,0 1 0,0-1 0,-1 0 0,1 0 0,-1 0 0,1 1 0,0-1 0,-1 0 0,0 0 0,1 0 0,-1 0 0,1-2 0,1-6 0,0 0 0,0 0 0,-1 0 0,0-14 0,-2-67-36,-1 55-296,1 0-1,2 0 1,12-67 0,-10 87-6494</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29:53.382"/>
    </inkml:context>
    <inkml:brush xml:id="br0">
      <inkml:brushProperty name="width" value="0.05" units="cm"/>
      <inkml:brushProperty name="height" value="0.05" units="cm"/>
      <inkml:brushProperty name="color" value="#E71224"/>
    </inkml:brush>
  </inkml:definitions>
  <inkml:trace contextRef="#ctx0" brushRef="#br0">0 41 24575,'0'-3'0,"0"-5"0,4-1 0,3 1 0,5 2 0,4 2 0,-2 2-8191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5:16.746"/>
    </inkml:context>
    <inkml:brush xml:id="br0">
      <inkml:brushProperty name="width" value="0.05" units="cm"/>
      <inkml:brushProperty name="height" value="0.05" units="cm"/>
      <inkml:brushProperty name="color" value="#008C3A"/>
    </inkml:brush>
  </inkml:definitions>
  <inkml:trace contextRef="#ctx0" brushRef="#br0">1 1 24575,'0'3'0,"0"5"0,3 4 0,2 3 0,-1 3 0,3 8 0,0 3 0,-1 0 0,-2 2 0,2 2 0,0-1 0,-1-2 0,-2-4 0,-1-2 0,0-6-8191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5:17.369"/>
    </inkml:context>
    <inkml:brush xml:id="br0">
      <inkml:brushProperty name="width" value="0.05" units="cm"/>
      <inkml:brushProperty name="height" value="0.05" units="cm"/>
      <inkml:brushProperty name="color" value="#008C3A"/>
    </inkml:brush>
  </inkml:definitions>
  <inkml:trace contextRef="#ctx0" brushRef="#br0">0 1 24575,'3'0'0,"2"3"0,-1 5 0,-1 7 0,3 2 0,3 11 0,4 4 0,3 3 0,-2-1 0,1-2 0,4 2 0,-1 0 0,-3-3 0,-5-10 0,-4-12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5:18.520"/>
    </inkml:context>
    <inkml:brush xml:id="br0">
      <inkml:brushProperty name="width" value="0.05" units="cm"/>
      <inkml:brushProperty name="height" value="0.05" units="cm"/>
      <inkml:brushProperty name="color" value="#008C3A"/>
    </inkml:brush>
  </inkml:definitions>
  <inkml:trace contextRef="#ctx0" brushRef="#br0">23 1 24575,'-2'2'0,"0"1"0,0 0 0,0 0 0,1 0 0,-1 0 0,1 0 0,0 0 0,0 0 0,0 0 0,0 0 0,0 1 0,0 3 0,-1 45 0,2-36 0,-1 11 0,0-6 0,1-1 0,0 0 0,1 1 0,8 36 0,-8-52 0,1 0 0,0 0 0,0 0 0,0 0 0,0 0 0,1-1 0,0 1 0,0-1 0,0 1 0,0-1 0,1 0 0,0 0 0,0-1 0,0 1 0,0-1 0,0 0 0,1 0 0,-1 0 0,1-1 0,0 1 0,0-1 0,0 0 0,8 1 0,-8-1 0,0-1 0,0 0 0,0 0 0,0 0 0,0-1 0,0 0 0,1 0 0,-1 0 0,0 0 0,0-1 0,6-1 0,-9 1 0,1 0 0,-1 0 0,0 0 0,0-1 0,-1 1 0,1 0 0,0-1 0,0 1 0,-1-1 0,1 0 0,-1 0 0,1 1 0,-1-1 0,0 0 0,1 0 0,-1 0 0,0-1 0,0 1 0,-1 0 0,1 0 0,0 0 0,-1-1 0,1 1 0,-1 0 0,0-1 0,0-3 0,1 2 0,-1 0 0,0 1 0,0-1 0,0 1 0,0-1 0,-1 0 0,1 1 0,-1-1 0,0 1 0,0-1 0,0 1 0,0 0 0,-1-1 0,0 1 0,1 0 0,-4-4 0,2 5 0,1-1 0,-1 1 0,-1 0 0,1 0 0,0 0 0,0 1 0,-1-1 0,1 1 0,0 0 0,-1-1 0,0 2 0,1-1 0,-1 0 0,0 1 0,1 0 0,-5 0 0,1-1 0,0 1 0,0 0 0,0 0 0,0 1 0,0 0 0,0 0 0,0 0 0,-7 3 0,12-3 0,-1 1 0,1-1 0,0 0 0,0 1 0,0-1 0,-1 1 0,1-1 0,1 1 0,-1 0 0,0 0 0,0 0 0,1 0 0,-1 0 0,1 1 0,0-1 0,-1 0 0,1 1 0,0-1 0,0 1 0,1-1 0,-1 1 0,1-1 0,-1 6 0,0 3 120,1-7-321,0-7-1083</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5:19.526"/>
    </inkml:context>
    <inkml:brush xml:id="br0">
      <inkml:brushProperty name="width" value="0.05" units="cm"/>
      <inkml:brushProperty name="height" value="0.05" units="cm"/>
      <inkml:brushProperty name="color" value="#008C3A"/>
    </inkml:brush>
  </inkml:definitions>
  <inkml:trace contextRef="#ctx0" brushRef="#br0">0 1 24575,'9'0'0,"-1"1"0,0 1 0,0-1 0,0 1 0,0 1 0,-1-1 0,1 2 0,-1-1 0,1 1 0,-1 0 0,0 0 0,-1 0 0,1 1 0,7 8 0,10 9 0,-2 1 0,25 32 0,-38-43 0,166 227 0,-149-195 0,-2 1 0,-1 0 0,29 88 0,-43-101 0,-2 0 0,-1 1 0,-1 0 0,-2 1 0,-1 52 0,-2-30 0,2-21 0,-3-1 0,-7 54 0,7-78 0,-2 1 0,1-1 0,-2 0 0,1 0 0,-1 0 0,-1 0 0,0-1 0,0 0 0,-1 0 0,0 0 0,0 0 0,-13 11 0,6-6-1365,1-1-5461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5:38.877"/>
    </inkml:context>
    <inkml:brush xml:id="br0">
      <inkml:brushProperty name="width" value="0.05" units="cm"/>
      <inkml:brushProperty name="height" value="0.05" units="cm"/>
      <inkml:brushProperty name="color" value="#00A0D7"/>
    </inkml:brush>
  </inkml:definitions>
  <inkml:trace contextRef="#ctx0" brushRef="#br0">1 1 24575,'0'32'0,"2"0"0,1 0 0,1 0 0,10 32 0,2-24 0,-13-32 0,1-1 0,-1 1 0,-1-1 0,1 1 0,1 13 0,-2-11 0,0 0 0,0 0 0,1 0 0,0-1 0,6 11 0,1 5 0,0 17-1365</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5:39.784"/>
    </inkml:context>
    <inkml:brush xml:id="br0">
      <inkml:brushProperty name="width" value="0.05" units="cm"/>
      <inkml:brushProperty name="height" value="0.05" units="cm"/>
      <inkml:brushProperty name="color" value="#00A0D7"/>
    </inkml:brush>
  </inkml:definitions>
  <inkml:trace contextRef="#ctx0" brushRef="#br0">0 66 24575,'0'-3'0,"0"1"0,0-1 0,0 1 0,1-1 0,-1 1 0,0-1 0,1 1 0,0-1 0,-1 1 0,1-1 0,0 1 0,0 0 0,0 0 0,1-1 0,-1 1 0,1 0 0,1-2 0,0 2 0,-1 0 0,1 1 0,0-1 0,0 1 0,0-1 0,0 1 0,0 0 0,0 0 0,0 0 0,0 1 0,0-1 0,1 1 0,3-1 0,-4 1 0,21-3 0,0 2 0,0 0 0,0 2 0,0 0 0,35 7 0,-57-7 0,1 0 0,-1 0 0,0 0 0,1 1 0,-1-1 0,0 1 0,0-1 0,0 1 0,0 0 0,0 0 0,0-1 0,0 2 0,-1-1 0,1 0 0,-1 0 0,1 0 0,-1 1 0,0-1 0,0 1 0,0-1 0,0 1 0,-1-1 0,1 1 0,0-1 0,-1 1 0,0 0 0,0-1 0,0 1 0,0 0 0,0-1 0,0 1 0,-2 4 0,-1 10 0,-1-1 0,0 0 0,-13 31 0,12-36 0,-36 93 0,-96 287 0,131-364-1365,1-5-5461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5:40.277"/>
    </inkml:context>
    <inkml:brush xml:id="br0">
      <inkml:brushProperty name="width" value="0.05" units="cm"/>
      <inkml:brushProperty name="height" value="0.05" units="cm"/>
      <inkml:brushProperty name="color" value="#00A0D7"/>
    </inkml:brush>
  </inkml:definitions>
  <inkml:trace contextRef="#ctx0" brushRef="#br0">0 0 24575,'0'4'0,"0"7"0,0 5 0,0 4 0,0 5 0,0 4 0,0 2 0,0 1 0,0-1 0,0-2 0,0-4 0,0-1 0,0-6-8191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5:40.760"/>
    </inkml:context>
    <inkml:brush xml:id="br0">
      <inkml:brushProperty name="width" value="0.05" units="cm"/>
      <inkml:brushProperty name="height" value="0.05" units="cm"/>
      <inkml:brushProperty name="color" value="#00A0D7"/>
    </inkml:brush>
  </inkml:definitions>
  <inkml:trace contextRef="#ctx0" brushRef="#br0">0 0 24575,'0'4'0,"0"3"0,0 5 0,0 4 0,0 2 0,0 5 0,0 1 0,0 1 0,0-1 0,0-4-8191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5:41.946"/>
    </inkml:context>
    <inkml:brush xml:id="br0">
      <inkml:brushProperty name="width" value="0.05" units="cm"/>
      <inkml:brushProperty name="height" value="0.05" units="cm"/>
      <inkml:brushProperty name="color" value="#00A0D7"/>
    </inkml:brush>
  </inkml:definitions>
  <inkml:trace contextRef="#ctx0" brushRef="#br0">1 191 24575,'0'-11'0,"0"0"0,1 0 0,0-1 0,1 1 0,1 0 0,-1 0 0,2 0 0,5-13 0,-6 18 0,0 1 0,0 0 0,0 0 0,1 0 0,0 1 0,-1-1 0,2 1 0,-1 0 0,0 0 0,1 0 0,0 1 0,0 0 0,0 0 0,0 0 0,1 0 0,-1 1 0,9-3 0,-12 4 0,0 0 0,0 1 0,0-1 0,0 0 0,0 1 0,0 0 0,0-1 0,0 1 0,0 0 0,1 0 0,-1 0 0,0 0 0,0 1 0,0-1 0,0 1 0,0-1 0,0 1 0,0 0 0,0-1 0,0 1 0,0 0 0,-1 0 0,1 0 0,0 1 0,-1-1 0,1 0 0,0 1 0,-1-1 0,0 1 0,1-1 0,-1 1 0,0 0 0,0-1 0,0 1 0,0 0 0,0 0 0,0 0 0,0 0 0,-1 0 0,1 0 0,-1 0 0,1 3 0,1 10 0,0 1 0,-1-1 0,-1 1 0,-3 26 0,2-18 0,-2 3 0,-1-1 0,-13 49 0,12-58-1365,0-2-5461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5:42.316"/>
    </inkml:context>
    <inkml:brush xml:id="br0">
      <inkml:brushProperty name="width" value="0.05" units="cm"/>
      <inkml:brushProperty name="height" value="0.05" units="cm"/>
      <inkml:brushProperty name="color" value="#00A0D7"/>
    </inkml:brush>
  </inkml:definitions>
  <inkml:trace contextRef="#ctx0" brushRef="#br0">1 1 24575,'0'3'0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29:56.546"/>
    </inkml:context>
    <inkml:brush xml:id="br0">
      <inkml:brushProperty name="width" value="0.05" units="cm"/>
      <inkml:brushProperty name="height" value="0.05" units="cm"/>
      <inkml:brushProperty name="color" value="#E71224"/>
    </inkml:brush>
  </inkml:definitions>
  <inkml:trace contextRef="#ctx0" brushRef="#br0">220 1 24575,'-63'-1'0,"-70"3"0,132-2 0,0-1 0,0 1 0,0 0 0,0 0 0,0 0 0,0 1 0,0-1 0,0 0 0,0 0 0,0 0 0,0 1 0,0-1 0,0 0 0,0 1 0,0-1 0,0 1 0,0 0 0,0-1 0,1 1 0,-1-1 0,0 1 0,0 0 0,1 0 0,-2 0 0,2 0 0,1 0 0,-1 0 0,0 0 0,0 0 0,1 0 0,-1 0 0,1 0 0,-1-1 0,0 1 0,1 0 0,0 0 0,-1-1 0,1 1 0,-1 0 0,1-1 0,0 1 0,-1 0 0,1-1 0,0 1 0,1 0 0,47 27 0,-19-14 0,-1 2 0,-1 0 0,-1 2 0,0 1 0,47 45 0,-73-63 0,1 0 0,-1 0 0,1 1 0,-1-1 0,1 0 0,-1 1 0,0-1 0,0 1 0,0 0 0,0-1 0,0 1 0,0 0 0,0 0 0,-1-1 0,1 1 0,-1 0 0,1 0 0,-1 0 0,1 0 0,-1 0 0,0 0 0,0 0 0,0-1 0,0 1 0,-1 0 0,1 0 0,0 0 0,-1 2 0,-1-2 0,1 0 0,-1 0 0,0 0 0,1-1 0,-1 1 0,0 0 0,0-1 0,0 1 0,0-1 0,-1 0 0,1 0 0,0 0 0,0 0 0,-1 0 0,1 0 0,-1-1 0,1 1 0,0-1 0,-1 0 0,1 1 0,-4-1 0,-14 1-227,1 0-1,-1 0 1,0-2-1,0-1 1,-20-4-1,27 2-6598</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5:43.223"/>
    </inkml:context>
    <inkml:brush xml:id="br0">
      <inkml:brushProperty name="width" value="0.05" units="cm"/>
      <inkml:brushProperty name="height" value="0.05" units="cm"/>
      <inkml:brushProperty name="color" value="#00A0D7"/>
    </inkml:brush>
  </inkml:definitions>
  <inkml:trace contextRef="#ctx0" brushRef="#br0">0 0 24575,'0'4'0,"0"3"0,4 2 0,3 5 0,5 14 0,4 3 0,1 1 0,9 4 0,0 1 0,-1-5 0,-2-2 0,-1-2 0,-5-3 0,-5-5-8191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5:44.049"/>
    </inkml:context>
    <inkml:brush xml:id="br0">
      <inkml:brushProperty name="width" value="0.05" units="cm"/>
      <inkml:brushProperty name="height" value="0.05" units="cm"/>
      <inkml:brushProperty name="color" value="#00A0D7"/>
    </inkml:brush>
  </inkml:definitions>
  <inkml:trace contextRef="#ctx0" brushRef="#br0">0 80 24575,'19'-2'0,"0"0"0,0-1 0,0-1 0,-1 0 0,26-11 0,41-9 0,-50 17 0,-15 2 0,0 0 0,0 2 0,1 0 0,-1 2 0,1 0 0,39 4 0,-58-3 0,0 0 0,0 1 0,0 0 0,1 0 0,-1 0 0,0 0 0,0 0 0,-1 0 0,1 0 0,0 0 0,0 1 0,-1-1 0,1 1 0,0-1 0,-1 1 0,0 0 0,1 0 0,-1 0 0,0-1 0,0 1 0,0 0 0,0 0 0,0 1 0,0-1 0,-1 0 0,1 0 0,-1 0 0,0 0 0,1 1 0,-1-1 0,0 0 0,0 0 0,-1 4 0,0 1 0,1 0 0,-2 1 0,1-1 0,-1 0 0,-1 0 0,1 0 0,-1 0 0,0-1 0,-4 7 0,-80 148 0,49-88 0,10-22-1365,23-37-5461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5:44.815"/>
    </inkml:context>
    <inkml:brush xml:id="br0">
      <inkml:brushProperty name="width" value="0.05" units="cm"/>
      <inkml:brushProperty name="height" value="0.05" units="cm"/>
      <inkml:brushProperty name="color" value="#00A0D7"/>
    </inkml:brush>
  </inkml:definitions>
  <inkml:trace contextRef="#ctx0" brushRef="#br0">1 18 24575,'0'-1'0,"1"0"0,-1 0 0,0 0 0,1 0 0,-1 0 0,1 0 0,0 0 0,-1 0 0,1 0 0,0 1 0,-1-1 0,1 0 0,0 1 0,0-1 0,0 0 0,0 1 0,0-1 0,-1 1 0,1-1 0,0 1 0,0 0 0,0-1 0,0 1 0,0 0 0,1 0 0,-1 0 0,0-1 0,0 1 0,0 0 0,0 0 0,0 1 0,1-1 0,0 0 0,1 0 0,-1 0 0,1 0 0,-1 0 0,0 0 0,1 1 0,-1-1 0,0 1 0,0 0 0,1-1 0,-1 1 0,0 0 0,4 2 0,-5-1 0,0 0 0,0 0 0,0-1 0,-1 1 0,1 0 0,0 0 0,-1 0 0,1 0 0,-1 0 0,0 0 0,1 0 0,-1 0 0,0 0 0,0 0 0,0 0 0,0 0 0,-1 0 0,0 2 0,-12 42 0,5-22 0,-15 105 0,23-128 3,0 1 0,0 0 0,0-1 0,0 1 0,0 0 0,0 0 0,0-1 0,0 1 0,1-1 0,-1 1 0,1 0 0,-1-1 0,1 1 0,0-1 0,-1 1 0,1-1 0,0 1 0,0-1 0,0 0 0,0 1 0,0-1 0,1 0 0,-1 0 0,0 0 0,1 0 0,-1 0 0,0 0 0,1 0 0,-1 0 0,1-1 0,-1 1 0,1 0 0,2 0 0,5 1-168,0-1 0,-1 0-1,1 0 1,0-1 0,10 0 0,-12-1-311,15 1-6350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5:45.471"/>
    </inkml:context>
    <inkml:brush xml:id="br0">
      <inkml:brushProperty name="width" value="0.05" units="cm"/>
      <inkml:brushProperty name="height" value="0.05" units="cm"/>
      <inkml:brushProperty name="color" value="#00A0D7"/>
    </inkml:brush>
  </inkml:definitions>
  <inkml:trace contextRef="#ctx0" brushRef="#br0">0 1 24575,'3'0'0,"5"0"0,1 3 0,-2 5 0,-1 4 0,-2 3 0,-2 3 0,3 1 0,0 5 0,-1 4 0,-1 2 0,-1-2 0,-1 1 0,-1-7 0,1-8-8191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5:46.416"/>
    </inkml:context>
    <inkml:brush xml:id="br0">
      <inkml:brushProperty name="width" value="0.05" units="cm"/>
      <inkml:brushProperty name="height" value="0.05" units="cm"/>
      <inkml:brushProperty name="color" value="#00A0D7"/>
    </inkml:brush>
  </inkml:definitions>
  <inkml:trace contextRef="#ctx0" brushRef="#br0">0 23 24575,'0'-1'0,"1"0"0,-1 0 0,1 0 0,-1 0 0,0 1 0,1-1 0,-1 0 0,1 0 0,0 0 0,-1 1 0,1-1 0,0 0 0,-1 1 0,1-1 0,0 1 0,-1-1 0,1 1 0,0-1 0,0 1 0,0-1 0,0 1 0,0 0 0,0-1 0,-1 1 0,1 0 0,0 0 0,2 0 0,29-4 0,-28 4 0,41-3 0,70 6 0,-114-4 0,1 1 0,0 0 0,-1 0 0,1 1 0,-1-1 0,1 0 0,-1 0 0,1 1 0,-1-1 0,1 1 0,-1-1 0,1 1 0,-1 0 0,1-1 0,-1 1 0,0 0 0,1 0 0,-1 0 0,0 0 0,0 0 0,0 0 0,0 1 0,0-1 0,0 0 0,0 0 0,0 1 0,-1-1 0,1 1 0,0-1 0,-1 0 0,1 1 0,-1-1 0,1 1 0,-1 0 0,0-1 0,0 1 0,0-1 0,0 1 0,0-1 0,0 1 0,0 0 0,0-1 0,-1 1 0,1-1 0,0 1 0,-2 1 0,0 3 0,0 1 0,-1-1 0,-1 1 0,1-1 0,-1 0 0,0-1 0,0 1 0,0-1 0,-7 7 0,8-10-64,-2 3-81,-1 0 1,1 0-1,0 1 1,0-1-1,1 1 1,-1 0-1,1 0 1,-5 11-1,4-2-6681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5:46.799"/>
    </inkml:context>
    <inkml:brush xml:id="br0">
      <inkml:brushProperty name="width" value="0.05" units="cm"/>
      <inkml:brushProperty name="height" value="0.05" units="cm"/>
      <inkml:brushProperty name="color" value="#00A0D7"/>
    </inkml:brush>
  </inkml:definitions>
  <inkml:trace contextRef="#ctx0" brushRef="#br0">0 0 24575</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5:56.429"/>
    </inkml:context>
    <inkml:brush xml:id="br0">
      <inkml:brushProperty name="width" value="0.05" units="cm"/>
      <inkml:brushProperty name="height" value="0.05" units="cm"/>
      <inkml:brushProperty name="color" value="#00A0D7"/>
    </inkml:brush>
  </inkml:definitions>
  <inkml:trace contextRef="#ctx0" brushRef="#br0">120 0 24575,'-5'5'0,"1"0"0,1 0 0,-1 1 0,1-1 0,0 1 0,0-1 0,0 1 0,1 0 0,-3 11 0,-9 61 0,11-54 0,-9 61 0,0 14 0,-28 99 0,40-198-2,0 0 0,0 0 0,0 0 0,0 0 1,0 0-1,0 0 0,0 0 0,0-1 0,0 1 0,0 0 0,0 0 0,0 0 0,0 0 0,0 0 0,0 0 0,0 0 0,-1 0 0,1 0 0,0 0 0,0 0 0,0 0 1,0 0-1,0 0 0,0 0 0,0 0 0,0 0 0,0 0 0,0 0 0,0 0 0,0 0 0,0 0 0,0 0 0,0 0 0,-1 0 0,1 0 0,0 0 0,0 0 0,0 0 1,-1-14 189,0-19-1666,1 14-5348</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5:57.637"/>
    </inkml:context>
    <inkml:brush xml:id="br0">
      <inkml:brushProperty name="width" value="0.05" units="cm"/>
      <inkml:brushProperty name="height" value="0.05" units="cm"/>
      <inkml:brushProperty name="color" value="#00A0D7"/>
    </inkml:brush>
  </inkml:definitions>
  <inkml:trace contextRef="#ctx0" brushRef="#br0">0 1 24575,'4'0'0,"4"0"0,3 10 0,8 17 0,10 13 0,7 14 0,1 18 0,0 10 0,-2 0 0,-7-9 0,-9-14 0,-7-14 0,-3-15 0,-2-12-8191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5:58.352"/>
    </inkml:context>
    <inkml:brush xml:id="br0">
      <inkml:brushProperty name="width" value="0.05" units="cm"/>
      <inkml:brushProperty name="height" value="0.05" units="cm"/>
      <inkml:brushProperty name="color" value="#00A0D7"/>
    </inkml:brush>
  </inkml:definitions>
  <inkml:trace contextRef="#ctx0" brushRef="#br0">0 42 24575,'4'0'0,"4"0"0,4 0 0,0-3 0,1-2 0,2 1 0,2-3 0,1 0 0,5 1 0,1 2 0,3 1 0,8 1 0,0 2 0,-1 0 0,-4 0 0,-4 0 0,-2 0 0,-6 1-8191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5:59.473"/>
    </inkml:context>
    <inkml:brush xml:id="br0">
      <inkml:brushProperty name="width" value="0.05" units="cm"/>
      <inkml:brushProperty name="height" value="0.05" units="cm"/>
      <inkml:brushProperty name="color" value="#00A0D7"/>
    </inkml:brush>
  </inkml:definitions>
  <inkml:trace contextRef="#ctx0" brushRef="#br0">0 3 24575,'27'-1'0,"-20"1"0,1-1 0,-1 1 0,1 0 0,-1 0 0,1 1 0,-1 0 0,1 0 0,-1 1 0,12 4 0,-18-6 0,0 1 0,-1 0 0,1-1 0,0 1 0,-1 0 0,1 0 0,0 0 0,-1 0 0,1 0 0,-1-1 0,0 1 0,1 0 0,-1 0 0,0 0 0,0 0 0,1 0 0,-1 0 0,0 0 0,0 0 0,0 0 0,0 0 0,0 0 0,0 0 0,-1 0 0,1 0 0,0 0 0,0 0 0,-1 2 0,-14 33 0,10-24 0,-21 39 0,18-36 0,0 1 0,-9 21 0,16-33 0,0 0 0,0 1 0,0-1 0,0 0 0,1 0 0,-1 0 0,1 0 0,0 1 0,0-1 0,1 0 0,-1 0 0,1 0 0,0 0 0,2 7 0,-2-9 6,0-1-1,0 1 1,0-1 0,0 1-1,0-1 1,0 1-1,0-1 1,1 0 0,-1 0-1,1 1 1,-1-1-1,1 0 1,-1 0 0,1-1-1,0 1 1,-1 0 0,1 0-1,0-1 1,0 1-1,2 0 1,37 2-1417,-40-3 1339,16 0-6754</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29:57.645"/>
    </inkml:context>
    <inkml:brush xml:id="br0">
      <inkml:brushProperty name="width" value="0.05" units="cm"/>
      <inkml:brushProperty name="height" value="0.05" units="cm"/>
      <inkml:brushProperty name="color" value="#E71224"/>
    </inkml:brush>
  </inkml:definitions>
  <inkml:trace contextRef="#ctx0" brushRef="#br0">1 0 24575,'0'4'0,"0"4"0,3 7 0,2 8 0,2 8 0,1 0 0,-1-1 0,-3 2 0,0 1 0,1-5 0,0-6-8191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6:00.715"/>
    </inkml:context>
    <inkml:brush xml:id="br0">
      <inkml:brushProperty name="width" value="0.05" units="cm"/>
      <inkml:brushProperty name="height" value="0.05" units="cm"/>
      <inkml:brushProperty name="color" value="#00A0D7"/>
    </inkml:brush>
  </inkml:definitions>
  <inkml:trace contextRef="#ctx0" brushRef="#br0">3 1 24575,'-1'45'0,"-1"-10"0,2 0 0,7 49 0,-7-81 0,1 0 0,-1-1 0,1 1 0,0 0 0,0 0 0,0-1 0,0 1 0,0-1 0,0 1 0,1-1 0,-1 1 0,1-1 0,0 0 0,0 0 0,0 0 0,0 0 0,0 0 0,0 0 0,0 0 0,1-1 0,-1 1 0,0-1 0,1 0 0,0 1 0,-1-1 0,1 0 0,0-1 0,5 2 0,-4-2 0,0 0 0,0 0 0,0 0 0,1-1 0,-1 0 0,0 1 0,0-2 0,0 1 0,0 0 0,0-1 0,0 0 0,-1 0 0,1 0 0,-1 0 0,1 0 0,-1-1 0,0 0 0,1 1 0,2-5 0,-3 2 0,0 1 0,0-1 0,0 0 0,-1 0 0,0 0 0,0-1 0,0 1 0,-1 0 0,1-1 0,0-7 0,6-21 0,-8 34 0,0 0 0,0 0 0,0 0 0,0 0 0,0 0 0,0 0 0,0 0 0,0 0 0,0 0 0,0 1 0,0-1 0,0 0 0,0 0 0,0 0 0,0 0 0,0 0 0,0 0 0,1 0 0,-1 0 0,0 0 0,0 0 0,0 0 0,0 0 0,0 0 0,0 0 0,0 0 0,0 0 0,0 0 0,0 1 0,0-1 0,0 0 0,0 0 0,0 0 0,0 0 0,0 0 0,0 0 0,1 0 0,-1 0 0,0 0 0,0 0 0,0 0 0,0 0 0,0 0 0,0 0 0,0 0 0,0 0 0,0 0 0,0 0 0,0 0 0,0 0 0,0 0 0,1-1 0,-1 1 0,0 0 0,2 14 0,-1 15 0,-1-8 0,-1-6 0,1 0 0,1 0 0,0 0 0,1 0 0,6 23 0,-7-35 0,0 0 0,0 0 0,0 0 0,1 0 0,-1 0 0,1 0 0,0-1 0,0 1 0,0-1 0,0 1 0,0-1 0,1 0 0,-1 0 0,1 0 0,-1 0 0,1 0 0,0 0 0,0-1 0,0 1 0,0-1 0,0 0 0,0 0 0,0 0 0,0-1 0,0 1 0,1 0 0,-1-1 0,0 0 0,0 0 0,1 0 0,5-1 0,-7 1-105,0-1 0,0 1 0,0-1 0,0 1 0,0-1 0,0 1 0,0-1 0,0 0 0,0 0 0,0 0 0,0 0 0,3-3 0,3-5-6721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6:01.570"/>
    </inkml:context>
    <inkml:brush xml:id="br0">
      <inkml:brushProperty name="width" value="0.05" units="cm"/>
      <inkml:brushProperty name="height" value="0.05" units="cm"/>
      <inkml:brushProperty name="color" value="#00A0D7"/>
    </inkml:brush>
  </inkml:definitions>
  <inkml:trace contextRef="#ctx0" brushRef="#br0">0 156 24575,'0'-6'0,"1"0"0,0 0 0,0 1 0,0-1 0,0 0 0,1 1 0,0-1 0,0 1 0,6-10 0,32-42 0,-33 48 0,-6 7 0,1 1 0,-1-1 0,1 0 0,-1 1 0,1-1 0,0 1 0,-1-1 0,1 1 0,0 0 0,0-1 0,0 1 0,0 0 0,0 0 0,0 1 0,1-1 0,-1 0 0,0 1 0,0-1 0,0 1 0,1 0 0,-1 0 0,0 0 0,0 0 0,1 0 0,-1 0 0,0 1 0,3 0 0,-2 0 0,-1 0 0,0 0 0,0 0 0,0 1 0,0-1 0,0 1 0,0-1 0,0 1 0,0 0 0,-1 0 0,1 0 0,-1 0 0,1 0 0,-1 0 0,0 0 0,0 0 0,0 1 0,0-1 0,0 0 0,0 1 0,-1-1 0,1 0 0,-1 1 0,1 2 0,1 32 47,-4 50-1,-1-21-1504,3-45-5368</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6:01.943"/>
    </inkml:context>
    <inkml:brush xml:id="br0">
      <inkml:brushProperty name="width" value="0.05" units="cm"/>
      <inkml:brushProperty name="height" value="0.05" units="cm"/>
      <inkml:brushProperty name="color" value="#00A0D7"/>
    </inkml:brush>
  </inkml:definitions>
  <inkml:trace contextRef="#ctx0" brushRef="#br0">0 1 24575,'4'3'0,"1"5"0,2 1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5:52.328"/>
    </inkml:context>
    <inkml:brush xml:id="br0">
      <inkml:brushProperty name="width" value="0.05" units="cm"/>
      <inkml:brushProperty name="height" value="0.05" units="cm"/>
      <inkml:brushProperty name="color" value="#00A0D7"/>
    </inkml:brush>
  </inkml:definitions>
  <inkml:trace contextRef="#ctx0" brushRef="#br0">1 0 24575,'0'4'0,"0"3"0,3 5 0,5 14 0,7 8 0,9 13 0,6 1 0,1-1 0,-4-4 0,-6-4 0,-5-8 0,-4-6 0,-1-7 0,-2-4 0,-3-7 0,-3-8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5:53.041"/>
    </inkml:context>
    <inkml:brush xml:id="br0">
      <inkml:brushProperty name="width" value="0.05" units="cm"/>
      <inkml:brushProperty name="height" value="0.05" units="cm"/>
      <inkml:brushProperty name="color" value="#00A0D7"/>
    </inkml:brush>
  </inkml:definitions>
  <inkml:trace contextRef="#ctx0" brushRef="#br0">0 2 24575,'101'-2'0,"111"4"0,-210-2 0,0 1 0,0-1 0,1 0 0,-1 1 0,0 0 0,0-1 0,0 1 0,0 0 0,0 0 0,-1 0 0,1 0 0,0 0 0,0 1 0,0-1 0,-1 0 0,1 1 0,-1-1 0,1 1 0,-1 0 0,0-1 0,0 1 0,1 0 0,-1 0 0,-1 0 0,1 0 0,0 0 0,0 0 0,-1 0 0,1 0 0,0 4 0,0 7 0,0-1 0,0 1 0,-2-1 0,-1 18 0,0-4 0,0 14 0,2-15 0,-1-1 0,-1 1 0,-2 0 0,-6 26 0,-5 3 0,8-25 0,-1 0 0,-15 32 0,3-10-1365,14-30-5461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5:53.557"/>
    </inkml:context>
    <inkml:brush xml:id="br0">
      <inkml:brushProperty name="width" value="0.05" units="cm"/>
      <inkml:brushProperty name="height" value="0.05" units="cm"/>
      <inkml:brushProperty name="color" value="#00A0D7"/>
    </inkml:brush>
  </inkml:definitions>
  <inkml:trace contextRef="#ctx0" brushRef="#br0">1 1 24575,'0'3'0,"0"5"0,0 4 0,0 3 0,0 3 0,0 5 0,0 2 0,0-1 0,0 0 0,0-4-8191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5:54.259"/>
    </inkml:context>
    <inkml:brush xml:id="br0">
      <inkml:brushProperty name="width" value="0.05" units="cm"/>
      <inkml:brushProperty name="height" value="0.05" units="cm"/>
      <inkml:brushProperty name="color" value="#00A0D7"/>
    </inkml:brush>
  </inkml:definitions>
  <inkml:trace contextRef="#ctx0" brushRef="#br0">174 0 24575,'-2'41'0,"-8"47"0,2-18 0,7-66 0,1 0 0,-1 0 0,0 0 0,0 0 0,-1-1 0,1 1 0,-1 0 0,0 0 0,0-1 0,0 1 0,0-1 0,0 0 0,-1 0 0,0 0 0,0 0 0,1 0 0,-2 0 0,1-1 0,0 1 0,0-1 0,-1 0 0,1 0 0,-1 0 0,0 0 0,0-1 0,0 0 0,1 0 0,-1 0 0,0 0 0,0 0 0,0-1 0,-1 0 0,1 1 0,0-2 0,0 1 0,0 0 0,0-1 0,0 0 0,0 0 0,0 0 0,-6-3 0,-3-4-1365,4-2-5461</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5:54.723"/>
    </inkml:context>
    <inkml:brush xml:id="br0">
      <inkml:brushProperty name="width" value="0.05" units="cm"/>
      <inkml:brushProperty name="height" value="0.05" units="cm"/>
      <inkml:brushProperty name="color" value="#00A0D7"/>
    </inkml:brush>
  </inkml:definitions>
  <inkml:trace contextRef="#ctx0" brushRef="#br0">0 1 24575,'3'0'0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6:05.256"/>
    </inkml:context>
    <inkml:brush xml:id="br0">
      <inkml:brushProperty name="width" value="0.05" units="cm"/>
      <inkml:brushProperty name="height" value="0.05" units="cm"/>
      <inkml:brushProperty name="color" value="#00A0D7"/>
    </inkml:brush>
  </inkml:definitions>
  <inkml:trace contextRef="#ctx0" brushRef="#br0">2 112 24575,'-1'-22'0,"0"-24"0,1 43 0,0 1 0,1 0 0,-1-1 0,0 1 0,1 0 0,0-1 0,-1 1 0,1 0 0,0 0 0,0 0 0,0 0 0,1 0 0,-1 0 0,3-4 0,-3 6 0,0-1 0,0 0 0,0 1 0,0-1 0,0 0 0,0 1 0,0-1 0,0 1 0,1 0 0,-1-1 0,0 1 0,0 0 0,0 0 0,1 0 0,-1 0 0,0 0 0,0 0 0,0 0 0,1 0 0,-1 0 0,0 1 0,0-1 0,0 0 0,0 1 0,1-1 0,-1 1 0,0-1 0,0 1 0,0 0 0,0-1 0,0 1 0,0 0 0,-1 0 0,1 0 0,0 0 0,0-1 0,0 1 0,-1 0 0,1 0 0,1 3 0,1 0 0,0 1 0,0 1 0,0-1 0,-1 0 0,0 1 0,0-1 0,2 8 0,-2-1-170,-1 1-1,0-1 0,-1 1 1,0-1-1,-1 1 0,0-1 1,-7 25-1,4-20-6655</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6:05.599"/>
    </inkml:context>
    <inkml:brush xml:id="br0">
      <inkml:brushProperty name="width" value="0.05" units="cm"/>
      <inkml:brushProperty name="height" value="0.05" units="cm"/>
      <inkml:brushProperty name="color" value="#00A0D7"/>
    </inkml:brush>
  </inkml:definitions>
  <inkml:trace contextRef="#ctx0" brushRef="#br0">0 1 24575,'0'3'0,"4"5"0,4 4 0,1 0-8191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29:59.285"/>
    </inkml:context>
    <inkml:brush xml:id="br0">
      <inkml:brushProperty name="width" value="0.05" units="cm"/>
      <inkml:brushProperty name="height" value="0.05" units="cm"/>
      <inkml:brushProperty name="color" value="#E71224"/>
    </inkml:brush>
  </inkml:definitions>
  <inkml:trace contextRef="#ctx0" brushRef="#br0">62 0 24575,'-3'0'0,"1"0"0,-1 0 0,0 0 0,1 1 0,-1-1 0,1 0 0,-1 1 0,1 0 0,0 0 0,-1-1 0,1 1 0,0 1 0,-1-1 0,1 0 0,0 0 0,-3 3 0,3-2 0,1 1 0,-1-1 0,0 1 0,1-1 0,0 1 0,-1 0 0,1 0 0,0 0 0,1-1 0,-1 1 0,0 0 0,1 0 0,-1 6 0,0-2 0,1 1 0,-1 0 0,1 0 0,1-1 0,-1 1 0,1 0 0,1 0 0,0-1 0,3 12 0,-3-16 0,0 0 0,0 1 0,0-1 0,0 0 0,0 0 0,1 0 0,-1 0 0,1 0 0,0-1 0,0 1 0,0-1 0,0 0 0,0 0 0,0 0 0,1 0 0,-1-1 0,1 1 0,-1-1 0,1 0 0,-1 0 0,6 1 0,2 0 0,1-1 0,-1 0 0,15 0 0,-24-1 0,1 0 0,-1 0 0,0 0 0,0 0 0,1 0 0,-1-1 0,0 1 0,0-1 0,1 1 0,-1-1 0,0 0 0,0 0 0,0 0 0,0 0 0,0 0 0,0-1 0,0 1 0,-1 0 0,1-1 0,0 0 0,-1 1 0,1-1 0,0-2 0,-1 4 0,-1-1 0,0 1 0,0-1 0,0 0 0,0 1 0,0-1 0,-1 1 0,1-1 0,0 0 0,0 1 0,0-1 0,0 1 0,-1-1 0,1 1 0,0-1 0,0 1 0,-1-1 0,1 1 0,-1-1 0,1 1 0,0-1 0,-1 1 0,1-1 0,-1 1 0,1 0 0,-1-1 0,1 1 0,-1 0 0,1-1 0,-1 1 0,1 0 0,-1 0 0,0 0 0,1-1 0,-1 1 0,1 0 0,-1 0 0,0 0 0,-26-4 0,26 3 0,-2 1-91,0 0 0,0-1 0,0 1 0,0 0 0,0 1 0,0-1 0,0 0 0,-1 1 0,1 0 0,0 0 0,0 0 0,1 0 0,-1 0 0,-5 3 0,-2 5-6735</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6:17.999"/>
    </inkml:context>
    <inkml:brush xml:id="br0">
      <inkml:brushProperty name="width" value="0.05" units="cm"/>
      <inkml:brushProperty name="height" value="0.05" units="cm"/>
      <inkml:brushProperty name="color" value="#5B2D90"/>
    </inkml:brush>
  </inkml:definitions>
  <inkml:trace contextRef="#ctx0" brushRef="#br0">0 1 24575,'3'124'0,"17"127"0,0-71 0,13 87 0,-17-200-1365,-12-50-5461</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6:19.161"/>
    </inkml:context>
    <inkml:brush xml:id="br0">
      <inkml:brushProperty name="width" value="0.05" units="cm"/>
      <inkml:brushProperty name="height" value="0.05" units="cm"/>
      <inkml:brushProperty name="color" value="#5B2D90"/>
    </inkml:brush>
  </inkml:definitions>
  <inkml:trace contextRef="#ctx0" brushRef="#br0">1 340 24575,'35'1'0,"54"10"0,-36-3 0,-44-6 0,0 0 0,0 1 0,0 0 0,-1 1 0,0-1 0,12 8 0,-13-7 0,1 1 0,0-2 0,1 1 0,-1-1 0,0 0 0,14 2 0,-20-5 0,-1 0 0,1 0 0,0 0 0,0 0 0,-1-1 0,1 1 0,0 0 0,-1-1 0,1 1 0,-1-1 0,1 0 0,0 0 0,-1 1 0,1-1 0,-1 0 0,0 0 0,1-1 0,-1 1 0,0 0 0,0 0 0,0-1 0,0 1 0,0 0 0,2-3 0,18-44 0,-14 29 0,86-165 0,-61 124 0,-25 47-341,1 2 0,0-1-1,18-19 1,-11 15-6485</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6:22.741"/>
    </inkml:context>
    <inkml:brush xml:id="br0">
      <inkml:brushProperty name="width" value="0.05" units="cm"/>
      <inkml:brushProperty name="height" value="0.05" units="cm"/>
      <inkml:brushProperty name="color" value="#5B2D90"/>
    </inkml:brush>
  </inkml:definitions>
  <inkml:trace contextRef="#ctx0" brushRef="#br0">0 1 24575,'0'3'0,"1"1"0,-1-1 0,1 0 0,0 1 0,0-1 0,0 0 0,0 1 0,1-1 0,-1 0 0,1 0 0,0 0 0,3 4 0,32 33 0,-20-23 0,92 100 0,96 134 0,-186-224 0,-9-14 0,0 0 0,-1 0 0,10 22 0,-18-29-1365</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6:23.680"/>
    </inkml:context>
    <inkml:brush xml:id="br0">
      <inkml:brushProperty name="width" value="0.05" units="cm"/>
      <inkml:brushProperty name="height" value="0.05" units="cm"/>
      <inkml:brushProperty name="color" value="#5B2D90"/>
    </inkml:brush>
  </inkml:definitions>
  <inkml:trace contextRef="#ctx0" brushRef="#br0">1 81 24575,'36'-7'0,"-3"-1"0,83-1 0,48-6 0,-88 3 0,-4 0 0,2 3 0,75 1 0,-146 8 0,-1 0 0,0 0 0,0 0 0,0 0 0,1 0 0,-1 0 0,0 1 0,0-1 0,0 1 0,0 0 0,0 0 0,0-1 0,0 1 0,0 0 0,0 1 0,0-1 0,0 0 0,-1 1 0,1-1 0,0 1 0,-1-1 0,0 1 0,1 0 0,-1-1 0,0 1 0,0 0 0,2 3 0,-1 2 0,-1 0 0,0 0 0,0 0 0,0 0 0,-1 0 0,0 0 0,-2 12 0,-5 36 0,-2-1 0,-31 101 0,-54 102 0,51-145 0,8-20-1365,23-63-5461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6:24.520"/>
    </inkml:context>
    <inkml:brush xml:id="br0">
      <inkml:brushProperty name="width" value="0.05" units="cm"/>
      <inkml:brushProperty name="height" value="0.05" units="cm"/>
      <inkml:brushProperty name="color" value="#5B2D90"/>
    </inkml:brush>
  </inkml:definitions>
  <inkml:trace contextRef="#ctx0" brushRef="#br0">0 0 24575,'42'582'0,"-24"-412"0,-14-146-1365,0-6-5461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6:25.524"/>
    </inkml:context>
    <inkml:brush xml:id="br0">
      <inkml:brushProperty name="width" value="0.05" units="cm"/>
      <inkml:brushProperty name="height" value="0.05" units="cm"/>
      <inkml:brushProperty name="color" value="#5B2D90"/>
    </inkml:brush>
  </inkml:definitions>
  <inkml:trace contextRef="#ctx0" brushRef="#br0">0 121 24575,'9'0'0,"-1"2"0,0-1 0,0 1 0,0 0 0,0 1 0,0 0 0,-1 0 0,1 1 0,-1 0 0,0 0 0,0 1 0,0 0 0,0 0 0,8 9 0,18 12 0,-30-24 0,0 0 0,0 0 0,0 0 0,0-1 0,0 0 0,0 1 0,1-1 0,-1 0 0,0 0 0,0-1 0,1 1 0,-1-1 0,1 0 0,-1 0 0,0 0 0,1 0 0,-1 0 0,1-1 0,-1 1 0,0-1 0,1 0 0,-1 0 0,0 0 0,0-1 0,0 1 0,0-1 0,0 0 0,0 0 0,3-2 0,7-8 0,0 0 0,0 0 0,-1-1 0,16-24 0,3-1 0,-25 32 19,1 0 0,0 1 0,0 0 0,1 0 0,-1 1 0,12-6 0,27-17-1517,-35 18-5328</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6:29.637"/>
    </inkml:context>
    <inkml:brush xml:id="br0">
      <inkml:brushProperty name="width" value="0.05" units="cm"/>
      <inkml:brushProperty name="height" value="0.05" units="cm"/>
      <inkml:brushProperty name="color" value="#5B2D90"/>
    </inkml:brush>
  </inkml:definitions>
  <inkml:trace contextRef="#ctx0" brushRef="#br0">21 237 24575,'-1'0'0,"0"0"0,0 1 0,0-1 0,0 1 0,0-1 0,1 1 0,-1-1 0,0 1 0,0-1 0,1 1 0,-1 0 0,0-1 0,1 1 0,-1 0 0,1 0 0,-1 0 0,1-1 0,-1 1 0,1 0 0,-1 0 0,1 0 0,0 0 0,0 0 0,-1 0 0,1 0 0,0 0 0,0 1 0,-3 33 0,3-31 0,-2 23 0,2 0 0,1 0 0,5 29 0,-5-48 0,0 0 0,1 0 0,0 0 0,1 0 0,0 0 0,0 0 0,0-1 0,1 0 0,0 1 0,1-1 0,0-1 0,0 1 0,0-1 0,10 9 0,-11-12 0,0-1 0,0 1 0,0-1 0,1 0 0,-1 0 0,1-1 0,-1 0 0,1 1 0,0-1 0,0-1 0,-1 1 0,1-1 0,0 0 0,0 0 0,0 0 0,-1-1 0,1 1 0,0-1 0,0 0 0,-1-1 0,1 1 0,-1-1 0,1 0 0,-1 0 0,0 0 0,1-1 0,-1 1 0,-1-1 0,1 0 0,0 0 0,-1-1 0,1 1 0,-1-1 0,0 1 0,0-1 0,0 0 0,-1 0 0,0-1 0,4-7 0,34-88 0,-22 61 0,13-49 0,-20 50 0,11-76 0,-23 145 0,-3 53 0,4 1 0,12 94 0,-10-165 0,1 0 0,0 0 0,1-1 0,10 24 0,-13-34 0,1 0 0,0-1 0,-1 1 0,1 0 0,0-1 0,0 1 0,0-1 0,1 1 0,-1-1 0,1 0 0,4 3 0,-5-4 0,-1 0 0,1-1 0,0 1 0,-1-1 0,1 1 0,0-1 0,0 0 0,0 0 0,-1 0 0,1 0 0,0 0 0,0 0 0,-1 0 0,1-1 0,0 1 0,0-1 0,-1 1 0,1-1 0,0 0 0,-1 1 0,1-1 0,-1 0 0,3-1 0,0-1 0,0-1 0,0 1 0,-1-1 0,1 0 0,-1 1 0,0-1 0,0-1 0,0 1 0,0 0 0,-1-1 0,3-7 0,19-60 0,-13 36 0,35-82-61,13-41 224,-51 134-456,-2 0-1,0-1 1,-2 1-1,2-38 1,-6 44-6533</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6:30.073"/>
    </inkml:context>
    <inkml:brush xml:id="br0">
      <inkml:brushProperty name="width" value="0.05" units="cm"/>
      <inkml:brushProperty name="height" value="0.05" units="cm"/>
      <inkml:brushProperty name="color" value="#5B2D90"/>
    </inkml:brush>
  </inkml:definitions>
  <inkml:trace contextRef="#ctx0" brushRef="#br0">0 1 24575,'0'3'0,"0"5"0,0 4 0,0 4 0,0 2 0,0 1 0,0 1 0,0 4 0,0 1 0,0 0 0,0-1 0,0-5-8191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6:30.646"/>
    </inkml:context>
    <inkml:brush xml:id="br0">
      <inkml:brushProperty name="width" value="0.05" units="cm"/>
      <inkml:brushProperty name="height" value="0.05" units="cm"/>
      <inkml:brushProperty name="color" value="#5B2D90"/>
    </inkml:brush>
  </inkml:definitions>
  <inkml:trace contextRef="#ctx0" brushRef="#br0">1 1 24575,'0'3'0,"0"5"0,0 7 0,0 8 0,0 4 0,0 0 0,0-1 0,0-2 0,0-4-8191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6:31.431"/>
    </inkml:context>
    <inkml:brush xml:id="br0">
      <inkml:brushProperty name="width" value="0.05" units="cm"/>
      <inkml:brushProperty name="height" value="0.05" units="cm"/>
      <inkml:brushProperty name="color" value="#5B2D90"/>
    </inkml:brush>
  </inkml:definitions>
  <inkml:trace contextRef="#ctx0" brushRef="#br0">56 0 24575,'0'4'0,"0"4"0,-3 4 0,-2 3 0,-2 3 0,-1 2 0,-2 0 0,1 1 0,1-1 0,3-3-8191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30:00.377"/>
    </inkml:context>
    <inkml:brush xml:id="br0">
      <inkml:brushProperty name="width" value="0.05" units="cm"/>
      <inkml:brushProperty name="height" value="0.05" units="cm"/>
      <inkml:brushProperty name="color" value="#E71224"/>
    </inkml:brush>
  </inkml:definitions>
  <inkml:trace contextRef="#ctx0" brushRef="#br0">1 0 24575,'3'0'0,"9"0"0,4 0 0,4 0 0,8 0 0,3 0 0,2 0 0,0 0 0,4 0 0,-2 0 0,-2 0 0,-4 0 0,-7 0-8191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6:33.463"/>
    </inkml:context>
    <inkml:brush xml:id="br0">
      <inkml:brushProperty name="width" value="0.05" units="cm"/>
      <inkml:brushProperty name="height" value="0.05" units="cm"/>
      <inkml:brushProperty name="color" value="#5B2D90"/>
    </inkml:brush>
  </inkml:definitions>
  <inkml:trace contextRef="#ctx0" brushRef="#br0">5 0 24575,'-2'82'0,"0"-28"0,6 69 0,-3-108 0,1 0 0,1-1 0,0 1 0,1-1 0,1 0 0,0 0 0,1 0 0,0 0 0,12 17 0,-15-26 0,1 0 0,0-1 0,0 0 0,0 0 0,1 0 0,-1 0 0,1-1 0,0 0 0,0 0 0,0 0 0,0 0 0,0-1 0,1 0 0,-1 0 0,8 2 0,-9-4 0,0 1 0,-1-1 0,1 1 0,0-1 0,0 0 0,-1 0 0,1-1 0,0 1 0,0-1 0,-1 0 0,1 0 0,0 0 0,-1 0 0,1-1 0,-1 1 0,1-1 0,-1 0 0,0 0 0,0 0 0,0-1 0,0 1 0,0-1 0,4-4 0,-1 0 0,0 0 0,-1-1 0,0 1 0,0-1 0,0-1 0,-1 1 0,-1 0 0,1-1 0,-1 0 0,-1 0 0,1 0 0,-2 0 0,1 0 0,-1 0 0,0-1 0,-2-11 0,-1-82 0,2 144 0,5 78 0,-3-105 0,0 0 0,0 0 0,2 0 0,0 0 0,0 0 0,8 16 0,-11-28 0,0 0 0,0 0 0,1 1 0,-1-1 0,0 0 0,1 0 0,-1 0 0,1 0 0,0-1 0,0 1 0,0 0 0,0-1 0,0 1 0,0-1 0,0 0 0,0 1 0,1-1 0,-1 0 0,0 0 0,3 0 0,-2-1 0,-1 0 0,1 0 0,-1 0 0,1 0 0,0-1 0,-1 1 0,1-1 0,-1 0 0,0 1 0,1-1 0,-1 0 0,0-1 0,1 1 0,-1 0 0,0-1 0,3-1 0,0-2 0,1 0 0,-1 0 0,0-1 0,-1 1 0,1-1 0,-1 0 0,0 0 0,-1-1 0,0 1 0,0-1 0,0 1 0,3-15 0,-1-18 0,-3 1 0,-4-78 0,-1 32 0,3 57-1365,0 5-5461</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6:33.888"/>
    </inkml:context>
    <inkml:brush xml:id="br0">
      <inkml:brushProperty name="width" value="0.05" units="cm"/>
      <inkml:brushProperty name="height" value="0.05" units="cm"/>
      <inkml:brushProperty name="color" value="#5B2D90"/>
    </inkml:brush>
  </inkml:definitions>
  <inkml:trace contextRef="#ctx0" brushRef="#br0">0 1 24575,'0'3'0,"0"5"0,0 4 0,0 4 0,0 2 0,0 1 0,0 1 0,0 1 0,0-4-8191</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6:34.930"/>
    </inkml:context>
    <inkml:brush xml:id="br0">
      <inkml:brushProperty name="width" value="0.05" units="cm"/>
      <inkml:brushProperty name="height" value="0.05" units="cm"/>
      <inkml:brushProperty name="color" value="#5B2D90"/>
    </inkml:brush>
  </inkml:definitions>
  <inkml:trace contextRef="#ctx0" brushRef="#br0">1 0 24575,'5'0'0,"30"0"0,38 5 0,-63-3 0,1-1 0,-1 2 0,0-1 0,0 1 0,0 1 0,-1 0 0,1 0 0,11 8 0,-19-11 0,0 0 0,0 1 0,0 0 0,0-1 0,0 1 0,-1 0 0,1 0 0,-1 0 0,1 0 0,-1 0 0,0 1 0,1-1 0,-1 0 0,-1 1 0,1-1 0,0 0 0,0 1 0,-1-1 0,1 1 0,-1-1 0,0 1 0,0 0 0,0-1 0,0 1 0,0-1 0,-1 1 0,1-1 0,-1 1 0,1-1 0,-1 0 0,0 1 0,0-1 0,0 0 0,0 1 0,-1-1 0,-2 3 0,-1 3 0,0 0 0,-1 0 0,0-1 0,0 0 0,-1 0 0,0-1 0,0 1 0,-13 6 0,7-6 0,11-6 0,-1 0 0,1 0 0,-1 1 0,1-1 0,-1 0 0,1 1 0,0-1 0,-1 1 0,1 0 0,0 0 0,0 0 0,0 0 0,1 0 0,-1 0 0,0 1 0,1-1 0,0 0 0,-2 3 0,3-4 0,1 0 0,-1 0 0,0 0 0,1 0 0,-1 0 0,0 0 0,1-1 0,-1 1 0,1 0 0,-1 0 0,1-1 0,0 1 0,-1 0 0,1-1 0,0 1 0,-1 0 0,1-1 0,0 1 0,0-1 0,0 1 0,-1-1 0,1 0 0,0 1 0,0-1 0,0 0 0,0 1 0,0-1 0,0 0 0,0 0 0,0 0 0,-1 0 0,2 0 0,36 2 0,-34-2 0,22 1-112,-7 0-201,1-1 0,-1-1-1,33-5 1,-36 1-6513</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6:35.693"/>
    </inkml:context>
    <inkml:brush xml:id="br0">
      <inkml:brushProperty name="width" value="0.05" units="cm"/>
      <inkml:brushProperty name="height" value="0.05" units="cm"/>
      <inkml:brushProperty name="color" value="#5B2D90"/>
    </inkml:brush>
  </inkml:definitions>
  <inkml:trace contextRef="#ctx0" brushRef="#br0">97 0 24575,'0'3'0,"0"5"0,0 4 0,0 4 0,-3 5 0,-2 3 0,-2 1 0,-1-1 0,-2-1 0,0-2 0,0-3 0,0-2 0,-1-4 0,1 0 0,3 1 0,2-2-8191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6:37.978"/>
    </inkml:context>
    <inkml:brush xml:id="br0">
      <inkml:brushProperty name="width" value="0.05" units="cm"/>
      <inkml:brushProperty name="height" value="0.05" units="cm"/>
      <inkml:brushProperty name="color" value="#5B2D90"/>
    </inkml:brush>
  </inkml:definitions>
  <inkml:trace contextRef="#ctx0" brushRef="#br0">0 0 24575,'0'0'-8191</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6:38.321"/>
    </inkml:context>
    <inkml:brush xml:id="br0">
      <inkml:brushProperty name="width" value="0.05" units="cm"/>
      <inkml:brushProperty name="height" value="0.05" units="cm"/>
      <inkml:brushProperty name="color" value="#5B2D90"/>
    </inkml:brush>
  </inkml:definitions>
  <inkml:trace contextRef="#ctx0" brushRef="#br0">0 1 24575,'0'3'0,"0"5"0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6:38.667"/>
    </inkml:context>
    <inkml:brush xml:id="br0">
      <inkml:brushProperty name="width" value="0.05" units="cm"/>
      <inkml:brushProperty name="height" value="0.05" units="cm"/>
      <inkml:brushProperty name="color" value="#5B2D90"/>
    </inkml:brush>
  </inkml:definitions>
  <inkml:trace contextRef="#ctx0" brushRef="#br0">0 1 24575,'0'3'0,"0"5"0,0 4 0,0 0-8191</inkml:trace>
  <inkml:trace contextRef="#ctx0" brushRef="#br0" timeOffset="1">0 296 24575,'0'0'-8191</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7:00.927"/>
    </inkml:context>
    <inkml:brush xml:id="br0">
      <inkml:brushProperty name="width" value="0.05" units="cm"/>
      <inkml:brushProperty name="height" value="0.05" units="cm"/>
      <inkml:brushProperty name="color" value="#E71224"/>
    </inkml:brush>
  </inkml:definitions>
  <inkml:trace contextRef="#ctx0" brushRef="#br0">459 1 24575,'-32'0'0,"-4"-1"0,-1 2 0,1 2 0,-40 7 0,66-8 0,0 0 0,-1 1 0,1 1 0,0 0 0,1 0 0,-1 1 0,1 0 0,0 1 0,0 0 0,1 0 0,-1 1 0,1 0 0,1 0 0,-1 1 0,-6 9 0,-12 17 0,19-27 0,1 0 0,1 0 0,-1 0 0,1 1 0,0-1 0,1 1 0,0 1 0,0-1 0,1 0 0,0 1 0,0 0 0,1 0 0,-3 17 0,5-10 0,-2 11 0,2 0 0,3 30 0,-2-50 0,0 0 0,0 0 0,1 0 0,0 0 0,0-1 0,0 1 0,1-1 0,0 1 0,0-1 0,1 0 0,0 0 0,0-1 0,7 8 0,3 3 0,-1 1 0,0 0 0,-2 0 0,1 1 0,-2 1 0,-1 0 0,0 1 0,8 30 0,-15-45 0,0 0 0,-1 0 0,0 0 0,0 0 0,0 1 0,-1-1 0,1 0 0,-1 0 0,-1 1 0,1-1 0,-1 0 0,0 0 0,0 0 0,0 1 0,-1-1 0,0 0 0,0-1 0,0 1 0,0 0 0,-1 0 0,0-1 0,0 0 0,0 0 0,-1 0 0,1 0 0,-1 0 0,0 0 0,0-1 0,-9 6 0,-12 6 0,21-14 0,0 1 0,0 0 0,0 0 0,1 1 0,-1-1 0,1 1 0,-1 0 0,-4 6 0,8-9 0,-1 1 0,1-1 0,0 1 0,0-1 0,0 1 0,0-1 0,0 1 0,0-1 0,0 1 0,0-1 0,0 1 0,0-1 0,0 1 0,0-1 0,0 1 0,0 0 0,0-1 0,0 1 0,1-1 0,-1 1 0,0-1 0,0 0 0,1 1 0,-1-1 0,0 1 0,1-1 0,-1 1 0,0-1 0,1 0 0,-1 1 0,1-1 0,-1 0 0,1 1 0,-1-1 0,1 0 0,0 1 0,21 10 0,-19-10 0,9 5 0,-1 0 0,0 0 0,0 1 0,-1 1 0,0 0 0,0 0 0,-1 1 0,0 0 0,-1 1 0,0 0 0,0 0 0,-1 1 0,9 17 0,-8-11 0,0 0 0,-1 1 0,-1 0 0,-1 0 0,0 1 0,-1-1 0,-2 1 0,2 28 0,-4-38 0,10 250 0,0 361 0,-12-383 0,3-12 0,-3 244 0,-7-343 0,-40 189 0,-7 74 0,1 97 0,47-404 0,7 151 0,3-109 0,-4 39 0,5 166 0,16-164 0,-10-105 0,2 88 0,-7-89 0,3-1 0,2 1 0,24 83 0,-22-99 0,-3-18 0,0 0 0,2-1 0,18 32 0,-12-25 0,13 36 0,-25-54-114,0-1 1,1 0-1,1-1 0,0 1 0,1-1 1,0 0-1,1-1 0,0 0 0,0 0 1,1 0-1,12 9 0,-6-9-6712</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7:03.655"/>
    </inkml:context>
    <inkml:brush xml:id="br0">
      <inkml:brushProperty name="width" value="0.05" units="cm"/>
      <inkml:brushProperty name="height" value="0.05" units="cm"/>
      <inkml:brushProperty name="color" value="#E71224"/>
    </inkml:brush>
  </inkml:definitions>
  <inkml:trace contextRef="#ctx0" brushRef="#br0">160 1 24575,'-11'0'0,"0"0"0,0 0 0,0 2 0,1-1 0,-1 1 0,1 1 0,-18 6 0,24-7 0,0 0 0,1 0 0,-1 0 0,1 0 0,0 1 0,-1 0 0,1 0 0,0 0 0,1 0 0,-1 0 0,0 0 0,1 1 0,0-1 0,0 1 0,0-1 0,0 1 0,1 0 0,-1 0 0,1 0 0,0 0 0,0 0 0,0 0 0,0 5 0,1-6 0,0-1 0,0 1 0,0-1 0,0 1 0,1 0 0,-1-1 0,1 1 0,-1-1 0,1 1 0,0-1 0,0 1 0,0-1 0,0 0 0,1 1 0,-1-1 0,1 0 0,-1 0 0,1 0 0,1 2 0,5 3 0,0 0 0,1-1 0,14 9 0,14 11 0,-28-18 0,0 0 0,-1 1 0,0 0 0,0 0 0,-1 1 0,0 0 0,10 21 0,-15-27 0,-1-1 0,1 1 0,-1-1 0,0 1 0,0 0 0,0 0 0,0 0 0,-1 0 0,1 0 0,-1 0 0,0-1 0,0 1 0,-1 0 0,1 0 0,-1 0 0,0 0 0,0 0 0,0-1 0,0 1 0,-1 0 0,0-1 0,0 1 0,0-1 0,0 0 0,0 1 0,0-1 0,-1 0 0,-4 4 0,3-4 0,0 0 0,0 0 0,0-1 0,-1 1 0,-7 2 0,10-5 0,-1 1 0,1 0 0,-1 0 0,1 0 0,0 1 0,-1-1 0,1 1 0,0-1 0,0 1 0,0 0 0,0-1 0,0 1 0,0 0 0,0 0 0,1 0 0,-1 1 0,1-1 0,-1 0 0,1 1 0,0-1 0,-1 5 0,-3 11 0,0-1 0,-1 0 0,-1 0 0,-12 22 0,16-33 0,0 0 0,0 0 0,1 0 0,0 0 0,0 1 0,0-1 0,1 1 0,0 0 0,0-1 0,1 1 0,0 0 0,0-1 0,0 1 0,1 0 0,0-1 0,1 1 0,3 11 0,-3-13 0,0 0 0,1-1 0,-1 1 0,1-1 0,0 0 0,0 1 0,1-1 0,-1-1 0,1 1 0,0 0 0,0-1 0,0 0 0,1 0 0,-1 0 0,1 0 0,-1-1 0,1 0 0,0 0 0,0 0 0,0-1 0,0 1 0,10 0 0,30 3 0,-34-5 0,0 1 0,0 0 0,0 1 0,0 0 0,-1 1 0,1 0 0,-1 1 0,0 0 0,13 6 0,-7 0-1365,-3-2-5461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7:04.466"/>
    </inkml:context>
    <inkml:brush xml:id="br0">
      <inkml:brushProperty name="width" value="0.05" units="cm"/>
      <inkml:brushProperty name="height" value="0.05" units="cm"/>
      <inkml:brushProperty name="color" value="#E71224"/>
    </inkml:brush>
  </inkml:definitions>
  <inkml:trace contextRef="#ctx0" brushRef="#br0">64 1 24575,'-1'9'0,"-1"0"0,0-1 0,0 1 0,0 0 0,-1-1 0,-8 16 0,-5 17 0,10-21 0,0 0 0,2 0 0,1 1 0,0 0 0,1 0 0,2 0 0,0-1 0,1 1 0,1 0 0,1 0 0,1-1 0,0 1 0,2-1 0,8 20 0,0-10 0,2-1 0,0 0 0,2-2 0,30 37 0,-46-62-26,0 0 0,0 0-1,0 0 1,0 0 0,0 0 0,0-1-1,1 1 1,-1-1 0,1 1 0,-1-1-1,1 0 1,-1 0 0,1 0 0,0 0-1,-1-1 1,1 1 0,0-1 0,0 1-1,-1-1 1,1 0 0,0 0 0,0 0-1,-1-1 1,1 1 0,0-1 0,0 1-1,-1-1 1,1 0 0,-1 0 0,1 0-1,0 0 1,-1-1 0,0 1 0,1-1-1,-1 1 1,0-1 0,0 0 0,0 0-1,0 0 1,0 0 0,0 0 0,-1-1-1,1 1 1,-1 0 0,1-1 0,-1 1-1,0-1 1,0 1 0,0-1 0,0 0-1,0-3 1,2-11-6800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30:01.517"/>
    </inkml:context>
    <inkml:brush xml:id="br0">
      <inkml:brushProperty name="width" value="0.05" units="cm"/>
      <inkml:brushProperty name="height" value="0.05" units="cm"/>
      <inkml:brushProperty name="color" value="#E71224"/>
    </inkml:brush>
  </inkml:definitions>
  <inkml:trace contextRef="#ctx0" brushRef="#br0">1 1 24575,'4'1'0,"0"0"0,0 1 0,1 0 0,-1 0 0,0 0 0,-1 0 0,8 6 0,0-2 0,3 3 0,0-1 0,0 2 0,-1-1 0,-1 2 0,1 0 0,13 16 0,-23-24 0,-1 0 0,0 0 0,0 0 0,0 1 0,0-1 0,0 1 0,-1-1 0,1 1 0,-1-1 0,0 1 0,0 0 0,0 0 0,-1 0 0,1-1 0,-1 1 0,0 0 0,0 0 0,0 0 0,-1 0 0,1-1 0,-1 1 0,0 0 0,0 0 0,0-1 0,-1 1 0,1-1 0,-1 1 0,0-1 0,0 1 0,0-1 0,0 0 0,-5 4 0,-36 50-1365,36-46-5461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7:04.980"/>
    </inkml:context>
    <inkml:brush xml:id="br0">
      <inkml:brushProperty name="width" value="0.05" units="cm"/>
      <inkml:brushProperty name="height" value="0.05" units="cm"/>
      <inkml:brushProperty name="color" value="#E71224"/>
    </inkml:brush>
  </inkml:definitions>
  <inkml:trace contextRef="#ctx0" brushRef="#br0">0 41 24575,'0'-3'0,"0"-5"0,4 0 0,3 0 0,5 2 0,4 2 0,2 2 0,5 1 0,1 1 0,1 0 0,-1 0 0,-1 1 0,-1-1 0,2 0 0,0 0 0,0 0 0,-4 0-8191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7:05.371"/>
    </inkml:context>
    <inkml:brush xml:id="br0">
      <inkml:brushProperty name="width" value="0.05" units="cm"/>
      <inkml:brushProperty name="height" value="0.05" units="cm"/>
      <inkml:brushProperty name="color" value="#E71224"/>
    </inkml:brush>
  </inkml:definitions>
  <inkml:trace contextRef="#ctx0" brushRef="#br0">1 1 24575,'0'3'0,"0"5"0,0 4 0,3 3 0,2 3 0,-1 5 0,-1 1 0,0-2-8191</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7:05.726"/>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7:07.556"/>
    </inkml:context>
    <inkml:brush xml:id="br0">
      <inkml:brushProperty name="width" value="0.05" units="cm"/>
      <inkml:brushProperty name="height" value="0.05" units="cm"/>
      <inkml:brushProperty name="color" value="#E71224"/>
    </inkml:brush>
  </inkml:definitions>
  <inkml:trace contextRef="#ctx0" brushRef="#br0">0 63 24575,'6'-4'0,"0"0"0,0 1 0,0-1 0,1 1 0,-1 0 0,1 1 0,0 0 0,11-3 0,10-4 0,40-11 0,-63 19 0,1 0 0,-1 0 0,1 1 0,-1 0 0,1 0 0,-1 0 0,1 0 0,-1 1 0,0 0 0,10 3 0,-13-3 0,0 0 0,0 0 0,0 1 0,-1-1 0,1 1 0,0 0 0,-1-1 0,1 1 0,-1 0 0,0 0 0,1 0 0,-1 0 0,0 0 0,0 0 0,0 1 0,-1-1 0,1 0 0,0 0 0,-1 1 0,0-1 0,1 0 0,-1 5 0,1 6 0,-1 1 0,-3 22 0,2-29 0,-9 68 0,5-46 0,1 1 0,2 0 0,1 38 0,2-65 0,-1 0 0,0 0 0,1 0 0,-1 0 0,1-1 0,0 1 0,0 0 0,0 0 0,0-1 0,1 1 0,-1-1 0,1 1 0,0-1 0,-1 1 0,1-1 0,0 0 0,0 0 0,0 0 0,1 0 0,-1 0 0,0-1 0,1 1 0,-1-1 0,1 1 0,0-1 0,-1 0 0,4 1 0,-7-1 0,-1 0 0,1-1 0,-1 1 0,1 0 0,-1 0 0,1 0 0,0 0 0,-1 0 0,1 1 0,0-1 0,0 0 0,0 1 0,0-1 0,0 1 0,0-1 0,0 1 0,0-1 0,1 1 0,-2 2 0,-16 40 0,16-37 0,0 1 0,1-1 0,0 1 0,0-1 0,1 1 0,0-1 0,0 1 0,1-1 0,0 1 0,3 12 0,-1-14 0,-1 1 0,1-1 0,1 0 0,-1-1 0,1 1 0,0-1 0,0 1 0,1-1 0,-1-1 0,1 1 0,0 0 0,7 4 0,-9-7 2,0 0 0,0 0 1,-1 1-1,1-1 0,-1 1 0,1 0 0,-1 0 0,0 0 0,0 0 0,0 0 0,-1 0 0,1 0 0,-1 1 1,0-1-1,1 1 0,-2-1 0,1 1 0,0 4 0,-1 2-35,0 0 0,-1-1 0,0 1 0,-1 0 0,-3 11 0,-4 20-1174,7-25-5619</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7:09.067"/>
    </inkml:context>
    <inkml:brush xml:id="br0">
      <inkml:brushProperty name="width" value="0.05" units="cm"/>
      <inkml:brushProperty name="height" value="0.05" units="cm"/>
      <inkml:brushProperty name="color" value="#E71224"/>
    </inkml:brush>
  </inkml:definitions>
  <inkml:trace contextRef="#ctx0" brushRef="#br0">299 5 24575,'-56'-2'0,"38"0"0,-1 1 0,0 1 0,0 1 0,0 0 0,1 2 0,-1 0 0,-19 6 0,34-7 0,0 0 0,0 1 0,0 0 0,0 0 0,0 0 0,0 0 0,1 0 0,-1 1 0,1 0 0,0-1 0,0 1 0,0 0 0,1 1 0,-1-1 0,1 0 0,0 1 0,0-1 0,1 1 0,0 0 0,-1-1 0,1 6 0,-3 13 0,1 0 0,1 0 0,2 25 0,0-39 0,-1 28 0,0-10 0,1 0 0,2 0 0,6 41 0,-6-61 0,-1 0 0,1 0 0,1 0 0,-1 0 0,1 0 0,1-1 0,-1 1 0,1-1 0,0 0 0,0 0 0,1 0 0,0-1 0,0 1 0,0-1 0,1-1 0,-1 1 0,13 7 0,29 17 0,-38-22 0,0-1 0,1 0 0,-1 0 0,1-1 0,0 0 0,1-1 0,-1 0 0,1-1 0,0 0 0,0 0 0,20 1 0,-20-4 0,1-1 0,0-1 0,0 0 0,-1 0 0,1-1 0,-1 0 0,0-1 0,0-1 0,20-9 0,-16 5 0,0-1 0,0 0 0,-1 0 0,0-2 0,23-25 0,29-50 0,-63 83-31,0 1 0,-1-1 0,0 0 0,0 1 0,0-1 0,0 0 0,0 0 0,-1-1 0,1 1 0,-1 0 0,-1 0 0,1-1 0,0 1 0,-1-1 0,0 1 0,0 0 0,0-1 0,-1 1 0,1-1 0,-1 1 0,0 0 0,0 0 0,-1-1 0,1 1-1,-1 0 1,0 0 0,0 0 0,-1 1 0,1-1 0,-1 0 0,1 1 0,-1 0 0,0 0 0,0-1 0,-1 2 0,1-1 0,-1 0 0,1 1 0,-1-1 0,0 1 0,0 0 0,0 1 0,-6-3 0,-9-2-6795</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7:10.147"/>
    </inkml:context>
    <inkml:brush xml:id="br0">
      <inkml:brushProperty name="width" value="0.05" units="cm"/>
      <inkml:brushProperty name="height" value="0.05" units="cm"/>
      <inkml:brushProperty name="color" value="#E71224"/>
    </inkml:brush>
  </inkml:definitions>
  <inkml:trace contextRef="#ctx0" brushRef="#br0">329 5 24575,'-57'-2'0,"33"0"0,1 2 0,-1 0 0,-42 7 0,59-5 0,1 1 0,0-1 0,0 1 0,0 0 0,0 1 0,0-1 0,1 1 0,-11 9 0,-35 40 0,40-39-1365,2-1-5461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9:40.253"/>
    </inkml:context>
    <inkml:brush xml:id="br0">
      <inkml:brushProperty name="width" value="0.05" units="cm"/>
      <inkml:brushProperty name="height" value="0.05" units="cm"/>
      <inkml:brushProperty name="color" value="#FF0066"/>
    </inkml:brush>
  </inkml:definitions>
  <inkml:trace contextRef="#ctx0" brushRef="#br0">183 1 24575,'-3'1'0,"0"0"0,0 0 0,0 0 0,1 1 0,-1-1 0,0 1 0,1-1 0,-1 1 0,1 0 0,-3 3 0,-6 4 0,-4 3 0,1 0 0,0 2 0,0 0 0,2 0 0,0 1 0,1 0 0,-10 18 0,17-25 0,0 0 0,0-1 0,1 1 0,0 0 0,1 1 0,0-1 0,0 0 0,1 1 0,0-1 0,0 1 0,1 0 0,0-1 0,1 1 0,0-1 0,0 1 0,4 11 0,-3-16 0,0-1 0,1 1 0,-1 0 0,1-1 0,0 1 0,0-1 0,1 0 0,-1 0 0,1 0 0,-1-1 0,1 1 0,0-1 0,0 0 0,0 0 0,0 0 0,0 0 0,8 1 0,-5-1 0,0 0 0,0-1 0,1 1 0,-1-1 0,0-1 0,1 1 0,-1-2 0,0 1 0,15-3 0,-14 0 0,-1 0 0,1 0 0,-1-1 0,0 0 0,-1-1 0,1 1 0,-1-1 0,0 0 0,0-1 0,0 0 0,9-12 0,-3 3 0,-1-1 0,-1 0 0,16-34 0,0-20 0,-24 65 0,-1 0 0,0 0 0,0-1 0,-1 1 0,1 0 0,-1 0 0,0-1 0,0 1 0,-1 0 0,1 0 0,-1 0 0,-2-6 0,1 9-57,1 0 0,0 0 1,-1 0-1,0 0 0,1 1 0,-1-1 0,0 1 0,0-1 0,0 1 0,0 0 0,0-1 1,0 1-1,0 0 0,-1 0 0,1 1 0,0-1 0,-1 0 0,1 1 0,0 0 1,-1-1-1,1 1 0,-1 0 0,-3 0 0,-11 0-6769</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9:42.844"/>
    </inkml:context>
    <inkml:brush xml:id="br0">
      <inkml:brushProperty name="width" value="0.05" units="cm"/>
      <inkml:brushProperty name="height" value="0.05" units="cm"/>
      <inkml:brushProperty name="color" value="#FF0066"/>
    </inkml:brush>
  </inkml:definitions>
  <inkml:trace contextRef="#ctx0" brushRef="#br0">80 63 24575,'0'455'0,"0"-451"0,0-1 0,0 1 0,0 0 0,-1-1 0,0 1 0,1-1 0,-1 1 0,0-1 0,-2 4 0,3-7 0,-1 0 0,1 1 0,0-1 0,0 0 0,0 0 0,0 1 0,-1-1 0,1 0 0,0 0 0,0 0 0,0 0 0,-1 1 0,1-1 0,0 0 0,0 0 0,0 0 0,-1 0 0,1 0 0,0 0 0,-1 0 0,1 1 0,0-1 0,0 0 0,-1 0 0,1 0 0,0 0 0,0 0 0,-1 0 0,1 0 0,0 0 0,0-1 0,-1 1 0,1 0 0,0 0 0,-1 0 0,1 0 0,0 0 0,-1-1 0,-12-18 0,4-4 0,0 0 0,1 0 0,2 0 0,0-1 0,2 0 0,0 0 0,2 0 0,0-36 0,2 56 0,0-23 0,1 1 0,6-31 0,-6 49 0,1 1 0,-1 0 0,2 0 0,-1-1 0,1 1 0,0 1 0,1-1 0,-1 0 0,1 1 0,1 0 0,-1 0 0,8-8 0,0 2 0,1 1 0,0 0 0,23-14 0,-29 22 0,-1-1 0,1 1 0,0 1 0,1-1 0,-1 1 0,0 0 0,1 1 0,-1 0 0,1 0 0,10 1 0,-13-1 0,0 1 0,0 0 0,0 1 0,1 0 0,-1-1 0,0 1 0,0 1 0,0-1 0,6 3 0,-9-2 0,0-1 0,-1 1 0,1-1 0,0 1 0,0 0 0,-1 0 0,1-1 0,-1 1 0,0 0 0,0 0 0,1 1 0,-1-1 0,-1 0 0,1 0 0,0 0 0,0 1 0,-1-1 0,1 0 0,-1 1 0,0-1 0,0 1 0,0 2 0,0 3 0,0 0 0,0 0 0,-1 0 0,0 0 0,-1 0 0,0 0 0,0 0 0,-1 0 0,-4 9 0,6-16 0,1 0 0,0 0 0,0 0 0,-1 0 0,1 0 0,0 0 0,0 0 0,0 0 0,0 0 0,0 0 0,0 0 0,0 0 0,0-1 0,0 1 0,1 0 0,-1 0 0,0 0 0,1 0 0,-1 0 0,0 0 0,1 0 0,-1-1 0,1 1 0,0 0 0,-1 0 0,1 0 0,-1-1 0,1 1 0,0 0 0,0-1 0,-1 1 0,1-1 0,0 1 0,0-1 0,1 1 0,41 14 0,-10-4 0,-28-8 0,0 1 0,0-1 0,-1 1 0,1 1 0,-1-1 0,0 0 0,0 1 0,0 0 0,0 0 0,-1 0 0,0 1 0,0-1 0,-1 1 0,1-1 0,-1 1 0,0 0 0,-1 0 0,2 10 0,-2-5 0,0 0 0,-1 0 0,0 0 0,-1 0 0,0 0 0,-1 0 0,0 0 0,-1-1 0,-6 19 0,3-16 0,-1 0 0,0 0 0,0-1 0,-1 0 0,-1 0 0,0-1 0,0 0 0,-1 0 0,-1-1 0,0-1 0,-15 11 0,20-17-91,0-1 0,-1 1 0,0-1 0,1 0 0,-1-1 0,0 0 0,0 0 0,0 0 0,0-1 0,0 0 0,1 0 0,-1-1 0,0 0 0,-12-3 0,4 0-6735</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9:43.447"/>
    </inkml:context>
    <inkml:brush xml:id="br0">
      <inkml:brushProperty name="width" value="0.05" units="cm"/>
      <inkml:brushProperty name="height" value="0.05" units="cm"/>
      <inkml:brushProperty name="color" value="#FF0066"/>
    </inkml:brush>
  </inkml:definitions>
  <inkml:trace contextRef="#ctx0" brushRef="#br0">1 1 24575,'3'0'0,"5"0"0,0 7 0,0 8 0,-2 6 0,1 6 0,0 1 0,-2-1 0,2 2 0,3 0 0,0-2 0,-2-3 0,-2-5-8191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9:43.793"/>
    </inkml:context>
    <inkml:brush xml:id="br0">
      <inkml:brushProperty name="width" value="0.05" units="cm"/>
      <inkml:brushProperty name="height" value="0.05" units="cm"/>
      <inkml:brushProperty name="color" value="#FF0066"/>
    </inkml:brush>
  </inkml:definitions>
  <inkml:trace contextRef="#ctx0" brushRef="#br0">1 1 24575,'0'0'-8191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30:03.241"/>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9:44.929"/>
    </inkml:context>
    <inkml:brush xml:id="br0">
      <inkml:brushProperty name="width" value="0.05" units="cm"/>
      <inkml:brushProperty name="height" value="0.05" units="cm"/>
      <inkml:brushProperty name="color" value="#FF0066"/>
    </inkml:brush>
  </inkml:definitions>
  <inkml:trace contextRef="#ctx0" brushRef="#br0">21 0 24575,'-1'7'0,"0"0"0,0 0 0,0 0 0,-4 9 0,-4 22 0,7-9 0,1-1 0,3 32 0,-1-49 0,0 0 0,1 0 0,1 0 0,-1 0 0,2 0 0,-1-1 0,2 0 0,7 15 0,-12-24 0,0 0 0,1 0 0,0 0 0,-1 0 0,1 1 0,0-1 0,0 0 0,-1 0 0,1 0 0,0 0 0,0-1 0,0 1 0,0 0 0,0 0 0,0 0 0,1-1 0,-1 1 0,0-1 0,0 1 0,0-1 0,1 1 0,1 0 0,-2-2 0,0 1 0,0-1 0,0 1 0,0-1 0,0 0 0,-1 1 0,1-1 0,0 0 0,0 0 0,-1 1 0,1-1 0,0 0 0,-1 0 0,1 0 0,-1 0 0,1 0 0,-1 0 0,0 0 0,1 0 0,-1 0 0,1-1 0,1-9 0,0 1 0,0-1 0,1-21 0,15-177 0,-18 208 0,0 0 0,0 0 0,0 1 0,0-1 0,0 0 0,0 0 0,0 0 0,0 1 0,0-1 0,1 0 0,-1 1 0,0-1 0,0 0 0,1 1 0,-1-1 0,1 0 0,-1 1 0,0-1 0,1 0 0,-1 1 0,1-1 0,0 1 0,-1-1 0,1 1 0,-1-1 0,1 1 0,0 0 0,-1-1 0,1 1 0,0 0 0,-1-1 0,1 1 0,0 0 0,0 0 0,-1 0 0,1 0 0,0 0 0,0 0 0,-1 0 0,1 0 0,0 0 0,0 0 0,-1 0 0,1 0 0,0 0 0,0 0 0,-1 1 0,1-1 0,0 0 0,-1 1 0,1-1 0,0 0 0,-1 1 0,1-1 0,-1 1 0,1-1 0,-1 1 0,2 0 0,6 5 0,-1 1 0,1-1 0,8 12 0,-14-16 0,51 66 58,-41-50-413,1 0-1,1-1 0,27 25 0,-27-32-6470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9:45.845"/>
    </inkml:context>
    <inkml:brush xml:id="br0">
      <inkml:brushProperty name="width" value="0.05" units="cm"/>
      <inkml:brushProperty name="height" value="0.05" units="cm"/>
      <inkml:brushProperty name="color" value="#FF0066"/>
    </inkml:brush>
  </inkml:definitions>
  <inkml:trace contextRef="#ctx0" brushRef="#br0">1 0 24575,'0'5'0,"-1"0"0,1 0 0,0 0 0,1 0 0,-1 0 0,1-1 0,0 1 0,0 0 0,0 0 0,1-1 0,0 1 0,0 0 0,0-1 0,0 0 0,1 0 0,-1 1 0,1-1 0,0-1 0,1 1 0,-1 0 0,1-1 0,-1 0 0,1 0 0,0 0 0,7 4 0,60 27 0,-40-20 0,-28-12 0,0 0 0,0-1 0,0 1 0,-1 0 0,1 1 0,-1-1 0,0 0 0,1 1 0,-1-1 0,0 1 0,-1 0 0,1 0 0,0 0 0,-1 0 0,1 0 0,-1 0 0,0 0 0,0 0 0,0 1 0,-1-1 0,1 0 0,-1 0 0,0 1 0,0 5 0,0-5 0,0 0 0,0 0 0,-1-1 0,0 1 0,1 0 0,-1 0 0,-1-1 0,1 1 0,0-1 0,-1 1 0,0-1 0,0 0 0,0 0 0,0 1 0,0-1 0,-1-1 0,1 1 0,-1 0 0,0-1 0,1 1 0,-7 3 0,-82 41-1365,77-39-5461</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9:46.778"/>
    </inkml:context>
    <inkml:brush xml:id="br0">
      <inkml:brushProperty name="width" value="0.05" units="cm"/>
      <inkml:brushProperty name="height" value="0.05" units="cm"/>
      <inkml:brushProperty name="color" value="#FF0066"/>
    </inkml:brush>
  </inkml:definitions>
  <inkml:trace contextRef="#ctx0" brushRef="#br0">1 1 24575,'69'-1'0,"79"3"0,-146-2 0,0 0 0,0 0 0,0 1 0,0-1 0,0 1 0,0 0 0,0-1 0,0 1 0,0 0 0,-1 0 0,1 0 0,0 1 0,0-1 0,-1 0 0,1 0 0,-1 1 0,1-1 0,-1 1 0,0 0 0,1-1 0,-1 1 0,0 0 0,0 0 0,0 0 0,0-1 0,-1 1 0,1 0 0,0 0 0,-1 0 0,0 1 0,1-1 0,-1 0 0,0 0 0,0 0 0,0 0 0,0 0 0,0 0 0,-1 3 0,-1 10 0,-1-1 0,0 1 0,-1-1 0,-7 16 0,11-29 0,-29 77 0,-51 95 0,75-162-151,0-1-1,0 1 0,1 0 0,0 0 1,1 1-1,1-1 0,0 1 1,-1 14-1,2-9-6674</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9:47.227"/>
    </inkml:context>
    <inkml:brush xml:id="br0">
      <inkml:brushProperty name="width" value="0.05" units="cm"/>
      <inkml:brushProperty name="height" value="0.05" units="cm"/>
      <inkml:brushProperty name="color" value="#FF0066"/>
    </inkml:brush>
  </inkml:definitions>
  <inkml:trace contextRef="#ctx0" brushRef="#br0">1 1 24575,'0'0'-8191</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9:48.745"/>
    </inkml:context>
    <inkml:brush xml:id="br0">
      <inkml:brushProperty name="width" value="0.05" units="cm"/>
      <inkml:brushProperty name="height" value="0.05" units="cm"/>
      <inkml:brushProperty name="color" value="#FF0066"/>
    </inkml:brush>
  </inkml:definitions>
  <inkml:trace contextRef="#ctx0" brushRef="#br0">0 427 24575,'4'0'0,"-1"-1"0,1 0 0,-1 1 0,1-1 0,-1 0 0,0-1 0,1 1 0,-1 0 0,0-1 0,0 0 0,0 0 0,4-4 0,36-33 0,-23 19 0,77-66 0,95-90 0,-181 164-120,6-5-502,34-28-1,-36 34-6203</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9:49.429"/>
    </inkml:context>
    <inkml:brush xml:id="br0">
      <inkml:brushProperty name="width" value="0.05" units="cm"/>
      <inkml:brushProperty name="height" value="0.05" units="cm"/>
      <inkml:brushProperty name="color" value="#FF0066"/>
    </inkml:brush>
  </inkml:definitions>
  <inkml:trace contextRef="#ctx0" brushRef="#br0">1 61 24575,'85'0'0,"51"1"0,216-25 0,-279 12-72,-17 1-574,93-3-1,-133 14-6179</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9:50.117"/>
    </inkml:context>
    <inkml:brush xml:id="br0">
      <inkml:brushProperty name="width" value="0.05" units="cm"/>
      <inkml:brushProperty name="height" value="0.05" units="cm"/>
      <inkml:brushProperty name="color" value="#FF0066"/>
    </inkml:brush>
  </inkml:definitions>
  <inkml:trace contextRef="#ctx0" brushRef="#br0">1 1 24575,'3'0'0,"8"0"0,2 3 0,2 2 0,6 2 0,8 4 0,7 4 0,0-1 0,-2 0 0,-1-2 0,-2 0 0,-3-1 0,-4-4 0,-1-2 0,-6 1 0,-4 0-8191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9:50.867"/>
    </inkml:context>
    <inkml:brush xml:id="br0">
      <inkml:brushProperty name="width" value="0.05" units="cm"/>
      <inkml:brushProperty name="height" value="0.05" units="cm"/>
      <inkml:brushProperty name="color" value="#FF0066"/>
    </inkml:brush>
  </inkml:definitions>
  <inkml:trace contextRef="#ctx0" brushRef="#br0">1 0 24575,'3'0'0,"2"4"0,2 0 0,1 4 0,-1 3 0,-3 3 0,0 3 0,-6-2 0,-5-3 0,-1 3 0,0-1-8191</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9:51.911"/>
    </inkml:context>
    <inkml:brush xml:id="br0">
      <inkml:brushProperty name="width" value="0.05" units="cm"/>
      <inkml:brushProperty name="height" value="0.05" units="cm"/>
      <inkml:brushProperty name="color" value="#FF0066"/>
    </inkml:brush>
  </inkml:definitions>
  <inkml:trace contextRef="#ctx0" brushRef="#br0">0 1 24575,'3'0'0,"5"0"0,4 0 0,3 3 0,0 5 0,0 1 0,-2 1 0,3 4 0,-1 2 0,-3 5 0,-4 3 0,-6-4 0,-4-1 0,-4-4 0,-6-4 0,1-1 0,-3-2 0,2-3-8191</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9:53.208"/>
    </inkml:context>
    <inkml:brush xml:id="br0">
      <inkml:brushProperty name="width" value="0.05" units="cm"/>
      <inkml:brushProperty name="height" value="0.05" units="cm"/>
      <inkml:brushProperty name="color" value="#FF0066"/>
    </inkml:brush>
  </inkml:definitions>
  <inkml:trace contextRef="#ctx0" brushRef="#br0">0 62 24575,'0'-1'0,"0"-1"0,0 0 0,1 0 0,-1 1 0,0-1 0,1 0 0,0 1 0,-1-1 0,1 0 0,0 1 0,0-1 0,-1 1 0,1-1 0,1 1 0,-1-1 0,0 1 0,0 0 0,0 0 0,2-2 0,1 1 0,0-1 0,0 1 0,0 0 0,0-1 0,0 2 0,0-1 0,6-1 0,5 0 0,-1 0 0,1 1 0,25 0 0,-36 1 0,0 1 0,0 0 0,1 0 0,-1 0 0,0 0 0,0 1 0,0 0 0,1 0 0,-1 0 0,0 0 0,0 1 0,-1-1 0,1 1 0,0 0 0,0 0 0,-1 0 0,1 1 0,-1 0 0,0-1 0,0 1 0,0 0 0,0 0 0,0 1 0,-1-1 0,1 0 0,-1 1 0,0 0 0,0-1 0,0 1 0,-1 0 0,3 7 0,0 3-1365,0-1-5461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30:03.600"/>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50:01.136"/>
    </inkml:context>
    <inkml:brush xml:id="br0">
      <inkml:brushProperty name="width" value="0.05" units="cm"/>
      <inkml:brushProperty name="height" value="0.05" units="cm"/>
      <inkml:brushProperty name="color" value="#FF0066"/>
    </inkml:brush>
  </inkml:definitions>
  <inkml:trace contextRef="#ctx0" brushRef="#br0">0 867 24575,'32'0'0,"-15"1"0,0-1 0,-1 0 0,1-1 0,30-7 0,-43 7 0,0 0 0,0 0 0,0-1 0,0 0 0,-1 0 0,1 0 0,-1 0 0,1 0 0,-1-1 0,0 1 0,0-1 0,0 0 0,0 0 0,0 0 0,-1 0 0,0-1 0,1 1 0,-1-1 0,0 1 0,-1-1 0,1 0 0,-1 0 0,1 0 0,0-7 0,49-365 0,-43 56 0,-8 317-50,-1-1-1,1 1 1,0 0-1,0-1 0,0 1 1,1 0-1,-1-1 1,1 1-1,0 0 1,0-1-1,0 1 0,0 0 1,0 0-1,1 0 1,-1 0-1,1 0 1,0 0-1,0 1 0,0-1 1,0 0-1,1 1 1,-1 0-1,1-1 1,-1 1-1,1 0 1,3-2-1,9-2-6775</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50:01.679"/>
    </inkml:context>
    <inkml:brush xml:id="br0">
      <inkml:brushProperty name="width" value="0.05" units="cm"/>
      <inkml:brushProperty name="height" value="0.05" units="cm"/>
      <inkml:brushProperty name="color" value="#FF0066"/>
    </inkml:brush>
  </inkml:definitions>
  <inkml:trace contextRef="#ctx0" brushRef="#br0">1 49 24575,'3'0'0,"5"0"0,7 0 0,5 0 0,13 0 0,10 0 0,1 0 0,3 0 0,1-3 0,-5-5 0,-6-1 0,-6 2 0,-5 1 0,-4 2 0,-5-2 0,-6 1-8191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50:03.221"/>
    </inkml:context>
    <inkml:brush xml:id="br0">
      <inkml:brushProperty name="width" value="0.05" units="cm"/>
      <inkml:brushProperty name="height" value="0.05" units="cm"/>
      <inkml:brushProperty name="color" value="#FF0066"/>
    </inkml:brush>
  </inkml:definitions>
  <inkml:trace contextRef="#ctx0" brushRef="#br0">193 0 24575,'-2'6'0,"0"0"0,0 0 0,0 0 0,-1-1 0,0 1 0,-1-1 0,1 0 0,-9 9 0,11-12 0,-8 12 0,1-1 0,1 1 0,0 0 0,1 1 0,1 0 0,-7 26 0,-11 30 0,16-54 0,-7 14 0,2 0 0,1 1 0,-12 61 0,21-78-60,-4 15 107,2 0 0,2 0 0,2 57 0,0-78-135,2 0 0,0 0 0,0 0 1,0 0-1,1 0 0,1 0 0,-1 0 0,2-1 0,-1 0 1,1 1-1,0-2 0,1 1 0,-1-1 0,2 0 1,-1 0-1,14 11 0,-7-8-6738</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50:06.150"/>
    </inkml:context>
    <inkml:brush xml:id="br0">
      <inkml:brushProperty name="width" value="0.05" units="cm"/>
      <inkml:brushProperty name="height" value="0.05" units="cm"/>
      <inkml:brushProperty name="color" value="#FF0066"/>
    </inkml:brush>
  </inkml:definitions>
  <inkml:trace contextRef="#ctx0" brushRef="#br0">396 159 24575,'1'-1'0,"0"1"0,0 0 0,0-1 0,0 1 0,-1-1 0,1 1 0,0-1 0,0 1 0,-1-1 0,1 0 0,0 1 0,-1-1 0,1 0 0,0 1 0,-1-1 0,1 0 0,-1 0 0,1 0 0,-1 0 0,0 1 0,1-1 0,-1 0 0,0 0 0,0 0 0,0 0 0,1 0 0,-1-1 0,3-31 0,-3 29 0,1-4 0,0-1 0,-1 1 0,-1-1 0,0 1 0,0-1 0,-2-8 0,2 15 0,1 1 0,-1-1 0,0 0 0,1 0 0,-1 1 0,0-1 0,0 0 0,0 1 0,-1-1 0,1 1 0,0-1 0,-1 1 0,1 0 0,0 0 0,-1-1 0,1 1 0,-1 0 0,0 0 0,1 1 0,-1-1 0,0 0 0,0 0 0,0 1 0,1-1 0,-1 1 0,0 0 0,0-1 0,0 1 0,0 0 0,0 0 0,0 0 0,0 0 0,-2 1 0,-8 2 0,-1 0 0,1 1 0,0 1 0,1 0 0,-1 0 0,-12 9 0,-6 2 0,7-5 0,13-5 0,-1-1 0,1 0 0,-1-1 0,0 0 0,0 0 0,-19 2 0,28-6 0,0 0 0,0 1 0,-1-1 0,1 0 0,0 1 0,0 0 0,0-1 0,0 1 0,0 0 0,-2 2 0,4-3 0,0 0 0,0 0 0,-1 1 0,1-1 0,0 0 0,0 0 0,0 1 0,-1-1 0,1 0 0,0 1 0,0-1 0,0 0 0,0 1 0,0-1 0,0 0 0,0 1 0,0-1 0,0 0 0,0 1 0,0-1 0,0 0 0,0 1 0,0-1 0,0 0 0,0 0 0,0 1 0,0-1 0,0 0 0,0 1 0,1-1 0,-1 0 0,0 1 0,0-1 0,0 0 0,1 1 0,3 3 0,1 0 0,0 0 0,-1 0 0,2-1 0,6 4 0,0 1 0,-4-4 0,0 1 0,-1 1 0,0 0 0,0 0 0,0 0 0,-1 1 0,6 7 0,-11-12 0,0 0 0,0-1 0,0 1 0,0 0 0,0 0 0,0-1 0,-1 1 0,1 0 0,-1 0 0,1 0 0,-1 0 0,0 0 0,1 0 0,-1 0 0,0 0 0,-1 0 0,1 0 0,0 0 0,0 0 0,-1 0 0,1-1 0,-1 1 0,0 0 0,1 0 0,-1 0 0,0-1 0,0 1 0,0 0 0,-1-1 0,1 1 0,0-1 0,0 1 0,-1-1 0,1 1 0,-1-1 0,1 0 0,-1 0 0,-2 1 0,-8 6 0,0-1 0,-1 0 0,-23 8 0,26-12 0,1 1 0,-1 0 0,1 1 0,0 0 0,0 0 0,0 1 0,1 0 0,-15 14 0,21-19 0,1 1 0,-1-1 0,1 1 0,0 0 0,0 0 0,-1 0 0,1 0 0,0 0 0,0 0 0,1 0 0,-1 0 0,0 0 0,1 0 0,-1 0 0,1 0 0,0 1 0,0-1 0,0 0 0,0 0 0,0 0 0,0 1 0,0-1 0,1 0 0,-1 0 0,1 0 0,0 0 0,0 0 0,-1 0 0,1 0 0,1 0 0,-1 0 0,0 0 0,0 0 0,1 0 0,-1-1 0,1 1 0,-1-1 0,1 1 0,0-1 0,-1 1 0,1-1 0,0 0 0,0 0 0,0 0 0,0 0 0,0 0 0,3 0 0,38 19 0,-32-14 0,0 0 0,0-1 0,0-1 0,1 0 0,0 0 0,0-1 0,0-1 0,18 2 0,-11-3 0,-6 0 0,1-1 0,0 0 0,20-3 0,-30 2 0,-1 1 0,0-1 0,0 0 0,0 0 0,0 0 0,0-1 0,0 1 0,0-1 0,0 1 0,-1-1 0,1 0 0,0 0 0,-1 0 0,0 0 0,1-1 0,-1 1 0,0-1 0,0 1 0,-1-1 0,3-3 0,3-8-1365,-1 2-5461</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50:34.013"/>
    </inkml:context>
    <inkml:brush xml:id="br0">
      <inkml:brushProperty name="width" value="0.05" units="cm"/>
      <inkml:brushProperty name="height" value="0.05" units="cm"/>
      <inkml:brushProperty name="color" value="#FF0066"/>
    </inkml:brush>
  </inkml:definitions>
  <inkml:trace contextRef="#ctx0" brushRef="#br0">5 128 24575,'-2'69'0,"0"-41"0,1 0 0,2 0 0,0 0 0,10 46 0,-9-66 0,1-1 0,0 1 0,1 0 0,0-1 0,0 1 0,0-1 0,1-1 0,0 1 0,8 8 0,-11-13 0,-1 0 0,1-1 0,0 1 0,0 0 0,0 0 0,0-1 0,0 0 0,0 1 0,1-1 0,-1 0 0,0 0 0,1 0 0,-1 0 0,1 0 0,-1-1 0,1 1 0,-1-1 0,1 0 0,-1 1 0,1-1 0,0-1 0,-1 1 0,1 0 0,-1 0 0,1-1 0,-1 0 0,1 1 0,-1-1 0,1 0 0,-1 0 0,0 0 0,1-1 0,2-1 0,-2 0 0,-1 1 0,0-1 0,0 1 0,0-1 0,0 0 0,0 0 0,-1 0 0,0 0 0,1 0 0,-1 0 0,0 0 0,0 0 0,-1 0 0,1-1 0,-1 1 0,1 0 0,-1-1 0,0 1 0,-1-5 0,6-28 0,-5 36 0,0-1 0,0 1 0,0-1 0,1 1 0,-1 0 0,0-1 0,0 1 0,1-1 0,-1 1 0,0 0 0,1 0 0,-1-1 0,1 1 0,-1 0 0,0 0 0,1-1 0,-1 1 0,1 0 0,-1 0 0,0 0 0,1 0 0,-1-1 0,1 1 0,-1 0 0,1 0 0,-1 0 0,1 0 0,-1 0 0,1 0 0,-1 0 0,0 0 0,1 1 0,-1-1 0,1 0 0,-1 0 0,1 0 0,-1 0 0,1 1 0,-1-1 0,0 0 0,1 0 0,-1 1 0,0-1 0,1 1 0,22 16 0,-16-12 0,-5-3 0,0 0 0,1 0 0,0-1 0,0 1 0,-1-1 0,1 0 0,0 0 0,0 0 0,0 0 0,0 0 0,0-1 0,0 1 0,0-1 0,0 0 0,1 0 0,4-1 0,-6 1 0,0-1 0,0 0 0,0 0 0,-1 0 0,1 0 0,-1 0 0,1 0 0,0 0 0,-1-1 0,0 1 0,1-1 0,-1 1 0,0-1 0,0 1 0,0-1 0,0 0 0,0 1 0,0-1 0,0 0 0,0 0 0,-1 0 0,1 0 0,-1 0 0,0 0 0,1 0 0,-1 0 0,0-3 0,2-43 0,-4-72 0,-1 70 0,5-66 0,-2 114-57,0 1 0,0 0 1,0 0-1,0 0 0,0 0 0,1 0 0,-1 0 0,0-1 0,1 1 0,-1 0 0,1 0 1,-1 0-1,1 0 0,0 0 0,-1 1 0,1-1 0,0 0 0,0 0 0,-1 0 1,1 0-1,0 1 0,0-1 0,2-1 0,10-2-6769</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50:35.152"/>
    </inkml:context>
    <inkml:brush xml:id="br0">
      <inkml:brushProperty name="width" value="0.05" units="cm"/>
      <inkml:brushProperty name="height" value="0.05" units="cm"/>
      <inkml:brushProperty name="color" value="#FF0066"/>
    </inkml:brush>
  </inkml:definitions>
  <inkml:trace contextRef="#ctx0" brushRef="#br0">0 1 24575,'0'3'0,"0"5"0,0 4 0,0 4 0,0 1 0,0 3 0,0 3 0,0 2 0,0 0 0,0-1 0,0-1 0,0-2 0,0-4-8191</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50:35.698"/>
    </inkml:context>
    <inkml:brush xml:id="br0">
      <inkml:brushProperty name="width" value="0.05" units="cm"/>
      <inkml:brushProperty name="height" value="0.05" units="cm"/>
      <inkml:brushProperty name="color" value="#FF0066"/>
    </inkml:brush>
  </inkml:definitions>
  <inkml:trace contextRef="#ctx0" brushRef="#br0">1 1 24575,'0'3'0,"0"8"0,0 6 0,0 2 0,3 9 0,2 6 0,2 5 0,1 8 0,2-4 0,-1-5 0,-1-7 0,-3-7-8191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50:36.088"/>
    </inkml:context>
    <inkml:brush xml:id="br0">
      <inkml:brushProperty name="width" value="0.05" units="cm"/>
      <inkml:brushProperty name="height" value="0.05" units="cm"/>
      <inkml:brushProperty name="color" value="#FF0066"/>
    </inkml:brush>
  </inkml:definitions>
  <inkml:trace contextRef="#ctx0" brushRef="#br0">1 0 24575,'0'0'-8191</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50:37.115"/>
    </inkml:context>
    <inkml:brush xml:id="br0">
      <inkml:brushProperty name="width" value="0.05" units="cm"/>
      <inkml:brushProperty name="height" value="0.05" units="cm"/>
      <inkml:brushProperty name="color" value="#FF0066"/>
    </inkml:brush>
  </inkml:definitions>
  <inkml:trace contextRef="#ctx0" brushRef="#br0">0 0 24575,'11'0'0,"-1"1"0,1 0 0,0 1 0,-1 0 0,0 1 0,1 0 0,-1 0 0,0 1 0,0 0 0,-1 1 0,0 0 0,1 1 0,11 9 0,-1 3 0,0 0 0,-2 1 0,0 1 0,18 26 0,-29-35 0,-1 1 0,0-1 0,0 1 0,-2 0 0,1 0 0,2 17 0,6 12 0,-8-26-80,-1-1 0,0 1-1,-2 0 1,1 1 0,-2-1-1,0 0 1,-1 0 0,0 1-1,-1-1 1,-1 0 0,-1 0 0,0 0-1,-1 0 1,0 0 0,-1-1-1,-10 20 1,5-16-6746</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50:46.567"/>
    </inkml:context>
    <inkml:brush xml:id="br0">
      <inkml:brushProperty name="width" value="0.05" units="cm"/>
      <inkml:brushProperty name="height" value="0.05" units="cm"/>
      <inkml:brushProperty name="color" value="#FF0066"/>
    </inkml:brush>
  </inkml:definitions>
  <inkml:trace contextRef="#ctx0" brushRef="#br0">21 531 24575,'-15'-254'0,"10"49"-188,5 151-989,0 36-5649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28:42.615"/>
    </inkml:context>
    <inkml:brush xml:id="br0">
      <inkml:brushProperty name="width" value="0.05" units="cm"/>
      <inkml:brushProperty name="height" value="0.05" units="cm"/>
    </inkml:brush>
  </inkml:definitions>
  <inkml:trace contextRef="#ctx0" brushRef="#br0">81 16 24575,'-6'0'0,"1"0"0,-1 0 0,1 1 0,-1-1 0,1 1 0,-1 0 0,1 1 0,-7 2 0,10-3 0,0 0 0,0 0 0,1 1 0,-1-1 0,1 0 0,-1 1 0,1-1 0,-1 1 0,1 0 0,0-1 0,0 1 0,0 0 0,0 0 0,0 0 0,0 0 0,0 0 0,1 0 0,-1 0 0,1 0 0,0 0 0,-1 0 0,1 0 0,0 0 0,0 4 0,0-4 0,1 0 0,-1 0 0,0-1 0,0 1 0,1 0 0,-1-1 0,1 1 0,-1 0 0,1-1 0,0 1 0,0-1 0,0 1 0,0-1 0,0 1 0,0-1 0,0 0 0,0 0 0,0 1 0,1-1 0,2 2 0,-1-1 0,0 0 0,1-1 0,-1 1 0,1-1 0,0 1 0,-1-1 0,1 0 0,0 0 0,5 0 0,-5 0 0,-1-1 0,0 1 0,0-1 0,1 0 0,-1 0 0,0 0 0,0-1 0,0 1 0,1-1 0,-1 0 0,0 0 0,0 0 0,0 0 0,0 0 0,0-1 0,0 1 0,0-1 0,-1 0 0,1 0 0,-1 0 0,1 0 0,-1 0 0,0 0 0,3-4 0,-3 3-62,-1-1 0,0 1 0,0-1 0,0 1 0,0-1 0,0 1 0,-1-1 0,0 0 0,1 1 0,-1-1 0,-1 0 0,1 1-1,0-1 1,-1 0 0,0 1 0,0-1 0,0 1 0,0-1 0,-1 1 0,1 0 0,-4-5 0,-4-1-6764</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30:03.944"/>
    </inkml:context>
    <inkml:brush xml:id="br0">
      <inkml:brushProperty name="width" value="0.05" units="cm"/>
      <inkml:brushProperty name="height" value="0.05" units="cm"/>
      <inkml:brushProperty name="color" value="#E71224"/>
    </inkml:brush>
  </inkml:definitions>
  <inkml:trace contextRef="#ctx0" brushRef="#br0">1 0 24575,'0'3'0,"0"5"0,0 4 0,0 3 0,0 3 0,0-2-8191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50:47.281"/>
    </inkml:context>
    <inkml:brush xml:id="br0">
      <inkml:brushProperty name="width" value="0.05" units="cm"/>
      <inkml:brushProperty name="height" value="0.05" units="cm"/>
      <inkml:brushProperty name="color" value="#FF0066"/>
    </inkml:brush>
  </inkml:definitions>
  <inkml:trace contextRef="#ctx0" brushRef="#br0">1 118 24575,'3'0'0,"5"0"0,4 0 0,3-3 0,3-1 0,5-1 0,-2-1 0,0-5 0,-2-2 0,1-4 0,-1-4 0,0 0 0,4 8 0,1 9 0,-4 9 0,-5 3-8191</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50:26.741"/>
    </inkml:context>
    <inkml:brush xml:id="br0">
      <inkml:brushProperty name="width" value="0.05" units="cm"/>
      <inkml:brushProperty name="height" value="0.05" units="cm"/>
      <inkml:brushProperty name="color" value="#FF0066"/>
    </inkml:brush>
  </inkml:definitions>
  <inkml:trace contextRef="#ctx0" brushRef="#br0">353 4 24575,'-50'-2'0,"33"1"0,-1 0 0,1 1 0,0 1 0,0 0 0,-1 2 0,1-1 0,-18 7 0,33-8 0,0 1 0,0-1 0,0 1 0,0-1 0,0 1 0,1 0 0,-1-1 0,1 1 0,-1 0 0,1 0 0,0 0 0,-1 0 0,1 0 0,0 1 0,0-1 0,1 0 0,-1 1 0,0-1 0,1 0 0,0 1 0,-1-1 0,1 0 0,0 1 0,0-1 0,0 1 0,0-1 0,1 0 0,0 5 0,1 3 0,0 0 0,0-1 0,1 1 0,0-1 0,9 18 0,-6-14 0,-1-1 0,0 1 0,-1 0 0,0 1 0,-1-1 0,0 1 0,0 23 0,-1-3 0,-8 66 0,6-97 4,-1 0-1,1 0 1,-1-1-1,0 1 1,0 0 0,0-1-1,-1 1 1,1-1-1,0 0 1,-1 1-1,0-1 1,1 0-1,-1 0 1,0 0 0,0 0-1,0 0 1,-1 0-1,1-1 1,0 1-1,-1-1 1,1 1-1,-1-1 1,1 0 0,-1 0-1,0 0 1,1-1-1,-1 1 1,-4 0-1,-8 2-257,0-1 0,-1-1 0,-28-2 0,35 1-198,-8 0-6374</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50:27.241"/>
    </inkml:context>
    <inkml:brush xml:id="br0">
      <inkml:brushProperty name="width" value="0.05" units="cm"/>
      <inkml:brushProperty name="height" value="0.05" units="cm"/>
      <inkml:brushProperty name="color" value="#FF0066"/>
    </inkml:brush>
  </inkml:definitions>
  <inkml:trace contextRef="#ctx0" brushRef="#br0">1 0 24575,'0'4'0,"0"3"0,0 6 0,3-1 0,1 1 0,1 3 0,-2 0 0,-1 6 0,0 1 0,-1 1 0,-1-1 0,3-4 0,2-5-8191</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50:27.614"/>
    </inkml:context>
    <inkml:brush xml:id="br0">
      <inkml:brushProperty name="width" value="0.05" units="cm"/>
      <inkml:brushProperty name="height" value="0.05" units="cm"/>
      <inkml:brushProperty name="color" value="#FF0066"/>
    </inkml:brush>
  </inkml:definitions>
  <inkml:trace contextRef="#ctx0" brushRef="#br0">1 0 24575,'0'0'-8191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50:48.168"/>
    </inkml:context>
    <inkml:brush xml:id="br0">
      <inkml:brushProperty name="width" value="0.05" units="cm"/>
      <inkml:brushProperty name="height" value="0.05" units="cm"/>
      <inkml:brushProperty name="color" value="#FF0066"/>
    </inkml:brush>
  </inkml:definitions>
  <inkml:trace contextRef="#ctx0" brushRef="#br0">0 0 24575,'2'21'0,"0"0"0,1 0 0,1-1 0,9 26 0,1 12 0,7 41-341,-4 1 0,-5 0-1,0 149 1,-13-233-6485</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50:49.042"/>
    </inkml:context>
    <inkml:brush xml:id="br0">
      <inkml:brushProperty name="width" value="0.05" units="cm"/>
      <inkml:brushProperty name="height" value="0.05" units="cm"/>
      <inkml:brushProperty name="color" value="#FF0066"/>
    </inkml:brush>
  </inkml:definitions>
  <inkml:trace contextRef="#ctx0" brushRef="#br0">0 0 24575,'12'1'0,"-1"1"0,1-1 0,-1 2 0,0 0 0,0 0 0,0 1 0,0 0 0,17 10 0,4 4 0,41 31 0,-54-34 0,25 17 0,-42-31 0,0 0 0,1 0 0,-1 1 0,1-1 0,-1-1 0,1 1 0,0 0 0,-1-1 0,1 1 0,0-1 0,-1 0 0,1 0 0,0 0 0,-1 0 0,1 0 0,3-1 0,-5 0 0,1 0 0,-1 0 0,1 0 0,-1 1 0,1-1 0,-1-1 0,0 1 0,0 0 0,0 0 0,1 0 0,-1-1 0,0 1 0,-1 0 0,1-1 0,0 1 0,1-3 0,11-33 0,0 4 0,-4 19-1365,0 2-5461</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6:38.695"/>
    </inkml:context>
    <inkml:brush xml:id="br0">
      <inkml:brushProperty name="width" value="0.05" units="cm"/>
      <inkml:brushProperty name="height" value="0.05" units="cm"/>
      <inkml:brushProperty name="color" value="#5B2D90"/>
    </inkml:brush>
  </inkml:definitions>
  <inkml:trace contextRef="#ctx0" brushRef="#br0">161 0 24575,'-10'0'0,"1"1"0,-1 0 0,1 0 0,-1 0 0,1 1 0,-1 1 0,1 0 0,-14 6 0,19-7 0,0 0 0,1 0 0,-1 1 0,0 0 0,1-1 0,-1 1 0,1 0 0,0 1 0,0-1 0,0 1 0,1-1 0,-1 1 0,1 0 0,0 0 0,0 0 0,0 0 0,0 0 0,1 0 0,0 0 0,-1 7 0,0-3 0,1 1 0,0 0 0,0 0 0,1 0 0,0 0 0,1 0 0,0 0 0,4 13 0,-4-17 0,1 1 0,1-1 0,-1 0 0,1 0 0,0-1 0,0 1 0,0 0 0,1-1 0,0 0 0,-1 0 0,2 0 0,-1 0 0,0-1 0,9 6 0,-5-4 0,1-1 0,0 1 0,1-1 0,-1-1 0,1 0 0,-1 0 0,1-1 0,14 2 0,-2-2 0,-1-1 0,42-4 0,-58 2 0,0 0 0,0-1 0,0 1 0,0-1 0,0 0 0,0-1 0,0 1 0,-1-1 0,1 0 0,-1 0 0,1 0 0,-1 0 0,0-1 0,-1 0 0,1 0 0,-1 0 0,1 0 0,-1 0 0,0-1 0,-1 1 0,1-1 0,-1 0 0,3-10 0,-1 6 0,-1 0 0,-1-1 0,1 1 0,-2-1 0,1 0 0,-2 1 0,1-1 0,-1 0 0,0 0 0,-1 0 0,0 0 0,-4-11 0,4 19 3,0-1-1,0 1 1,0 0 0,-1-1-1,1 1 1,-1 0-1,0 0 1,0 0 0,0 0-1,0 0 1,0 1-1,0-1 1,0 1 0,0-1-1,-1 1 1,1 0 0,0-1-1,-1 1 1,1 0-1,-1 1 1,1-1 0,-1 0-1,0 1 1,1 0-1,-5-1 1,-10 0-118,1 1-1,-1 0 1,-17 3 0,9-1-857,3-1-5854</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6:40.014"/>
    </inkml:context>
    <inkml:brush xml:id="br0">
      <inkml:brushProperty name="width" value="0.05" units="cm"/>
      <inkml:brushProperty name="height" value="0.05" units="cm"/>
      <inkml:brushProperty name="color" value="#5B2D90"/>
    </inkml:brush>
  </inkml:definitions>
  <inkml:trace contextRef="#ctx0" brushRef="#br0">164 0 24575,'-7'0'0,"0"1"0,-1 0 0,1 0 0,0 1 0,1-1 0,-1 2 0,0-1 0,0 1 0,1 0 0,0 0 0,-1 0 0,1 1 0,0 0 0,1 0 0,-1 1 0,1 0 0,0 0 0,0 0 0,0 0 0,1 1 0,0 0 0,0 0 0,-6 12 0,8-12 0,-1 0 0,1 0 0,0 0 0,0 1 0,0-1 0,1 1 0,0-1 0,0 1 0,1-1 0,0 1 0,0-1 0,0 1 0,1 0 0,0-1 0,1 1 0,-1-1 0,1 0 0,0 1 0,1-1 0,-1 0 0,1 0 0,0-1 0,1 1 0,0-1 0,7 10 0,-4-8 0,0-1 0,1 0 0,0 0 0,0-1 0,0 1 0,1-2 0,-1 1 0,1-1 0,0-1 0,0 0 0,14 3 0,-7-2 0,1-1 0,-1-1 0,1-1 0,0-1 0,30-2 0,-45 2 0,0-1 0,0 1 0,0-1 0,0 0 0,0 0 0,0 0 0,0 0 0,0 0 0,0 0 0,0 0 0,0-1 0,-1 1 0,1 0 0,0-1 0,-1 0 0,0 1 0,1-1 0,-1 0 0,0 0 0,0 0 0,0 0 0,0 0 0,0 0 0,0 0 0,0 0 0,-1 0 0,1 0 0,-1 0 0,0 0 0,1-4 0,0-9 0,0 0 0,-1 0 0,-3-23 0,1 11 0,1 13 0,2 5 0,-2 0 0,1 0 0,-1 0 0,-1 0 0,-3-14 0,4 21 0,0-1 0,0 1 0,0 0 0,0 0 0,-1 0 0,1 0 0,0 0 0,-1 0 0,0 0 0,1 1 0,-1-1 0,0 1 0,0-1 0,0 1 0,0 0 0,0-1 0,0 1 0,0 0 0,-1 0 0,1 1 0,0-1 0,-1 0 0,1 1 0,0-1 0,-1 1 0,-2 0 0,-13-1-1365,2 1-5461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6:40.764"/>
    </inkml:context>
    <inkml:brush xml:id="br0">
      <inkml:brushProperty name="width" value="0.05" units="cm"/>
      <inkml:brushProperty name="height" value="0.05" units="cm"/>
      <inkml:brushProperty name="color" value="#5B2D90"/>
    </inkml:brush>
  </inkml:definitions>
  <inkml:trace contextRef="#ctx0" brushRef="#br0">0 1 24575,'0'3'0,"0"5"0,0 4 0,0 4 0,0 5 0,0 9 0,0 7 0,0 7 0,0 5 0,0 6 0,0-5 0,0-6 0,0-8 0,0-6 0,0-9-8191</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6:42.043"/>
    </inkml:context>
    <inkml:brush xml:id="br0">
      <inkml:brushProperty name="width" value="0.05" units="cm"/>
      <inkml:brushProperty name="height" value="0.05" units="cm"/>
      <inkml:brushProperty name="color" value="#5B2D90"/>
    </inkml:brush>
  </inkml:definitions>
  <inkml:trace contextRef="#ctx0" brushRef="#br0">4 241 24575,'-1'-53'0,"-1"32"0,1-1 0,2 0 0,0 0 0,5-23 0,-5 42 0,-1 1 0,1-1 0,0 0 0,-1 0 0,1 1 0,1-1 0,-1 1 0,0-1 0,1 1 0,-1 0 0,1-1 0,0 1 0,0 0 0,-1 0 0,2 0 0,-1 0 0,0 0 0,0 1 0,0-1 0,1 1 0,-1-1 0,1 1 0,-1 0 0,1 0 0,0 0 0,-1 0 0,1 1 0,0-1 0,0 1 0,-1-1 0,1 1 0,0 0 0,0 0 0,0 1 0,-1-1 0,5 1 0,0 1 0,-1-1 0,0 1 0,0 0 0,0 1 0,0-1 0,0 1 0,0 1 0,-1-1 0,1 1 0,-1 0 0,0 0 0,0 0 0,0 1 0,6 8 0,-6-5 0,-1-1 0,-1 1 0,1 0 0,-1 1 0,0-1 0,-1 0 0,0 1 0,0 0 0,-1-1 0,0 1 0,-1 0 0,1-1 0,-2 11 0,-1-1 0,0 0 0,-1 1 0,-1-2 0,-1 1 0,-8 21 0,1-14 0,-1 0 0,-1-1 0,-30 39 0,-4 6 0,51-68 0,-1 0 0,1-1 0,0 1 0,-1-1 0,1 0 0,-1 0 0,1 0 0,0 0 0,-1 0 0,1 0 0,2-1 0,-3 1 0,8-1-79,4-1-38,0 0 0,0 1 0,0 1 0,0 0 0,0 1 1,0 0-1,0 1 0,0 1 0,-1 0 0,19 7 0,-16-2-6709</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30:04.286"/>
    </inkml:context>
    <inkml:brush xml:id="br0">
      <inkml:brushProperty name="width" value="0.05" units="cm"/>
      <inkml:brushProperty name="height" value="0.05" units="cm"/>
      <inkml:brushProperty name="color" value="#E71224"/>
    </inkml:brush>
  </inkml:definitions>
  <inkml:trace contextRef="#ctx0" brushRef="#br0">0 1 24575,'0'3'0,"0"5"0,0 4 0,4 3 0,0 3 0,0-2-8191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6:43.288"/>
    </inkml:context>
    <inkml:brush xml:id="br0">
      <inkml:brushProperty name="width" value="0.05" units="cm"/>
      <inkml:brushProperty name="height" value="0.05" units="cm"/>
      <inkml:brushProperty name="color" value="#5B2D90"/>
    </inkml:brush>
  </inkml:definitions>
  <inkml:trace contextRef="#ctx0" brushRef="#br0">136 25 24575,'0'0'0,"0"-1"0,0 0 0,1 0 0,-1 1 0,0-1 0,1 0 0,-1 1 0,1-1 0,-1 0 0,1 1 0,-1-1 0,1 1 0,-1-1 0,1 1 0,0-1 0,-1 1 0,1-1 0,0 1 0,-1-1 0,1 1 0,0 0 0,-1-1 0,1 1 0,0 0 0,0 0 0,0 0 0,-1 0 0,2-1 0,27-2 0,-24 3 0,20-2 0,-9-1 0,0 2 0,0 0 0,1 1 0,-1 1 0,0 0 0,24 5 0,-38-5 0,-1-1 0,0 1 0,0-1 0,0 1 0,0 0 0,0 0 0,0-1 0,0 1 0,0 0 0,-1 0 0,1 0 0,0 0 0,0 0 0,-1 0 0,1 0 0,0 0 0,-1 0 0,1 0 0,-1 0 0,0 1 0,1-1 0,-1 0 0,0 0 0,0 0 0,1 1 0,-1-1 0,0 0 0,0 0 0,-1 0 0,1 1 0,0-1 0,0 0 0,0 0 0,-1 0 0,1 1 0,-1-1 0,0 1 0,-3 10 0,-1-1 0,0 0 0,-8 12 0,-1 2 0,12-19 0,1 0 0,-1 0 0,1 1 0,1-1 0,-1 0 0,1 0 0,0 1 0,1-1 0,-1 0 0,1 0 0,1 0 0,-1 1 0,4 8 0,4 9 0,23 43 0,-27-57 0,15 23 0,-16-26 0,1 0 0,0 0 0,-1 0 0,-1 1 0,1-1 0,-1 1 0,0 0 0,-1 0 0,0 0 0,0 0 0,0 10 0,-3-15 0,1 0 0,-1-1 0,0 1 0,0 0 0,0 0 0,-1-1 0,1 1 0,-1 0 0,1-1 0,-1 1 0,0-1 0,0 0 0,0 0 0,0 0 0,0 0 0,-1 0 0,1 0 0,-1 0 0,-4 2 0,-3 2 0,-1-1 0,0 0 0,-19 7 0,-54 13-682,-138 24-1,197-46-6143</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6:44.675"/>
    </inkml:context>
    <inkml:brush xml:id="br0">
      <inkml:brushProperty name="width" value="0.05" units="cm"/>
      <inkml:brushProperty name="height" value="0.05" units="cm"/>
      <inkml:brushProperty name="color" value="#5B2D90"/>
    </inkml:brush>
  </inkml:definitions>
  <inkml:trace contextRef="#ctx0" brushRef="#br0">1 1 24575,'0'3'0,"0"5"0,0 7 0,0 8 0,3 7 0,2 5 0,-1 0 0,0-3 0,-2-3 0,0-4 0,-1-2 0,-1-2 0,0-4-8191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6:45.978"/>
    </inkml:context>
    <inkml:brush xml:id="br0">
      <inkml:brushProperty name="width" value="0.05" units="cm"/>
      <inkml:brushProperty name="height" value="0.05" units="cm"/>
      <inkml:brushProperty name="color" value="#5B2D90"/>
    </inkml:brush>
  </inkml:definitions>
  <inkml:trace contextRef="#ctx0" brushRef="#br0">0 98 24575,'5'-1'0,"0"0"0,-1 0 0,1 0 0,-1-1 0,1 0 0,-1 0 0,0 0 0,1 0 0,-1 0 0,0-1 0,-1 0 0,5-3 0,-3 1 0,1 1 0,0 0 0,0 1 0,0-1 0,10-3 0,-15 7 0,43-14 0,76-13 0,-117 27 0,0-1 0,1 1 0,-1 0 0,0 0 0,1 0 0,-1 0 0,0 1 0,0-1 0,1 1 0,-1 0 0,0 0 0,0 0 0,0 0 0,0 0 0,0 1 0,0-1 0,0 1 0,0 0 0,4 4 0,-5-3 0,1 0 0,-1 0 0,-1 0 0,1 0 0,0 0 0,-1 1 0,0-1 0,1 0 0,-1 1 0,-1-1 0,1 1 0,0-1 0,-1 1 0,0 0 0,0-1 0,0 1 0,0-1 0,-1 6 0,-1 3 0,-1 0 0,0-1 0,-1 0 0,-1 0 0,1 0 0,-1 0 0,-1-1 0,0 1 0,-10 11 0,16-22 0,-1 1 0,1-1 0,0 0 0,-1 1 0,1-1 0,0 1 0,-1 0 0,1-1 0,0 1 0,0-1 0,-1 1 0,1-1 0,0 1 0,0 0 0,0-1 0,0 1 0,0-1 0,0 1 0,0 0 0,0-1 0,0 1 0,0 0 0,0-1 0,0 1 0,1-1 0,-1 1 0,0 0 0,0-1 0,1 1 0,-1-1 0,1 1 0,0 0 0,0 0 0,0 0 0,1 0 0,-1-1 0,0 1 0,1 0 0,-1-1 0,1 1 0,-1-1 0,1 1 0,-1-1 0,3 0 0,56 0 0,-49-1 0,9 1-1365,-2-1-5461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6:47.465"/>
    </inkml:context>
    <inkml:brush xml:id="br0">
      <inkml:brushProperty name="width" value="0.05" units="cm"/>
      <inkml:brushProperty name="height" value="0.05" units="cm"/>
      <inkml:brushProperty name="color" value="#5B2D90"/>
    </inkml:brush>
  </inkml:definitions>
  <inkml:trace contextRef="#ctx0" brushRef="#br0">1 78 24575,'2'-1'0,"1"0"0,0 0 0,-1 0 0,1 0 0,-1-1 0,0 1 0,1-1 0,-1 1 0,0-1 0,4-3 0,10-7 0,1 3 0,-4 1 0,1 1 0,28-11 0,-39 17 0,0 0 0,0 0 0,1 0 0,-1 1 0,0-1 0,0 1 0,0 0 0,1 0 0,-1 0 0,0 0 0,0 1 0,0-1 0,0 1 0,1 0 0,-1-1 0,0 2 0,0-1 0,0 0 0,-1 1 0,5 1 0,-5 0 0,0 0 0,1 0 0,-1 0 0,0 0 0,-1 0 0,1 0 0,0 1 0,-1-1 0,0 1 0,0-1 0,0 1 0,0-1 0,-1 1 0,1 0 0,-1-1 0,0 1 0,0 4 0,0-3 0,0 0 0,0 0 0,-1 0 0,1 1 0,-1-1 0,-1 0 0,1 0 0,-1 0 0,1 0 0,-1-1 0,-5 9 0,-4 0 0,7-11 0,1 1 0,0 1 0,0-1 0,1 0 0,-1 1 0,1-1 0,0 1 0,-3 6 0,5-9 0,0-1 0,1 1 0,-1-1 0,0 0 0,1 1 0,-1-1 0,1 0 0,-1 1 0,1-1 0,-1 0 0,1 1 0,-1-1 0,1 0 0,-1 0 0,1 0 0,-1 0 0,1 1 0,-1-1 0,1 0 0,-1 0 0,1 0 0,0 0 0,-1 0 0,1 0 0,-1 0 0,1-1 0,23 1 0,-18 0 0,-1 0 0,0 0 0,0 1 0,0-1 0,0 1 0,-1 0 0,1 0 0,0 1 0,0-1 0,-1 1 0,1 0 0,-1 1 0,1-1 0,-1 1 0,0-1 0,0 1 0,3 4 0,-4-3 0,0 0 0,0 0 0,0 0 0,-1 1 0,0-1 0,0 1 0,0-1 0,0 1 0,-1 0 0,0-1 0,0 1 0,0 0 0,-1 0 0,1 0 0,-2 9 0,1-9-103,1 0-12,-1-1 1,0 0-1,-1 1 0,1-1 0,-1 0 1,0 1-1,0-1 0,0 0 0,0 0 1,-3 4-1,-5 6-6711</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6:50.719"/>
    </inkml:context>
    <inkml:brush xml:id="br0">
      <inkml:brushProperty name="width" value="0.05" units="cm"/>
      <inkml:brushProperty name="height" value="0.05" units="cm"/>
      <inkml:brushProperty name="color" value="#5B2D90"/>
    </inkml:brush>
  </inkml:definitions>
  <inkml:trace contextRef="#ctx0" brushRef="#br0">163 3 24575,'-34'-1'0,"22"0"0,-1 0 0,0 2 0,1-1 0,-1 1 0,-14 4 0,25-4 0,0 0 0,-1 0 0,1 0 0,0 0 0,0 0 0,1 1 0,-1-1 0,0 1 0,0 0 0,1-1 0,-1 1 0,1 0 0,-1 0 0,1 0 0,0 0 0,-1 0 0,1 0 0,0 0 0,1 0 0,-1 1 0,0-1 0,1 0 0,-1 1 0,1 1 0,-2 9 0,1 0 0,0-1 0,2 18 0,0-15 0,4 1208 0,-6-790 0,3-401 0,1-1 0,10 46 0,4 26 0,-12 85 0,2 14 0,25 500 0,-32 586 0,0-1285 0,0-1 0,-1 1 0,2-1 0,-1 0 0,0 1 0,0-1 0,1 1 0,-1-1 0,1 0 0,0 1 0,0-1 0,0 0 0,0 0 0,0 0 0,0 0 0,1 0 0,-1 0 0,1 0 0,-1 0 0,1 0 0,2 2 0,0-3 0,0 1 0,0 0 0,0-1 0,0 0 0,0 0 0,0 0 0,0 0 0,1 0 0,-1-1 0,0 0 0,7 0 0,20 0-92,-14 0-163,0 0 1,0 0-1,0-2 1,22-4-1,-27 1-6571</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6:53.390"/>
    </inkml:context>
    <inkml:brush xml:id="br0">
      <inkml:brushProperty name="width" value="0.05" units="cm"/>
      <inkml:brushProperty name="height" value="0.05" units="cm"/>
      <inkml:brushProperty name="color" value="#5B2D90"/>
    </inkml:brush>
  </inkml:definitions>
  <inkml:trace contextRef="#ctx0" brushRef="#br0">85 3 24575,'34'-1'0,"-22"0"0,1 1 0,0 0 0,25 4 0,-34-3 0,-1-1 0,1 1 0,-1 1 0,0-1 0,1 0 0,-1 1 0,0 0 0,0 0 0,0 0 0,0 0 0,0 0 0,-1 0 0,1 1 0,-1-1 0,1 1 0,-1 0 0,0 0 0,3 5 0,2 6 0,-1 0 0,0 1 0,-1-1 0,-1 1 0,4 27 0,4 79 0,-9-74 0,11 123 0,21 246 0,13 512 0,-50 628 0,13-1265 0,0-9 0,-12 432 0,1-711 0,0 0 0,0-1 0,0 1 0,-1-1 0,1 1 0,-1-1 0,1 1 0,-1-1 0,0 1 0,0-1 0,0 1 0,0-1 0,0 0 0,-1 0 0,1 0 0,-1 0 0,1 0 0,-1 0 0,0 0 0,0 0 0,0 0 0,0-1 0,0 1 0,0-1 0,0 0 0,-1 1 0,1-1 0,0 0 0,-1 0 0,-2 0 0,-8 2 0,0-1 0,0 0 0,0-1 0,-26-1 0,-10 2 0,-21 5-682,-74-4-1,123-3-6143</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7:08.820"/>
    </inkml:context>
    <inkml:brush xml:id="br0">
      <inkml:brushProperty name="width" value="0.05" units="cm"/>
      <inkml:brushProperty name="height" value="0.05" units="cm"/>
      <inkml:brushProperty name="color" value="#FF0066"/>
    </inkml:brush>
  </inkml:definitions>
  <inkml:trace contextRef="#ctx0" brushRef="#br0">1 0 24575,'7'3'0,"2"5"0,3 1 0,6 5 0,10 4 0,3 9 0,1 3 0,-3 0 0,-2-2 0,-3-2 0,-2-6 0,-5-2 0,-1-5 0,-5-5-8191</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7:10.123"/>
    </inkml:context>
    <inkml:brush xml:id="br0">
      <inkml:brushProperty name="width" value="0.05" units="cm"/>
      <inkml:brushProperty name="height" value="0.05" units="cm"/>
      <inkml:brushProperty name="color" value="#FF0066"/>
    </inkml:brush>
  </inkml:definitions>
  <inkml:trace contextRef="#ctx0" brushRef="#br0">273 1 24575,'-2'4'0,"1"-1"0,-1 1 0,1 0 0,-1 0 0,-1-1 0,1 1 0,0-1 0,-1 1 0,0-1 0,1 0 0,-7 4 0,-6 11 0,8-8 0,0 1 0,0-1 0,-1 0 0,-1 0 0,0-1 0,0 0 0,0-1 0,-1 0 0,-1 0 0,-15 8 0,-7 2-1,28-14-123,1-1 0,-1 0 0,0-1 0,0 1 0,0-1 0,-1 0 0,1 0 0,0-1 0,-1 0 0,-7 1 0,-3-1-6702</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7:53.443"/>
    </inkml:context>
    <inkml:brush xml:id="br0">
      <inkml:brushProperty name="width" value="0.05" units="cm"/>
      <inkml:brushProperty name="height" value="0.05" units="cm"/>
      <inkml:brushProperty name="color" value="#FF0066"/>
    </inkml:brush>
  </inkml:definitions>
  <inkml:trace contextRef="#ctx0" brushRef="#br0">1 2 24575,'69'-1'0,"76"3"0,-142-2 0,-1 0 0,0 0 0,0 1 0,0-1 0,0 1 0,0 0 0,0 0 0,0 0 0,0 0 0,0 0 0,0 0 0,-1 0 0,1 0 0,0 1 0,-1-1 0,1 1 0,-1-1 0,1 1 0,-1 0 0,0-1 0,0 1 0,0 0 0,0 0 0,0 0 0,0 0 0,0 0 0,-1 0 0,1 0 0,-1 0 0,1 0 0,-1 3 0,2 8 0,-2 0 0,1 1 0,-2-1 0,-2 15 0,1-1 0,-1 62 0,4-1 0,4 1 0,29 155 0,-34-241 0,7 32 0,1-1 0,1 0 0,28 64 0,-33-90 0,1 0 0,-1 0 0,1 0 0,0-1 0,1 0 0,0 0 0,0 0 0,0-1 0,1 1 0,0-2 0,0 1 0,1-1 0,-1 0 0,1-1 0,0 0 0,1 0 0,-1 0 0,1-1 0,-1-1 0,15 4 0,-22-6 0,0 0 0,0 0 0,0 0 0,0 0 0,0 0 0,0 1 0,0-1 0,0 0 0,0 1 0,0-1 0,0 1 0,0-1 0,0 1 0,-1 0 0,1-1 0,0 1 0,1 1 0,-2-1 0,0-1 0,1 1 0,-1-1 0,0 1 0,0 0 0,0-1 0,0 1 0,0-1 0,0 1 0,0 0 0,0-1 0,0 1 0,0-1 0,0 1 0,-1 0 0,1-1 0,0 1 0,0-1 0,-1 1 0,1-1 0,0 1 0,-1 0 0,-3 5 0,-1 0 0,0-1 0,0 1 0,-8 5 0,-6 7 0,13-9 0,0 1 0,1 0 0,0 0 0,0 0 0,1 0 0,1 1 0,0-1 0,0 1 0,-1 20 0,1 5 0,3 61 0,2-45 0,-3 224 0,4 159 0,5-339 0,42 184 0,-25-155 0,-3-17 0,-4-26 0,-3 1 0,6 140 0,-16-130 0,26 148 0,3 16 0,-27 192 0,-8-285 0,1-152 0,0 0 0,-1 0 0,-1 0 0,0 0 0,-1 0 0,0 0 0,-1 0 0,0-1 0,-1 0 0,0 0 0,-7 11 0,3-7 24,0-1 0,0 0 0,-2 0 0,-15 16 0,21-25-130,0-1 0,0 1 0,-1-1 0,1 0 0,-1 0 0,0 0-1,0-1 1,-1 0 0,1 0 0,-1-1 0,1 0 0,-1 0 0,-9 1 0,1-1-6720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8:26.843"/>
    </inkml:context>
    <inkml:brush xml:id="br0">
      <inkml:brushProperty name="width" value="0.05" units="cm"/>
      <inkml:brushProperty name="height" value="0.05" units="cm"/>
      <inkml:brushProperty name="color" value="#FF0066"/>
    </inkml:brush>
  </inkml:definitions>
  <inkml:trace contextRef="#ctx0" brushRef="#br0">204 117 24575,'-1'-6'0,"0"1"0,0 0 0,0-1 0,-1 1 0,0 0 0,0-1 0,0 1 0,-1 0 0,0 1 0,0-1 0,0 0 0,0 1 0,-1 0 0,0-1 0,0 2 0,0-1 0,0 0 0,-1 1 0,1 0 0,-9-5 0,10 6 0,-1 0 0,1 0 0,0 0 0,0 1 0,-1-1 0,1 1 0,-1 0 0,0 0 0,1 0 0,-1 1 0,0-1 0,1 1 0,-1 0 0,0 0 0,0 0 0,1 0 0,-1 1 0,0 0 0,1 0 0,-1 0 0,1 0 0,-1 0 0,1 0 0,-1 1 0,1 0 0,0 0 0,0 0 0,0 0 0,0 0 0,0 1 0,0-1 0,-2 4 0,2-1 0,0 0 0,1 0 0,0 0 0,0 0 0,0 1 0,0-1 0,1 1 0,0 0 0,0-1 0,1 1 0,-1 0 0,1-1 0,1 10 0,0-2 0,1 1 0,0-1 0,0 1 0,8 19 0,-3-17 0,0-2 0,1 1 0,0-1 0,1 0 0,1-1 0,0 0 0,13 13 0,-1-5 0,0-1 0,1-1 0,25 17 0,-39-31 0,1 0 0,0 0 0,0-1 0,0-1 0,0 1 0,0-1 0,1-1 0,-1 0 0,1-1 0,0 0 0,-1 0 0,1-1 0,0-1 0,-1 1 0,1-2 0,0 0 0,-1 0 0,0-1 0,1 0 0,-1 0 0,0-2 0,-1 1 0,10-6 0,-8 4 0,-1-1 0,0 0 0,0 0 0,-1-1 0,0 0 0,0-1 0,-1 0 0,0 0 0,-1-1 0,0 0 0,0 0 0,-1 0 0,8-20 0,-7 8 0,0-1 0,3-32 0,-8 47 0,-1 0 0,-1-1 0,0 1 0,0 0 0,-1 0 0,0-1 0,0 1 0,-1 0 0,0 0 0,-4-10 0,4 14 0,0 1 0,0 0 0,-1 0 0,1-1 0,-1 2 0,0-1 0,0 0 0,0 1 0,0-1 0,-1 1 0,1 0 0,0 0 0,-1 0 0,0 0 0,1 1 0,-1 0 0,0-1 0,0 1 0,0 1 0,-7-2 0,-10 0 0,0 0 0,-37 4 0,34-2 0,-16 0 0,20 0 0,0 0 0,-27 4 0,41-3 0,0 0 0,-1 1 0,1 0 0,0 0 0,0 1 0,0-1 0,1 1 0,-1 0 0,1 1 0,-1 0 0,-6 5 0,8-5-195,-1 1 0,1 0 0,0-1 0,0 1 0,0 1 0,-4 8 0,1 1-6631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28:38.008"/>
    </inkml:context>
    <inkml:brush xml:id="br0">
      <inkml:brushProperty name="width" value="0.05" units="cm"/>
      <inkml:brushProperty name="height" value="0.05" units="cm"/>
    </inkml:brush>
  </inkml:definitions>
  <inkml:trace contextRef="#ctx0" brushRef="#br0">141 83 24575,'-5'-2'0,"1"0"0,0 1 0,0-2 0,0 1 0,0 0 0,0-1 0,0 1 0,-6-7 0,-6-3 0,15 10 0,-1 1 0,0 0 0,0 0 0,0 0 0,0 0 0,0 0 0,0 0 0,0 0 0,0 1 0,0-1 0,0 1 0,0-1 0,-1 1 0,1 0 0,0 0 0,0 0 0,0 0 0,-1 0 0,1 1 0,0-1 0,0 1 0,0-1 0,0 1 0,0 0 0,0 0 0,-3 2 0,2-1 0,1 0 0,0 0 0,0 0 0,1 1 0,-1-1 0,0 1 0,1-1 0,0 1 0,-1 0 0,1-1 0,0 1 0,0 0 0,1 0 0,-1 0 0,0 0 0,1 0 0,0 0 0,0 0 0,0 4 0,0-5 0,0 0 0,0-1 0,0 1 0,0 0 0,0 0 0,1-1 0,-1 1 0,0 0 0,1-1 0,-1 1 0,1 0 0,0-1 0,0 1 0,-1-1 0,1 1 0,0-1 0,0 1 0,1-1 0,-1 0 0,0 1 0,0-1 0,1 0 0,-1 0 0,0 0 0,1 0 0,-1 0 0,1 0 0,0 0 0,-1-1 0,1 1 0,-1-1 0,1 1 0,0-1 0,0 1 0,-1-1 0,1 0 0,0 0 0,0 0 0,2 0 0,1-1 0,-1 1 0,0-1 0,1 0 0,-1 0 0,0 0 0,1-1 0,-1 0 0,0 0 0,0 0 0,0 0 0,-1 0 0,1-1 0,0 0 0,4-4 0,-2-1-136,-1 1-1,0-1 1,-1 1-1,1-1 1,-2 0-1,1-1 1,-1 1-1,0-1 0,1-10 1,0-3-6690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8:27.669"/>
    </inkml:context>
    <inkml:brush xml:id="br0">
      <inkml:brushProperty name="width" value="0.05" units="cm"/>
      <inkml:brushProperty name="height" value="0.05" units="cm"/>
      <inkml:brushProperty name="color" value="#FF0066"/>
    </inkml:brush>
  </inkml:definitions>
  <inkml:trace contextRef="#ctx0" brushRef="#br0">550 1 24575,'-1'13'0,"0"0"0,-1 0 0,0-1 0,-1 1 0,-1-1 0,0 1 0,-6 11 0,-46 85 0,42-83 0,-220 353 0,147-244 0,48-74 0,-39 86 0,69-125-1365,4-1-5461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8:29.603"/>
    </inkml:context>
    <inkml:brush xml:id="br0">
      <inkml:brushProperty name="width" value="0.05" units="cm"/>
      <inkml:brushProperty name="height" value="0.05" units="cm"/>
      <inkml:brushProperty name="color" value="#FF0066"/>
    </inkml:brush>
  </inkml:definitions>
  <inkml:trace contextRef="#ctx0" brushRef="#br0">260 1 24575,'-9'0'0,"1"0"0,-1 0 0,1 1 0,-1 0 0,1 1 0,0 0 0,0 0 0,0 1 0,0 0 0,0 0 0,0 1 0,1 0 0,-1 0 0,1 1 0,1 0 0,-1 0 0,0 0 0,1 1 0,0 0 0,1 0 0,-1 1 0,1 0 0,0 0 0,-7 14 0,1-1 0,1 0 0,0 1 0,2 0 0,0 0 0,1 1 0,2 0 0,0 0 0,1 1 0,1-1 0,1 1 0,2 26 0,0-45 0,0 0 0,1-1 0,0 1 0,0 0 0,0-1 0,0 1 0,0-1 0,1 1 0,0-1 0,-1 0 0,1 0 0,0 0 0,1 0 0,-1 0 0,0 0 0,1 0 0,0-1 0,-1 1 0,1-1 0,0 0 0,0 0 0,1 0 0,-1 0 0,0-1 0,1 1 0,-1-1 0,1 0 0,-1 0 0,1 0 0,0 0 0,7 0 0,-4 0 0,0-1 0,0 0 0,1 0 0,-1-1 0,0 0 0,0 0 0,0-1 0,1 0 0,-2 0 0,1 0 0,0-1 0,0 0 0,-1 0 0,0-1 0,10-7 0,-12 8 0,-1-1 0,1 0 0,-1 0 0,1-1 0,-1 1 0,-1 0 0,1-1 0,-1 0 0,1 0 0,-1 0 0,-1 0 0,1 0 0,-1 0 0,0 0 0,1-8 0,0-9 0,-2 1 0,-2-35 0,-1 6 0,3 42 0,0-1 0,-1 1 0,0-1 0,0 1 0,-1-1 0,0 1 0,-1 0 0,0 0 0,0 0 0,-6-11 0,7 17 0,0-1 0,0 0 0,0 1 0,0 0 0,0-1 0,-1 1 0,1 0 0,-1 0 0,0 0 0,1 0 0,-1 1 0,0-1 0,0 1 0,0 0 0,0 0 0,0 0 0,0 0 0,-1 0 0,1 1 0,0-1 0,0 1 0,0 0 0,-1 0 0,1 0 0,0 0 0,0 1 0,-1-1 0,1 1 0,0 0 0,-4 1 0,3 0 0,1 0 0,-1-1 0,0 1 0,1 0 0,0 1 0,-1-1 0,1 0 0,0 1 0,0 0 0,0 0 0,1 0 0,-1 0 0,1 0 0,-1 1 0,1-1 0,0 1 0,0-1 0,1 1 0,-1 0 0,1 0 0,0 0 0,0 0 0,-1 5 0,1-4 0,0-1 0,1 1 0,0 0 0,0-1 0,0 1 0,0 0 0,0 0 0,1-1 0,0 1 0,0 0 0,1-1 0,-1 1 0,1-1 0,0 1 0,0-1 0,0 0 0,1 0 0,-1 0 0,1 0 0,3 3 0,83 77-1365,-79-75-5461</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8:29.980"/>
    </inkml:context>
    <inkml:brush xml:id="br0">
      <inkml:brushProperty name="width" value="0.05" units="cm"/>
      <inkml:brushProperty name="height" value="0.05" units="cm"/>
      <inkml:brushProperty name="color" value="#FF0066"/>
    </inkml:brush>
  </inkml:definitions>
  <inkml:trace contextRef="#ctx0" brushRef="#br0">0 0 24575,'0'4'0,"0"3"0,0 5 0,4 0 0,0 2 0,1 1 0,-2 2 0,0 1 0,-2-2-8191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8:31.278"/>
    </inkml:context>
    <inkml:brush xml:id="br0">
      <inkml:brushProperty name="width" value="0.05" units="cm"/>
      <inkml:brushProperty name="height" value="0.05" units="cm"/>
      <inkml:brushProperty name="color" value="#FF0066"/>
    </inkml:brush>
  </inkml:definitions>
  <inkml:trace contextRef="#ctx0" brushRef="#br0">100 14 24575,'0'0'0,"0"-1"0,0 1 0,0-1 0,0 1 0,0-1 0,0 1 0,0-1 0,0 1 0,0-1 0,0 1 0,0-1 0,-1 1 0,1-1 0,0 1 0,0 0 0,0-1 0,-1 1 0,1-1 0,0 1 0,0 0 0,-1-1 0,1 1 0,0 0 0,-1-1 0,1 1 0,0 0 0,-1-1 0,1 1 0,0 0 0,-1 0 0,1-1 0,-1 1 0,0 0 0,-15 5 0,-13 18 0,24-17 0,1 0 0,0 1 0,0 0 0,0 0 0,1 0 0,0 0 0,0 0 0,1 0 0,0 1 0,-1 8 0,-1 13 0,-1 37 0,5-61 0,-1 6 0,1 1 0,1-1 0,0 0 0,0 1 0,1-1 0,0 0 0,1 0 0,0 0 0,6 11 0,-7-17 0,1-1 0,-1 1 0,1-1 0,0 1 0,0-1 0,1 0 0,-1 0 0,1 0 0,0-1 0,0 0 0,1 1 0,-1-1 0,0-1 0,1 1 0,0 0 0,0-1 0,-1 0 0,1-1 0,0 1 0,1-1 0,8 2 0,-4-2 0,1 0 0,-1 0 0,0-1 0,1 0 0,-1-1 0,1-1 0,-1 1 0,10-4 0,-16 4 0,0-1 0,0 1 0,0-1 0,0 0 0,-1 0 0,1 0 0,-1 0 0,1-1 0,-1 1 0,0-1 0,0 0 0,0 0 0,0 0 0,-1-1 0,1 1 0,-1 0 0,0-1 0,0 0 0,0 1 0,0-1 0,-1 0 0,2-5 0,2-21 0,-1 0 0,-2 0 0,-1 0 0,-2 0 0,-4-38 0,4 63 0,0 1 0,-1 0 0,1-1 0,-1 1 0,1 0 0,-1 0 0,0 0 0,-1 1 0,1-1 0,-1 0 0,0 1 0,0-1 0,0 1 0,0 0 0,0 0 0,-1 0 0,1 1 0,-1-1 0,0 1 0,0 0 0,0 0 0,0 0 0,0 1 0,0-1 0,0 1 0,-1 0 0,1 0 0,0 0 0,-1 1 0,1 0 0,-1-1 0,1 2 0,-1-1 0,1 0 0,0 1 0,-1 0 0,-4 1 0,7 0 0,0-1 0,0 0 0,-1 1 0,1 0 0,0-1 0,1 1 0,-1 0 0,0 0 0,0 0 0,1 0 0,-1 0 0,1 1 0,0-1 0,0 0 0,0 1 0,0-1 0,0 0 0,0 1 0,1-1 0,-1 1 0,1 0 0,-1-1 0,1 1 0,0-1 0,1 5 0,-1 7 0,0 0 0,1-1 0,4 20 0,-3-25 11,0-1 0,0 0 0,1 0 0,-1 0 0,2 0 0,-1 0-1,1-1 1,0 1 0,5 5 0,4 3-395,0-1 0,19 14 0,-27-22 62,6 3-6504</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8:31.781"/>
    </inkml:context>
    <inkml:brush xml:id="br0">
      <inkml:brushProperty name="width" value="0.05" units="cm"/>
      <inkml:brushProperty name="height" value="0.05" units="cm"/>
      <inkml:brushProperty name="color" value="#FF0066"/>
    </inkml:brush>
  </inkml:definitions>
  <inkml:trace contextRef="#ctx0" brushRef="#br0">1 96 24575,'3'0'0,"5"0"0,4 0 0,4 0 0,2-3 0,1-1 0,1-4 0,4 0 0,1 2 0,3 1 0,0-2 0,2 1 0,-4-3 0,-3 1 0,-2-2 0,-2 1 0,0 2 0,-4 2-8191</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8:32.372"/>
    </inkml:context>
    <inkml:brush xml:id="br0">
      <inkml:brushProperty name="width" value="0.05" units="cm"/>
      <inkml:brushProperty name="height" value="0.05" units="cm"/>
      <inkml:brushProperty name="color" value="#FF0066"/>
    </inkml:brush>
  </inkml:definitions>
  <inkml:trace contextRef="#ctx0" brushRef="#br0">0 0 24575,'3'0'0,"5"3"0,4 2 0,0 2 0,1 4 0,-1 4 0,0 2 0,-1 2 0,-3 1 0,-3 0 0,-2 0 0,-2 0 0,-1 1 0,0-5-8191</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8:34.554"/>
    </inkml:context>
    <inkml:brush xml:id="br0">
      <inkml:brushProperty name="width" value="0.05" units="cm"/>
      <inkml:brushProperty name="height" value="0.05" units="cm"/>
      <inkml:brushProperty name="color" value="#FF0066"/>
    </inkml:brush>
  </inkml:definitions>
  <inkml:trace contextRef="#ctx0" brushRef="#br0">221 81 24575,'0'-4'0,"0"1"0,-1 0 0,1 0 0,-1 0 0,0 0 0,0 0 0,0 0 0,-1 0 0,1 0 0,-1 0 0,1 0 0,-1 0 0,0 1 0,0-1 0,0 1 0,-1 0 0,1-1 0,0 1 0,-1 0 0,1 0 0,-1 1 0,0-1 0,0 0 0,0 1 0,0 0 0,0 0 0,0 0 0,-4-1 0,-3-1 0,-1 0 0,0 1 0,1 0 0,-1 1 0,0 1 0,0-1 0,-12 2 0,20 0 0,0 0 0,0 0 0,0-1 0,1 2 0,-1-1 0,0 0 0,1 0 0,-1 1 0,1 0 0,-1-1 0,1 1 0,0 0 0,0 0 0,-1 0 0,2 0 0,-1 1 0,0-1 0,0 0 0,1 1 0,-1 0 0,1-1 0,0 1 0,0 0 0,0-1 0,0 1 0,0 0 0,1 0 0,-1 3 0,-2 12 0,0-1 0,2 1 0,1 26 0,0-34 0,0-5 0,0-1 0,1 1 0,-1 0 0,1 0 0,0 0 0,1 0 0,-1-1 0,1 1 0,0-1 0,4 8 0,-6-11 0,1 0 0,-1-1 0,1 1 0,0 0 0,0 0 0,-1-1 0,1 1 0,0 0 0,0-1 0,-1 1 0,1-1 0,0 1 0,0-1 0,0 1 0,0-1 0,0 0 0,0 0 0,0 1 0,0-1 0,0 0 0,2 0 0,-1 0 0,-1-1 0,1 1 0,0-1 0,0 0 0,0 0 0,-1 1 0,1-1 0,0 0 0,-1-1 0,1 1 0,-1 0 0,1 0 0,-1-1 0,0 1 0,0-1 0,2-1 0,8-12 0,-1-1 0,0 0 0,-1-1 0,9-23 0,19-33 0,-33 111 0,2 16 0,23 99 0,-15-85 0,52 296 0,-54-270 0,-1 183 0,-11-273 0,0 0 0,0 0 0,-1 0 0,1-1 0,-1 1 0,0 0 0,0 0 0,0 0 0,0 0 0,-1-1 0,0 1 0,1-1 0,-1 1 0,-1-1 0,1 0 0,0 1 0,-1-1 0,1 0 0,-1-1 0,0 1 0,0 0 0,0-1 0,-1 0 0,1 0 0,0 0 0,-1 0 0,1 0 0,-1-1 0,0 1 0,0-1 0,1 0 0,-1 0 0,0 0 0,0-1 0,0 0 0,-7 0 0,-1 2 0,1-2 0,0 0 0,0 0 0,0-1 0,-1 0 0,-19-6 0,28 6 0,-1 0 0,1-1 0,-1 1 0,1-1 0,-1 0 0,1 0 0,0 0 0,0-1 0,0 1 0,0-1 0,1 0 0,-1 1 0,1-1 0,-1 0 0,1-1 0,0 1 0,0 0 0,0-1 0,1 1 0,-1-1 0,1 1 0,0-1 0,-1-6 0,-1-9 0,1-1 0,1 1 0,1 0 0,0-1 0,2 1 0,0 0 0,1 0 0,1 0 0,1 0 0,10-26 0,4-1 0,2 0 0,47-77 0,71-94 0,-114 176 0,56-108 0,-71 120 0,-9 28 0,-1-1 0,0 1 0,0 0 0,1-1 0,-1 1 0,0 0 0,0-1 0,0 1 0,0 0 0,0-1 0,-1 1 0,1-1 0,0 1 0,-1 0 0,1 0 0,0-1 0,-1 1 0,0 0 0,0-2 0,1 3 0,-1 0 0,1 0 0,0 0 0,-1 1 0,1-1 0,0 0 0,0 0 0,-1 0 0,1 0 0,0 0 0,-1 0 0,1 0 0,0 1 0,0-1 0,-1 0 0,1 0 0,0 0 0,0 1 0,0-1 0,-1 0 0,1 0 0,0 1 0,0-1 0,0 0 0,0 0 0,-1 1 0,1-1 0,0 0 0,0 1 0,0-1 0,0 0 0,0 0 0,0 1 0,0-1 0,0 0 0,0 1 0,0-1 0,0 0 0,0 1 0,0-1 0,-3 17 0,0 3 0,1 1 0,2 0 0,0 0 0,1 0 0,0 0 0,10 39 0,-8-58 0,1-11 0,2-27 0,-3 17 0,3-7 0,51-220 0,-53 232 0,-3 10 0,-1 0 0,2 0 0,-1 0 0,0 0 0,1 0 0,0 0 0,2-4 0,-4 8 0,0-1 0,1 1 0,-1-1 0,0 1 0,1 0 0,-1 0 0,1-1 0,-1 1 0,0 0 0,1-1 0,-1 1 0,1 0 0,-1 0 0,1 0 0,-1 0 0,1-1 0,-1 1 0,1 0 0,-1 0 0,1 0 0,-1 0 0,1 0 0,-1 0 0,1 0 0,0 1 0,0-1 0,1 1 0,-1 0 0,1 0 0,-1-1 0,1 1 0,-1 0 0,0 0 0,1 1 0,-1-1 0,0 0 0,2 2 0,17 24 0,31 50 0,-16-20 0,-32-54 0,0 0 0,0 0 0,0 0 0,0-1 0,0 1 0,1-1 0,-1 0 0,1 0 0,0 0 0,-1 0 0,1-1 0,0 1 0,0-1 0,0 0 0,0 0 0,0-1 0,0 1 0,8-1 0,7 1 0,1-2 0,29-3 0,-44 3 0,0 0-80,0 0 0,0 0-1,-1 0 1,1 0 0,0-1-1,-1 0 1,0 0 0,1 0-1,-1-1 1,0 1 0,0-1 0,0 0-1,-1 0 1,1-1 0,-1 1-1,4-5 1,4-6-6746</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8:36.523"/>
    </inkml:context>
    <inkml:brush xml:id="br0">
      <inkml:brushProperty name="width" value="0.05" units="cm"/>
      <inkml:brushProperty name="height" value="0.05" units="cm"/>
      <inkml:brushProperty name="color" value="#FF0066"/>
    </inkml:brush>
  </inkml:definitions>
  <inkml:trace contextRef="#ctx0" brushRef="#br0">78 303 24575,'-2'1'0,"-1"-1"0,0 1 0,1 0 0,-1 0 0,1 1 0,-1-1 0,1 0 0,-1 1 0,1 0 0,0-1 0,0 1 0,0 0 0,0 0 0,0 0 0,0 0 0,1 1 0,-1-1 0,1 0 0,-1 1 0,1-1 0,0 1 0,0 0 0,-1 4 0,-5 10 0,1 1 0,-3 20 0,9-37 0,-3 9 0,1 0 0,1 1 0,0-1 0,0 0 0,2 19 0,-1-27 0,0 0 0,0-1 0,1 1 0,-1 0 0,1-1 0,-1 1 0,1-1 0,0 1 0,0 0 0,-1-1 0,1 0 0,0 1 0,0-1 0,0 1 0,1-1 0,-1 0 0,2 2 0,-1-2 0,0-1 0,-1 1 0,1-1 0,0 1 0,0-1 0,0 1 0,0-1 0,-1 0 0,1 0 0,0 0 0,0 0 0,0 0 0,0-1 0,0 1 0,0 0 0,-1-1 0,1 0 0,0 1 0,3-2 0,-1 0 0,0 0 0,0-1 0,0 1 0,0-1 0,-1 1 0,1-1 0,-1 0 0,0 0 0,0-1 0,0 1 0,0-1 0,0 1 0,-1-1 0,1 0 0,-1 0 0,0 0 0,0 0 0,-1 0 0,1-1 0,-1 1 0,0-1 0,1-5 0,0-10 0,-1 1 0,0-1 0,-4-35 0,2 51 0,12 16 0,5 13 0,-1-1 0,0 0 0,1-2 0,2 0 0,0-1 0,35 31 0,-48-48 0,0 0 0,0-1 0,0 0 0,1 0 0,0 0 0,11 3 0,-15-5 0,-1 0 0,1-1 0,-1 1 0,1-1 0,0 0 0,0 1 0,-1-1 0,1 0 0,0 0 0,0 0 0,-1 0 0,1 0 0,0-1 0,-1 1 0,1 0 0,0-1 0,-1 1 0,1-1 0,0 0 0,-1 1 0,1-1 0,-1 0 0,1 0 0,-1 0 0,0 0 0,1 0 0,-1-1 0,0 1 0,2-2 0,3-11 0,-1 1 0,-1-1 0,0 0 0,-1 0 0,0 0 0,1-28 0,2-5 0,17-76 0,-9 50 0,9-104 0,-21 233 0,3 1 0,2-1 0,3 0 0,30 99 0,-29-115 0,-9-27 0,1-1 0,1 1 0,0-1 0,0 0 0,1 0 0,8 12 0,-13-23 0,0-1 0,0 1 0,1-1 0,-1 1 0,0 0 0,1-1 0,-1 1 0,1-1 0,-1 1 0,0-1 0,1 0 0,-1 1 0,1-1 0,-1 1 0,1-1 0,0 0 0,-1 1 0,1-1 0,-1 0 0,1 0 0,0 1 0,-1-1 0,1 0 0,-1 0 0,1 0 0,0 0 0,-1 0 0,1 0 0,0 0 0,-1 0 0,1 0 0,0 0 0,1-1 0,-1 0 0,0 0 0,0 0 0,0 0 0,-1 0 0,1 0 0,0 0 0,0-1 0,-1 1 0,1 0 0,0 0 0,-1-1 0,1-2 0,10-47 0,-11 50 0,36-343 0,-24 267 0,28 228 0,-9-38 0,-16-53-115,4 24-510,40 105 0,-53-174-6201</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8:40.802"/>
    </inkml:context>
    <inkml:brush xml:id="br0">
      <inkml:brushProperty name="width" value="0.05" units="cm"/>
      <inkml:brushProperty name="height" value="0.05" units="cm"/>
      <inkml:brushProperty name="color" value="#FF0066"/>
    </inkml:brush>
  </inkml:definitions>
  <inkml:trace contextRef="#ctx0" brushRef="#br0">0 1 24575,'0'3'0,"0"5"0,0 4 0,0 3 0,0 3 0,0 2 0,0 3 0,0 6 0,0 0 0,0-1 0,0-2 0,0-2 0,0-5-8191</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8:41.190"/>
    </inkml:context>
    <inkml:brush xml:id="br0">
      <inkml:brushProperty name="width" value="0.05" units="cm"/>
      <inkml:brushProperty name="height" value="0.05" units="cm"/>
      <inkml:brushProperty name="color" value="#FF0066"/>
    </inkml:brush>
  </inkml:definitions>
  <inkml:trace contextRef="#ctx0" brushRef="#br0">21 0 24575,'0'3'0,"0"5"0,0 4 0,0 4 0,0 2 0,0 1 0,0 8 0,0 3 0,-3-5 0,-2 2 0,1-2 0,1-1 0,0-2 0,2 0 0,0-2 0,1 0 0,0-4-8191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28:30.540"/>
    </inkml:context>
    <inkml:brush xml:id="br0">
      <inkml:brushProperty name="width" value="0.05" units="cm"/>
      <inkml:brushProperty name="height" value="0.05" units="cm"/>
    </inkml:brush>
  </inkml:definitions>
  <inkml:trace contextRef="#ctx0" brushRef="#br0">32 180 24575,'-1'0'0,"0"0"0,0 0 0,0 0 0,-1 0 0,1 0 0,0 0 0,0 1 0,0-1 0,0 0 0,-1 0 0,1 1 0,0-1 0,0 1 0,0-1 0,0 1 0,0 0 0,0-1 0,0 1 0,0 0 0,0-1 0,0 1 0,1 0 0,-1 0 0,0 0 0,0 0 0,1 0 0,-1 0 0,1 0 0,-1 0 0,1 0 0,-1 0 0,1 0 0,0 1 0,-1-1 0,1 0 0,0 2 0,0-2 0,0 1 0,0-1 0,1 1 0,-1-1 0,0 1 0,1-1 0,0 1 0,-1-1 0,1 0 0,0 1 0,0-1 0,-1 0 0,1 0 0,0 1 0,0-1 0,0 0 0,1 0 0,-1 0 0,0 0 0,0 0 0,0-1 0,1 1 0,-1 0 0,0-1 0,1 1 0,-1 0 0,1-1 0,-1 0 0,2 1 0,2 0 0,-1 0 0,1 0 0,-1-1 0,1 1 0,0-1 0,-1 0 0,1-1 0,-1 1 0,1-1 0,-1 0 0,1 0 0,-1 0 0,0-1 0,1 1 0,-1-1 0,0 0 0,0 0 0,0-1 0,0 1 0,-1-1 0,1 0 0,6-6 0,-6 3 0,0 1 0,0-1 0,0 1 0,-1-1 0,0 0 0,0 0 0,0-1 0,-1 1 0,0 0 0,0-1 0,-1 0 0,0 1 0,0-1 0,0-13 0,-1 14 0,1-2 0,-1 1 0,-1-1 0,1 1 0,-1-1 0,0 1 0,-4-13 0,4 18 0,0 0 0,-1 0 0,1 0 0,0 0 0,-1 0 0,1 1 0,-1-1 0,1 0 0,-1 1 0,0-1 0,0 1 0,0 0 0,0-1 0,0 1 0,0 0 0,0 0 0,0 0 0,0 1 0,0-1 0,-1 0 0,1 1 0,0 0 0,-1-1 0,1 1 0,-5 0 0,4 0 6,-1 0-1,0 1 1,1-1-1,-1 0 0,1 1 1,-1 0-1,1 0 1,-1 0-1,1 1 1,0-1-1,-1 1 1,1 0-1,0-1 0,0 1 1,0 1-1,0-1 1,1 0-1,-1 1 1,1-1-1,-1 1 1,-3 5-1,2-2-154,0 1 1,1-1-1,0 1 1,0 0-1,0 0 1,1 0-1,0 0 1,0 1-1,-1 11 1,1-1-6678</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8:42.340"/>
    </inkml:context>
    <inkml:brush xml:id="br0">
      <inkml:brushProperty name="width" value="0.05" units="cm"/>
      <inkml:brushProperty name="height" value="0.05" units="cm"/>
      <inkml:brushProperty name="color" value="#FF0066"/>
    </inkml:brush>
  </inkml:definitions>
  <inkml:trace contextRef="#ctx0" brushRef="#br0">219 2 24575,'-25'-1'0,"14"1"0,0 0 0,0 0 0,0 1 0,-19 3 0,26-3 0,0 1 0,1-1 0,-1 1 0,0 0 0,1 0 0,-1 0 0,1 0 0,0 1 0,0-1 0,0 1 0,0 0 0,0-1 0,0 2 0,1-1 0,-1 0 0,-3 7 0,-5 13 0,2 0 0,0 1 0,1 0 0,2 0 0,0 1 0,1 0 0,2 0 0,-1 42 0,4-62 0,0-1 0,0 1 0,0-1 0,1 1 0,0-1 0,0 1 0,0-1 0,0 0 0,0 1 0,1-1 0,0 0 0,0 0 0,0 0 0,1 0 0,-1-1 0,6 7 0,-4-7 0,0 0 0,0 0 0,0 0 0,0-1 0,1 0 0,-1 0 0,1 0 0,0 0 0,-1-1 0,1 1 0,0-1 0,0 0 0,0-1 0,8 1 0,25 0 0,1 0 0,-1-3 0,65-11 0,-98 12 0,0 0 0,0-1 0,0 0 0,0 0 0,-1 0 0,1 0 0,0-1 0,-1 0 0,1 0 0,-1 0 0,0-1 0,0 1 0,-1-1 0,1 0 0,-1 0 0,1 0 0,-1 0 0,-1-1 0,1 1 0,0-1 0,-1 0 0,3-8 0,0-7 0,0-1 0,-1 1 0,-1-1 0,0-29 0,-2 43 0,0-12 0,1 9 0,-2 0 0,1 0 0,-1 0 0,-3-18 0,3 26 0,0 0 0,-1 0 0,0 0 0,1 0 0,-1 0 0,0 0 0,0 1 0,0-1 0,0 0 0,0 0 0,0 1 0,0-1 0,-1 1 0,1-1 0,-1 1 0,1-1 0,-1 1 0,1 0 0,-1 0 0,0 0 0,0 0 0,1 0 0,-1 0 0,0 0 0,0 1 0,0-1 0,0 1 0,0-1 0,-2 1 0,-3-1 0,0 0 0,1 1 0,-1 0 0,0 0 0,0 0 0,1 1 0,-1 0 0,-8 3 0,13-3 0,-1 0 0,0 0 0,1 0 0,-1 1 0,1-1 0,0 1 0,0-1 0,-1 1 0,1 0 0,0 0 0,0 0 0,0 0 0,1 0 0,-1 0 0,1 1 0,-1-1 0,1 1 0,0-1 0,-1 1 0,1-1 0,1 1 0,-2 5 0,-4 32 0,2 1 0,2-1 0,1 1 0,6 43 0,-2 9 0,-2-85-105,2 35 343,-2-41-313,-1 0 0,1 0 1,-1 0-1,1 0 0,0-1 0,0 1 0,0 0 0,0-1 0,0 1 0,0 0 0,0-1 0,0 0 0,1 1 0,-1-1 1,1 0-1,-1 1 0,1-1 0,-1 0 0,3 1 0,13 4-6751</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8:43.314"/>
    </inkml:context>
    <inkml:brush xml:id="br0">
      <inkml:brushProperty name="width" value="0.05" units="cm"/>
      <inkml:brushProperty name="height" value="0.05" units="cm"/>
      <inkml:brushProperty name="color" value="#FF0066"/>
    </inkml:brush>
  </inkml:definitions>
  <inkml:trace contextRef="#ctx0" brushRef="#br0">0 42 24575,'4'0'0,"3"0"0,5-4 0,0-3 0,2-2 0,1 1 0,8 3 0,4 1 0,4 1 0,3 2 0,0 1 0,0 0 0,1 0 0,-1 1 0,-5-1 0,-2 0 0,-7 0-8191</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8:43.849"/>
    </inkml:context>
    <inkml:brush xml:id="br0">
      <inkml:brushProperty name="width" value="0.05" units="cm"/>
      <inkml:brushProperty name="height" value="0.05" units="cm"/>
      <inkml:brushProperty name="color" value="#FF0066"/>
    </inkml:brush>
  </inkml:definitions>
  <inkml:trace contextRef="#ctx0" brushRef="#br0">0 0 24575,'3'0'0,"2"4"0,2 4 0,1 4 0,2 7 0,3 10 0,-1 3 0,0-3 0,0 0 0,-4-2 0,-2-2 0,-3 2 0,-1-1 0,-2-2 0,0-1 0,-1-1 0,1-4-8191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8:46.172"/>
    </inkml:context>
    <inkml:brush xml:id="br0">
      <inkml:brushProperty name="width" value="0.05" units="cm"/>
      <inkml:brushProperty name="height" value="0.05" units="cm"/>
      <inkml:brushProperty name="color" value="#FF0066"/>
    </inkml:brush>
  </inkml:definitions>
  <inkml:trace contextRef="#ctx0" brushRef="#br0">258 121 24575,'1'-20'0,"-1"12"0,1 0 0,-2 0 0,1-1 0,-1 1 0,0 0 0,-3-11 0,3 17 0,0 0 0,0 0 0,0 0 0,0 0 0,-1 0 0,1 0 0,0 1 0,-1-1 0,1 0 0,-1 1 0,0-1 0,1 1 0,-1 0 0,0 0 0,0-1 0,0 1 0,0 0 0,0 1 0,0-1 0,0 0 0,0 1 0,0-1 0,-1 1 0,1-1 0,0 1 0,0 0 0,0 0 0,-5 1 0,1-1 0,0 1 0,-1-1 0,1 2 0,0-1 0,0 1 0,0 0 0,0 0 0,0 0 0,1 1 0,-1 0 0,1 0 0,-1 1 0,1-1 0,0 1 0,0 0 0,1 1 0,-1-1 0,1 1 0,0 0 0,-4 5 0,3-2 0,0 1 0,0-1 0,1 1 0,0 0 0,1 0 0,-1 0 0,2 1 0,-1-1 0,1 1 0,1-1 0,0 1 0,0 13 0,1-21 0,0 0 0,0-1 0,0 1 0,1 0 0,-1 0 0,1-1 0,-1 1 0,1 0 0,-1-1 0,1 1 0,0-1 0,0 1 0,0-1 0,0 1 0,0-1 0,0 1 0,0-1 0,0 0 0,0 0 0,1 0 0,2 2 0,-1-1 0,0-1 0,0 1 0,0-1 0,0 0 0,1-1 0,-1 1 0,0 0 0,0-1 0,1 0 0,-1 1 0,4-2 0,0 1 0,0-1 0,-1 0 0,1 0 0,0 0 0,0-1 0,-1 0 0,1-1 0,-1 1 0,0-1 0,11-7 0,-17 10 0,0-1 0,1 1 0,-1 0 0,0-1 0,0 1 0,1 0 0,-1-1 0,0 1 0,1 0 0,-1-1 0,0 1 0,1 0 0,-1 0 0,0 0 0,1-1 0,-1 1 0,1 0 0,-1 0 0,1 0 0,-1 0 0,0 0 0,1 0 0,-1 0 0,1 0 0,-1 0 0,1 0 0,-1 0 0,0 0 0,1 0 0,-1 0 0,1 0 0,-1 0 0,0 0 0,1 0 0,-1 1 0,1-1 0,-1 0 0,0 0 0,1 0 0,-1 1 0,0-1 0,1 0 0,-1 1 0,0-1 0,1 0 0,-1 1 0,0-1 0,0 0 0,1 1 0,-1 0 0,5 28 0,-5-18 0,14 145 0,18 467 0,-32-611 0,-2 27 0,-6 42 0,6-71 0,0 1 0,0-1 0,-2 1 0,1-1 0,-1 0 0,-1 0 0,1 0 0,-12 16 0,14-23 0,0 0 0,-1-1 0,1 1 0,-1 0 0,0-1 0,0 0 0,0 1 0,0-1 0,0 0 0,0-1 0,0 1 0,-1-1 0,1 1 0,-1-1 0,1 0 0,-1 0 0,1 0 0,-1-1 0,0 1 0,1-1 0,-1 0 0,0 0 0,1 0 0,-1-1 0,0 1 0,1-1 0,-1 0 0,1 0 0,-1 0 0,1 0 0,-1-1 0,1 1 0,0-1 0,-6-4 0,2 2 0,1 0 0,0 0 0,0-1 0,1 0 0,-1-1 0,1 1 0,0-1 0,1 0 0,-1 0 0,1 0 0,0-1 0,1 0 0,0 1 0,0-1 0,0 0 0,-2-10 0,4 6 0,1 0 0,0 0 0,0 0 0,1 0 0,1 0 0,-1 1 0,2-1 0,0 0 0,0 1 0,1-1 0,0 1 0,6-11 0,9-14 0,46-64 0,-35 58 0,309-417 0,-336 454 0,-1 1 0,1 1 0,-1-1 0,0 0 0,0 0 0,0 0 0,0-1 0,-1 1 0,1 0 0,-1-1 0,0 1 0,0-1 0,1-4 0,-9 28 0,7-19 0,0 0 0,0 0 0,0 0 0,0 0 0,0 0 0,0 0 0,0 0 0,0 0 0,0 0 0,0 0 0,0 0 0,0 0 0,1 0 0,-1 0 0,1 0 0,-1 0 0,0 0 0,1 0 0,0 0 0,-1 0 0,1 0 0,-1-1 0,1 1 0,0 0 0,0 0 0,0-1 0,-1 1 0,1 0 0,0-1 0,0 1 0,0-1 0,1 1 0,-1-1 0,0 0 0,0 0 0,-1 0 0,1 0 0,0 0 0,0 0 0,0 0 0,0 0 0,0-1 0,-1 1 0,1 0 0,0-1 0,0 1 0,0 0 0,-1-1 0,1 1 0,0-1 0,-1 1 0,1-1 0,0 0 0,-1 1 0,1-1 0,-1 0 0,1 1 0,-1-1 0,1 0 0,-1 0 0,1 1 0,-1-1 0,0 0 0,1 0 0,-1 0 0,0-1 0,10-32 0,-9 31 0,6-22 0,0 1 0,2-1 0,20-39 0,-28 63 0,0-1 0,-1 0 0,1 1 0,0-1 0,0 1 0,0-1 0,0 1 0,1-1 0,-1 1 0,0 0 0,0-1 0,1 1 0,-1 0 0,1 0 0,-1 0 0,1 0 0,0 0 0,-1 1 0,1-1 0,0 0 0,-1 1 0,1-1 0,2 1 0,-1 0 0,-1 0 0,1 1 0,-1-1 0,1 1 0,-1-1 0,0 1 0,1 0 0,-1 0 0,0 0 0,0 1 0,0-1 0,0 0 0,0 1 0,4 3 0,2 3 0,0 1 0,0 0 0,-1 0 0,0 1 0,10 19 0,-15-25 0,2 5 0,1 0 0,0 0 0,1 0 0,10 12 0,-14-18 0,1-1 0,0 1 0,0-1 0,0 0 0,0 0 0,0 0 0,0-1 0,0 1 0,1-1 0,-1 1 0,1-1 0,-1 0 0,1-1 0,-1 1 0,1-1 0,6 1 0,8-1-1365,-1-1-5461</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8:47.637"/>
    </inkml:context>
    <inkml:brush xml:id="br0">
      <inkml:brushProperty name="width" value="0.05" units="cm"/>
      <inkml:brushProperty name="height" value="0.05" units="cm"/>
      <inkml:brushProperty name="color" value="#FF0066"/>
    </inkml:brush>
  </inkml:definitions>
  <inkml:trace contextRef="#ctx0" brushRef="#br0">257 388 24575,'-9'0'0,"0"1"0,0 1 0,1-1 0,-1 1 0,1 1 0,-1 0 0,1 0 0,0 1 0,0 0 0,0 0 0,1 1 0,-14 10 0,6-3 0,1 1 0,0 0 0,2 1 0,-1 0 0,-10 17 0,15-19 0,0 1 0,1 0 0,-5 13 0,10-23 0,1 0 0,0 0 0,0 1 0,0-1 0,0 0 0,0 0 0,1 0 0,-1 0 0,1 1 0,0-1 0,0 0 0,0 1 0,0-1 0,1 0 0,0 0 0,-1 0 0,1 1 0,0-1 0,3 5 0,-4-7 0,1 0 0,0-1 0,0 1 0,0 0 0,1 0 0,-1 0 0,0-1 0,0 1 0,0 0 0,0-1 0,1 0 0,-1 1 0,0-1 0,0 1 0,1-1 0,-1 0 0,0 0 0,1 0 0,-1 0 0,0 0 0,1 0 0,-1 0 0,0 0 0,1-1 0,-1 1 0,0 0 0,0-1 0,1 1 0,-1-1 0,0 0 0,0 1 0,0-1 0,0 0 0,0 1 0,2-3 0,4-2 0,-1 1 0,1-2 0,-1 1 0,7-10 0,-3 2 0,-1 0 0,0-1 0,12-28 0,4-7 0,-24 48 0,-1 0 0,0 0 0,0 1 0,1-1 0,-1 0 0,1 1 0,-1-1 0,1 1 0,-1-1 0,1 0 0,-1 1 0,1-1 0,-1 1 0,1 0 0,-1-1 0,1 1 0,0-1 0,-1 1 0,1 0 0,0-1 0,-1 1 0,1 0 0,0 0 0,0 0 0,-1-1 0,1 1 0,0 0 0,0 0 0,-1 0 0,1 0 0,0 0 0,-1 0 0,1 1 0,0-1 0,0 0 0,-1 0 0,1 0 0,0 1 0,-1-1 0,1 0 0,0 1 0,-1-1 0,1 1 0,0-1 0,-1 1 0,1-1 0,-1 1 0,1-1 0,-1 1 0,1-1 0,-1 1 0,0 0 0,1 0 0,5 7 0,0 1 0,-1-1 0,6 15 0,1 0 0,-10-20 0,-1-1 0,1 1 0,0 0 0,0-1 0,0 1 0,1-1 0,-1 0 0,1 0 0,-1 0 0,1 0 0,0 0 0,-1 0 0,1-1 0,0 0 0,0 1 0,0-1 0,0 0 0,0 0 0,1-1 0,-1 1 0,0-1 0,0 1 0,0-1 0,1 0 0,-1 0 0,0 0 0,0-1 0,1 1 0,5-3 0,-4 1 0,0 0 0,0-1 0,-1 0 0,1 0 0,0 0 0,-1 0 0,0-1 0,0 1 0,0-1 0,0 0 0,-1 0 0,0-1 0,1 1 0,-1-1 0,-1 0 0,1 0 0,1-5 0,12-34 0,-1 0 0,10-60 0,7-94 0,-27 136 0,0 14 0,-3 36 0,-2 12 0,0 0 0,0 0 0,0 0 0,0 0 0,0 0 0,0 0 0,0 0 0,0 1 0,0-1 0,0 0 0,0 0 0,0 0 0,0 0 0,0 0 0,0 0 0,0 0 0,0 0 0,0 0 0,0 0 0,0 0 0,0 0 0,0 0 0,0 0 0,0 0 0,0 0 0,1 0 0,-1 0 0,0 0 0,0 0 0,0 0 0,0 0 0,0 0 0,0 0 0,0 0 0,0 0 0,0 0 0,0 0 0,0 0 0,0 0 0,0 0 0,0 0 0,0 0 0,1 0 0,-1 0 0,0 0 0,0 0 0,32 165 0,20 84 0,-41-223 0,-11-25 0,0-1 0,0 0 0,1 0 0,-1 0 0,0 0 0,0 1 0,0-1 0,1 0 0,-1 0 0,0 0 0,0 0 0,0 0 0,1 0 0,-1 1 0,0-1 0,0 0 0,1 0 0,-1 0 0,0 0 0,0 0 0,1 0 0,-1 0 0,0 0 0,0 0 0,1 0 0,-1 0 0,0 0 0,0-1 0,1 1 0,-1 0 0,0 0 0,0 0 0,0 0 0,1 0 0,-1 0 0,0 0 0,0-1 0,0 1 0,1 0 0,-1 0 0,0 0 0,0 0 0,0-1 0,0 1 0,0 0 0,1-1 0,2-5 0,1-1 0,-2 0 0,1 0 0,2-12 0,-3 12 0,68-198 0,-34 103 0,-27 72 0,6-39 0,-11 128 0,2-1 0,4 1 0,1-2 0,4 0 0,36 94 0,-50-147-170,2 1-1,-1-1 0,0 0 1,1 1-1,0-1 0,-1 0 1,8 6-1,2-1-6655</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8:54.446"/>
    </inkml:context>
    <inkml:brush xml:id="br0">
      <inkml:brushProperty name="width" value="0.05" units="cm"/>
      <inkml:brushProperty name="height" value="0.05" units="cm"/>
      <inkml:brushProperty name="color" value="#FF0066"/>
    </inkml:brush>
  </inkml:definitions>
  <inkml:trace contextRef="#ctx0" brushRef="#br0">0 23 24575,'53'-8'0,"-12"0"0,89 1 0,143 10 0,-266-2 0,0-1 0,-1 1 0,1 0 0,0 0 0,-1 0 0,0 1 0,1 0 0,10 6 0,-14-7 0,-1 1 0,0 0 0,0-1 0,0 1 0,0 1 0,0-1 0,0 0 0,-1 0 0,1 1 0,-1-1 0,1 0 0,-1 1 0,0 0 0,0-1 0,0 1 0,0 0 0,-1-1 0,1 1 0,-1 0 0,1 0 0,-1-1 0,-1 7 0,-2 78 0,1-64 0,0 0 0,2 1 0,1-1 0,0 0 0,2 1 0,9 37 0,-4-37 0,2 1 0,1-2 0,0 1 0,27 38 0,-29-50 0,0 0 0,0-1 0,1 0 0,0-1 0,1 0 0,0-1 0,1 0 0,0 0 0,0-2 0,15 8 0,-23-13 0,1-1 0,-1 1 0,1-1 0,0 0 0,-1 0 0,1 0 0,0-1 0,6 0 0,-10 0 0,1 1 0,-1-2 0,0 1 0,1 0 0,-1 0 0,0 0 0,1-1 0,-1 1 0,0-1 0,1 1 0,-1-1 0,0 1 0,0-1 0,0 0 0,0 1 0,0-1 0,1 0 0,-1 0 0,-1 0 0,1 0 0,0 0 0,0 0 0,0 0 0,0 0 0,-1 0 0,1-1 0,-1 1 0,1 0 0,-1 0 0,1-1 0,-1 1 0,1 0 0,-1-3 0,0 4 0,0-1 0,1 1 0,-1-1 0,0 0 0,0 1 0,0-1 0,0 1 0,0-1 0,0 0 0,0 1 0,0-1 0,0 0 0,0 1 0,0-1 0,0 1 0,-1-1 0,1 1 0,0-1 0,0 0 0,-1 1 0,1-1 0,0 1 0,-1-1 0,1 1 0,0-1 0,-1 1 0,1 0 0,-1-1 0,1 1 0,-1-1 0,1 1 0,-1 0 0,1-1 0,-1 1 0,1 0 0,-1 0 0,1-1 0,-1 1 0,0 0 0,1 0 0,-1 0 0,1 0 0,-1 0 0,0 0 0,1 0 0,-1 0 0,1 0 0,-1 0 0,0 0 0,-1 1 0,1-1 0,-1 1 0,1-1 0,-1 1 0,1-1 0,0 1 0,-1 0 0,1 0 0,0 0 0,0 0 0,-1 0 0,1 0 0,0 0 0,0 0 0,0 1 0,0-1 0,0 0 0,-1 3 0,-1 9 0,-1 0 0,2-1 0,0 1 0,1 1 0,0-1 0,0 0 0,3 17 0,-1 7 0,-2 99 0,7 392 0,12-344 0,1 50 0,-20 194 0,0-417 0,0-1 0,0 1 0,-1-1 0,0 1 0,-1-1 0,0 0 0,-1 0 0,0 0 0,0 0 0,-1-1 0,-1 0 0,1 0 0,-2 0 0,1-1 0,-1 0 0,-9 9 0,-13 9 0,0-1 0,-2-2 0,-37 22 0,31-21 0,10-5 0,-1-2 0,0 0 0,-2-2 0,0-2 0,-46 15 0,54-25-1365,6-4-5461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9:03.975"/>
    </inkml:context>
    <inkml:brush xml:id="br0">
      <inkml:brushProperty name="width" value="0.05" units="cm"/>
      <inkml:brushProperty name="height" value="0.05" units="cm"/>
      <inkml:brushProperty name="color" value="#FF0066"/>
    </inkml:brush>
  </inkml:definitions>
  <inkml:trace contextRef="#ctx0" brushRef="#br0">1 373 24575,'0'547'0,"2"-580"0,9-49 0,-6 51 0,-5 26 0,1 1 0,0 0 0,0-1 0,0 1 0,0 0 0,1 0 0,0 0 0,0 0 0,0 0 0,3-5 0,-3 8 0,-1 0 0,0 0 0,1 0 0,-1 0 0,0 0 0,1 0 0,-1 0 0,1 0 0,0 1 0,-1-1 0,1 1 0,-1-1 0,1 1 0,0 0 0,-1-1 0,1 1 0,0 0 0,0 0 0,-1 0 0,1 0 0,0 1 0,-1-1 0,1 0 0,0 1 0,-1-1 0,1 1 0,0-1 0,2 3 0,13 5 0,0 1 0,0 1 0,27 22 0,-25-17 0,1-1 0,24 11 0,-38-21 0,1-1 0,0 0 0,0-1 0,0 0 0,0 0 0,1 0 0,-1-1 0,0 0 0,1-1 0,-1 0 0,8 0 0,-13-1 0,0 1 0,0 0 0,0-1 0,0 0 0,0 1 0,0-1 0,-1 0 0,1 0 0,0 0 0,-1 0 0,1 0 0,0-1 0,-1 1 0,0 0 0,1-1 0,-1 1 0,0-1 0,1 1 0,-1-1 0,0 0 0,0 0 0,0 1 0,-1-1 0,1 0 0,0 0 0,-1 0 0,1 0 0,-1 0 0,1-3 0,0-8 0,0 1 0,0-1 0,-3-20 0,1 16 0,1-18 0,1 20 0,-1 0 0,-1 0 0,0 0 0,-4-16 0,5 31 0,0-1 0,0 1 0,0 0 0,0-1 0,0 1 0,0-1 0,-1 1 0,1-1 0,0 1 0,0-1 0,0 1 0,0 0 0,-1-1 0,1 1 0,0-1 0,0 1 0,-1 0 0,1-1 0,0 1 0,0 0 0,-1-1 0,1 1 0,-1 0 0,1 0 0,0-1 0,-1 1 0,0 0 0,-4 10 0,1 24 0,4 2 0,2 1 0,11 62 0,-13-96 0,1 0 0,0 0 0,-1 1 0,1-1 0,1 0 0,-1 0 0,0 0 0,1 0 0,-1-1 0,1 1 0,0 0 0,0-1 0,0 1 0,0-1 0,1 0 0,-1 1 0,1-1 0,-1 0 0,1-1 0,0 1 0,-1 0 0,1-1 0,0 1 0,0-1 0,0 0 0,1 0 0,-1 0 0,0-1 0,0 1 0,0-1 0,1 1 0,4-1 0,-1-1 0,0 1 0,-1-1 0,1 0 0,-1 0 0,1-1 0,-1 0 0,0 0 0,0-1 0,0 0 0,0 0 0,0 0 0,0 0 0,-1-1 0,0 0 0,6-5 0,-1-3 0,-1-1 0,1 0 0,-2 0 0,0-1 0,10-23 0,-17 108 0,20 124 0,-8-98 0,1 14 0,15 176 0,-30-302 0,0-286 0,4 232 0,3 1 0,21-93 0,-26 156 0,4-16 0,0 0 0,15-35 0,-18 52 0,-1 0 0,1 0 0,0 0 0,0 1 0,1-1 0,-1 1 0,1-1 0,-1 1 0,1 0 0,0 0 0,0 0 0,1 0 0,-1 1 0,0-1 0,1 1 0,0 0 0,-1 0 0,1 0 0,0 1 0,0-1 0,4 0 0,-6 1 0,-1 1 0,0 0 0,1 0 0,-1 0 0,0 0 0,1 0 0,-1 0 0,1 1 0,-1-1 0,0 0 0,0 1 0,1-1 0,-1 1 0,0-1 0,0 1 0,1 0 0,-1-1 0,0 1 0,0 0 0,0 0 0,0 0 0,0 0 0,0 0 0,0 0 0,0 1 0,1 1 0,0 0 0,-1 1 0,1-1 0,-1 0 0,0 1 0,0-1 0,0 1 0,-1-1 0,1 7 0,0-1 0,-1 0 0,-1 0 0,1 0 0,-1 1 0,-1-1 0,0 0 0,-3 9 0,-3 1 0,1-1 0,1 1 0,-6 39 0,15-67 0,1-1 0,1 1 0,-1 0 0,2 0 0,-1 1 0,1-1 0,8-8 0,19-29 0,-23 28 0,-7 11 0,1 1 0,0-1 0,0 1 0,7-9 0,-10 15 0,0-1 0,-1 1 0,1 0 0,0-1 0,0 1 0,0 0 0,0 0 0,-1-1 0,1 1 0,0 0 0,0 0 0,0 0 0,0 0 0,0 0 0,-1 0 0,1 1 0,0-1 0,0 0 0,0 0 0,0 0 0,-1 1 0,1-1 0,0 1 0,0-1 0,-1 0 0,1 1 0,0-1 0,-1 1 0,1 0 0,0-1 0,-1 1 0,1-1 0,0 2 0,25 28 0,-20-23 0,-4-4 0,0-1 0,1 1 0,-1-1 0,1 0 0,0 0 0,0 0 0,-1 0 0,1 0 0,0 0 0,1-1 0,-1 1 0,0-1 0,7 2 0,-4-3 0,1 1 0,0-1 0,0 0 0,0-1 0,8-1 0,10-1 0,-11 3 0,1 1 0,-1 0 0,18 4 0,-17-3 0,0 0 0,1 0 0,23-2 0,-35 0 0,0-1 0,0 1 0,0-1 0,0 0 0,0 0 0,0 0 0,0-1 0,-1 0 0,1 1 0,-1-1 0,1 0 0,-1-1 0,1 1 0,-1-1 0,0 1 0,0-1 0,5-6 0,-2 0 0,0 0 0,-1-1 0,0 0 0,-1 0 0,0 0 0,5-18 0,10-68 0,-16 75 0,11-96 0,-4-211 0,-9 167 0,1 203 0,2 0 0,2-1 0,17 65 0,-12-58 0,30 123 0,23 114 0,-62-274 0,0-3 0,-1 0 0,1 1 0,-2-1 0,1 17 0,-1-25 0,0 0 0,0 0 0,0 1 0,0-1 0,-1 0 0,1 0 0,0 0 0,0 0 0,0 1 0,0-1 0,0 0 0,0 0 0,0 0 0,0 1 0,0-1 0,-1 0 0,1 0 0,0 0 0,0 0 0,0 0 0,0 1 0,-1-1 0,1 0 0,0 0 0,0 0 0,0 0 0,0 0 0,-1 0 0,1 0 0,0 0 0,0 0 0,0 0 0,-1 0 0,1 0 0,0 0 0,0 0 0,0 0 0,-1 0 0,1 0 0,0 0 0,0 0 0,0 0 0,-1 0 0,1 0 0,0 0 0,-1 0 0,-13-9 0,-12-14 0,-54-65 0,48 51 0,-40-37 0,26 29 0,42 41 0,0-1 0,0 0 0,0 0 0,1-1 0,-1 1 0,1-1 0,-4-10 0,7 14 0,0 1 0,-1 0 0,1-1 0,0 1 0,0-1 0,0 1 0,0-1 0,0 1 0,1-1 0,-1 1 0,0-1 0,1 1 0,-1 0 0,1-1 0,-1 1 0,1 0 0,-1-1 0,1 1 0,0 0 0,0 0 0,0 0 0,0-1 0,0 1 0,0 0 0,0 0 0,0 0 0,0 1 0,0-1 0,1 0 0,-1 0 0,0 1 0,1-1 0,-1 0 0,0 1 0,1 0 0,-1-1 0,1 1 0,2-1 0,8-1 0,1 0 0,-1 1 0,21 0 0,-18 0 0,559 19 0,-570-17-113,12-1 360,-16 0-275,1 0-1,-1 0 1,0 0 0,0 0 0,0 0-1,1 0 1,-1 0 0,0 0-1,0 0 1,1 0 0,-1-1 0,0 1-1,0 0 1,0 0 0,0 0-1,1 0 1,-1 0 0,0-1 0,0 1-1,0 0 1,0 0 0,1 0-1,-1 0 1,0-1 0,0 1 0,0 0-1,0 0 1,0-1 0,0 1-1,0 0 1,0 0 0,0 0 0,0-1-1,0 1 1,0 0 0,0 0 0,0-1-1,0 1 1,0 0 0,0 0-1,0 0 1,0-1 0,0 1 0,0 0-1,0 0 1,0-1 0,0 1-1,0 0 1,-1 0 0,1 0 0,0-1-1,0 1 1,-6-8-6798</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8:57.966"/>
    </inkml:context>
    <inkml:brush xml:id="br0">
      <inkml:brushProperty name="width" value="0.05" units="cm"/>
      <inkml:brushProperty name="height" value="0.05" units="cm"/>
      <inkml:brushProperty name="color" value="#FF0066"/>
    </inkml:brush>
  </inkml:definitions>
  <inkml:trace contextRef="#ctx0" brushRef="#br0">0 0 24575,'1'14'0,"1"0"0,0 0 0,1-1 0,5 17 0,3 13 0,4 25 0,16 69 0,15 164 0,-45-229 0,-7-136 0,-18-79 0,-3-24 0,25 140 0,-1 7 0,0 1 0,2-1 0,1 0 0,0 0 0,2 0 0,3-22 0,-3 39 0,-1 0 0,0 1 0,1-1 0,-1 0 0,1 1 0,0-1 0,0 1 0,0 0 0,0-1 0,0 1 0,0 0 0,1 0 0,-1 1 0,1-1 0,-1 0 0,1 1 0,0-1 0,0 1 0,-1 0 0,1 0 0,0 0 0,0 0 0,0 1 0,4-1 0,10-1 0,0 0 0,0 2 0,21 1 0,-17-1 0,20-1 0,-25 0 0,0 1 0,0 0 0,0 1 0,0 0 0,23 7 0,-37-8 0,0 1 0,0 0 0,0 1 0,-1-1 0,1 0 0,0 0 0,-1 1 0,1-1 0,-1 1 0,0 0 0,1-1 0,-1 1 0,0 0 0,0 0 0,0-1 0,0 1 0,0 0 0,-1 0 0,1 0 0,-1 0 0,1 0 0,-1 0 0,0 1 0,1-1 0,-1 0 0,0 0 0,-1 0 0,1 0 0,0 0 0,0 0 0,-1 0 0,0 2 0,0 3 0,-1-1 0,0 1 0,0-1 0,0 1 0,-1-1 0,0 0 0,0 0 0,0-1 0,-5 7 0,-42 36 0,37-37 0,1 0 0,-18 22 0,29-33 0,0 1 0,0 0 0,1 0 0,-1 0 0,1 0 0,-1 0 0,1 0 0,-1 0 0,1 0 0,-1 0 0,1 0 0,0 0 0,0 1 0,0-1 0,0 0 0,-1 0 0,1 0 0,1 0 0,-1 0 0,0 0 0,0 1 0,0-1 0,1 0 0,-1 0 0,0 0 0,1 0 0,-1 0 0,1 0 0,-1 0 0,1 0 0,0 0 0,-1 0 0,1 0 0,0-1 0,1 2 0,3 3 0,1 0 0,1-1 0,-1 0 0,12 6 0,14 11 0,-28-17 0,0 1 0,0-1 0,0 1 0,-1 1 0,0-1 0,0 0 0,0 1 0,0 0 0,-1-1 0,0 1 0,0 0 0,-1 0 0,0 0 0,0 0 0,0 1 0,-1-1 0,1 0 0,-2 0 0,1 0 0,-1 1 0,0-1 0,0 0 0,0 0 0,-1 0 0,-4 10 0,1-3 0,-1 0 0,-1-1 0,1 1 0,-2-2 0,0 1 0,0-1 0,-1 0 0,-1 0 0,0-1 0,-14 11 0,15-9 0,17-7 0,31-5 0,-25 0 0,225-8 0,-181 3 0,-1-2 0,69-19 0,-122 25 0,0-1 0,1 0 0,-1 0 0,-1 0 0,1 0 0,0 0 0,0-1 0,-1 0 0,0 0 0,1 0 0,-1 0 0,0 0 0,0-1 0,-1 1 0,1-1 0,-1 0 0,0 0 0,0 0 0,0 0 0,0 0 0,-1 0 0,0 0 0,0-1 0,0 1 0,0 0 0,-1-1 0,1 1 0,-1-1 0,0 1 0,-1-1 0,1 1 0,-1 0 0,1-1 0,-2 1 0,1 0 0,0-1 0,-1 1 0,-3-6 0,5 9 0,-1 0 0,1 0 0,-1 0 0,1 0 0,-1 0 0,1 0 0,-1 0 0,0 1 0,0-1 0,1 0 0,-1 0 0,0 1 0,0-1 0,0 0 0,0 1 0,1-1 0,-1 1 0,0 0 0,0-1 0,0 1 0,0 0 0,0-1 0,0 1 0,-1 0 0,1 0 0,0 0 0,0 0 0,0 0 0,0 0 0,0 0 0,-2 1 0,2-1 0,0 1 0,0 0 0,0 0 0,0-1 0,0 1 0,0 0 0,0 0 0,0 0 0,0 0 0,1 0 0,-1 0 0,0 1 0,1-1 0,-1 0 0,1 0 0,-1 0 0,1 1 0,-1-1 0,1 0 0,0 0 0,0 1 0,0-1 0,-1 0 0,1 1 0,1-1 0,-1 2 0,1 5 0,0 1 0,0-1 0,1 0 0,0 0 0,0 0 0,1 0 0,0 0 0,1 0 0,0-1 0,0 1 0,0-1 0,1 0 0,0-1 0,1 1 0,-1-1 0,1 0 0,10 8 0,-10-10 0,-1 0 0,1 0 0,0 0 0,0-1 0,0 0 0,0 0 0,1-1 0,-1 0 0,1 0 0,0 0 0,-1-1 0,1 0 0,0 0 0,0-1 0,0 0 0,0 0 0,-1-1 0,1 1 0,0-1 0,0-1 0,12-3 0,-16 3 0,0 1 0,0-1 0,-1 0 0,1 0 0,0 0 0,-1 0 0,1 0 0,-1 0 0,0-1 0,1 1 0,-1-1 0,-1 1 0,3-4 0,19-42 0,-12 21 0,-1 6 0,-7 14 0,0 0 0,0 1 0,0 0 0,1-1 0,6-6 0,-8 10 0,1 1 0,-1 0 0,0 1 0,1-1 0,-1 0 0,1 1 0,-1-1 0,1 1 0,0 0 0,0 0 0,0 0 0,0 0 0,-1 1 0,1-1 0,0 1 0,6-1 0,-4 1 0,0-1 0,1 1 0,-1-1 0,0 0 0,0-1 0,0 1 0,0-1 0,0 0 0,0-1 0,-1 1 0,1-1 0,-1 0 0,1 0 0,-1 0 0,6-6 0,-5 2 0,1 1 0,-1-2 0,0 1 0,0-1 0,-1 1 0,0-1 0,0 0 0,3-13 0,1-11 0,-1 0 0,-2 0 0,3-62 0,-8 92 0,0-10 0,3-34 0,-4-51 0,10 142 0,26 81 0,-8-35 0,1 49 0,-28-140 0,0 0 0,0 0 0,0 1 0,0-1 0,0 0 0,0 0 0,0 0 0,0 0 0,0 0 0,0 0 0,0 0 0,0 1 0,0-1 0,0 0 0,0 0 0,0 0 0,0 0 0,0 0 0,0 0 0,0 0 0,-1 1 0,1-1 0,0 0 0,0 0 0,0 0 0,0 0 0,0 0 0,0 0 0,0 0 0,0 0 0,0 0 0,-1 0 0,1 0 0,0 0 0,0 1 0,0-1 0,0 0 0,0 0 0,0 0 0,0 0 0,-1 0 0,1 0 0,0 0 0,0 0 0,0 0 0,0 0 0,0 0 0,0 0 0,-1 0 0,1 0 0,0-1 0,0 1 0,0 0 0,0 0 0,0 0 0,0 0 0,0 0 0,0 0 0,-1 0 0,1 0 0,0 0 0,0 0 0,0 0 0,0-1 0,-14-8 0,-16-17 0,28 24 0,-13-11 0,10 9 0,0 0 0,0-1 0,1 0 0,-1 1 0,-6-10 0,11 14 0,0-1 0,0 1 0,0 0 0,0-1 0,0 1 0,0 0 0,0 0 0,0-1 0,0 1 0,0 0 0,0 0 0,0-1 0,0 1 0,0 0 0,0 0 0,1-1 0,-1 1 0,0 0 0,0 0 0,0-1 0,0 1 0,0 0 0,1 0 0,-1-1 0,0 1 0,0 0 0,0 0 0,1 0 0,-1 0 0,0-1 0,0 1 0,1 0 0,-1 0 0,0 0 0,0 0 0,1 0 0,-1 0 0,0 0 0,0 0 0,1 0 0,16-5 0,-7 3 0,38-20-1365,-32 16-5461</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8:59.735"/>
    </inkml:context>
    <inkml:brush xml:id="br0">
      <inkml:brushProperty name="width" value="0.05" units="cm"/>
      <inkml:brushProperty name="height" value="0.05" units="cm"/>
      <inkml:brushProperty name="color" value="#FF0066"/>
    </inkml:brush>
  </inkml:definitions>
  <inkml:trace contextRef="#ctx0" brushRef="#br0">102 0 24575,'4'38'0,"2"0"0,20 68 0,-17-73 0,5 25 0,42 142 0,-61-212 0,0-1 0,-2 1 0,1 1 0,-16-21 0,18 27 0,0 0 0,0 0 0,0 0 0,0 1 0,-1-1 0,0 1 0,0 0 0,0 1 0,-1-1 0,1 1 0,-1 0 0,-10-4 0,14 7 0,-1 0 0,1 0 0,0 0 0,-1 0 0,1 1 0,0-1 0,0 1 0,-1-1 0,1 1 0,0 0 0,0-1 0,0 1 0,0 0 0,0 1 0,0-1 0,0 0 0,0 1 0,0-1 0,0 1 0,1-1 0,-1 1 0,1 0 0,-1 0 0,1-1 0,0 1 0,-1 0 0,0 3 0,-3 4 0,0 1 0,1-1 0,0 1 0,-4 16 0,2 7 0,0 1 0,2 0 0,2 0 0,4 67 0,-2-98 0,0 0 0,0 1 0,1-1 0,-1 0 0,1 0 0,0 1 0,0-1 0,0 0 0,0 0 0,0 0 0,1 0 0,0 0 0,-1 0 0,1 0 0,0-1 0,3 4 0,-3-5 0,0 0 0,0 1 0,1-1 0,-1 0 0,0 0 0,1-1 0,-1 1 0,1 0 0,-1-1 0,0 1 0,1-1 0,-1 0 0,1 0 0,-1 0 0,1 0 0,-1 0 0,1-1 0,-1 1 0,1-1 0,-1 1 0,1-1 0,1-1 0,10-5 0,-1 1 0,0-2 0,0 0 0,-1 0 0,0-2 0,-1 1 0,14-15 0,3-1 0,-15 15 0,-1-1 0,0 0 0,0-1 0,-1 0 0,-1-1 0,0 0 0,-1 0 0,0-1 0,7-16 0,-7 55 0,-3-7 0,0 0 0,10 21 0,18 7 0,-32-43 0,1 0 0,-1-1 0,1 1 0,0-1 0,0 0 0,0 0 0,0 0 0,0 0 0,1 0 0,-1 0 0,0-1 0,7 2 0,-9-3 0,1 0 0,-1 0 0,0 0 0,1-1 0,-1 1 0,0 0 0,0-1 0,1 1 0,-1-1 0,0 1 0,0-1 0,0 0 0,0 1 0,0-1 0,0 0 0,0 0 0,0 0 0,0 0 0,0 0 0,0 0 0,0 0 0,-1 0 0,1 0 0,0 0 0,-1 0 0,1 0 0,-1-1 0,1-1 0,14-43 0,-12 32 0,-1 8 0,10-22 0,-12 28 0,0-1 0,0 1 0,0 0 0,1 0 0,-1 0 0,0-1 0,0 1 0,1 0 0,-1 0 0,0 0 0,0 0 0,1-1 0,-1 1 0,0 0 0,1 0 0,-1 0 0,0 0 0,1 0 0,-1 0 0,0 0 0,0 0 0,1 0 0,-1 0 0,0 0 0,1 0 0,-1 0 0,0 0 0,1 0 0,-1 0 0,1 1 0,11 14 0,-1 9 0,-1 0 0,8 29 0,-10-25 0,18 38 0,-25-65 0,-1 0 0,1 1 0,0-1 0,-1 0 0,1 1 0,0-1 0,0 0 0,0 0 0,0 0 0,0 0 0,0 0 0,0 0 0,0 0 0,2 2 0,-2-3 0,-1 0 0,0-1 0,1 1 0,-1 0 0,1 0 0,-1 0 0,0 0 0,1 0 0,-1 0 0,0-1 0,1 1 0,-1 0 0,0 0 0,1-1 0,-1 1 0,0 0 0,1 0 0,-1-1 0,0 1 0,0 0 0,1-1 0,-1 1 0,0 0 0,0-1 0,1 1 0,-1 0 0,0-1 0,0 1 0,0-1 0,0 1 0,0-1 0,8-49 0,-7 39 0,3-49 0,3-25 0,-5 78 0,-1-1 0,1 1 0,0-1 0,1 1 0,-1 0 0,2 0 0,-1 0 0,6-8 0,-7 12 0,-1 1 0,1-1 0,0 1 0,0 0 0,0 0 0,0 0 0,0 0 0,0 0 0,1 1 0,-1-1 0,1 1 0,-1-1 0,1 1 0,0 0 0,-1 0 0,1 0 0,0 0 0,0 0 0,0 1 0,-1-1 0,1 1 0,0 0 0,0 0 0,0 0 0,0 0 0,0 1 0,0-1 0,0 1 0,-1-1 0,1 1 0,0 0 0,0 0 0,-1 1 0,1-1 0,-1 0 0,1 1 0,2 2 0,9 6 0,0 1 0,-1 0 0,0 1 0,20 25 0,-28-31 0,18 24 0,-17-21 0,0-1 0,1 1 0,13 11 0,-20-19-2,0-1-1,0 0 0,1 0 0,-1 0 1,0 1-1,1-1 0,-1 0 0,0 0 1,1 0-1,-1 0 0,0 1 1,1-1-1,-1 0 0,1 0 0,-1 0 1,0 0-1,1 0 0,-1 0 1,0 0-1,1 0 0,-1 0 0,1 0 1,-1-1-1,0 1 0,1 0 0,-1 0 1,0 0-1,1 0 0,-1 0 1,0-1-1,1 1 0,-1 0 0,10-15 167,3-24-802,-12 33-163,7-21-6025</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9:00.088"/>
    </inkml:context>
    <inkml:brush xml:id="br0">
      <inkml:brushProperty name="width" value="0.05" units="cm"/>
      <inkml:brushProperty name="height" value="0.05" units="cm"/>
      <inkml:brushProperty name="color" value="#FF0066"/>
    </inkml:brush>
  </inkml:definitions>
  <inkml:trace contextRef="#ctx0" brushRef="#br0">1 1 24575,'0'7'0,"3"8"0,1 19 0,4 17 0,3 23 0,1 3 0,0 1 0,-1 1 0,1-6 0,-2-13 0,-2-12 0,-3-12 0,1-8 0,0-6 0,-1-6-8191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28:31.978"/>
    </inkml:context>
    <inkml:brush xml:id="br0">
      <inkml:brushProperty name="width" value="0.05" units="cm"/>
      <inkml:brushProperty name="height" value="0.05" units="cm"/>
    </inkml:brush>
  </inkml:definitions>
  <inkml:trace contextRef="#ctx0" brushRef="#br0">23 1 24575,'-1'18'0,"-1"1"0,-6 26 0,-3 30 0,10-68 0,1-1 0,0 1 0,1 0 0,-1-1 0,1 1 0,1-1 0,-1 1 0,6 11 0,-6-15 0,1-1 0,0 1 0,-1-1 0,1 0 0,1 0 0,-1 0 0,0 0 0,0 0 0,1 0 0,-1-1 0,1 1 0,-1-1 0,1 1 0,0-1 0,-1 0 0,1 0 0,0 0 0,0-1 0,0 1 0,0-1 0,0 1 0,0-1 0,0 0 0,0 0 0,4-1 0,-4 1 0,0 0 0,-1-1 0,1 1 0,0 0 0,-1-1 0,1 0 0,0 1 0,-1-1 0,1 0 0,-1-1 0,1 1 0,-1 0 0,0-1 0,1 1 0,-1-1 0,0 0 0,0 0 0,0 1 0,0-2 0,-1 1 0,1 0 0,0 0 0,-1 0 0,1-1 0,-1 1 0,0-1 0,1-3 0,1-7 0,-2 0 0,1 1 0,-2-1 0,0 0 0,0 0 0,-1 0 0,-1 0 0,-5-20 0,6 31-54,-1 0-1,1 0 0,-1 1 1,1-1-1,-1 0 1,0 0-1,1 1 0,-1-1 1,0 1-1,0 0 1,0 0-1,0-1 0,-1 1 1,1 0-1,0 1 0,0-1 1,-1 0-1,1 1 1,0-1-1,-1 1 0,1 0 1,0-1-1,-1 1 1,-2 1-1,-11-2-6771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9:00.479"/>
    </inkml:context>
    <inkml:brush xml:id="br0">
      <inkml:brushProperty name="width" value="0.05" units="cm"/>
      <inkml:brushProperty name="height" value="0.05" units="cm"/>
      <inkml:brushProperty name="color" value="#FF0066"/>
    </inkml:brush>
  </inkml:definitions>
  <inkml:trace contextRef="#ctx0" brushRef="#br0">0 19 24575,'3'0'0,"5"0"0,4 0 0,7 0 0,7 0 0,5 0 0,2 0 0,-3 0 0,-2-4 0,-3 0 0,-2 0 0,-2 0 0,-4 2-8191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9:07.254"/>
    </inkml:context>
    <inkml:brush xml:id="br0">
      <inkml:brushProperty name="width" value="0.05" units="cm"/>
      <inkml:brushProperty name="height" value="0.05" units="cm"/>
      <inkml:brushProperty name="color" value="#FF0066"/>
    </inkml:brush>
  </inkml:definitions>
  <inkml:trace contextRef="#ctx0" brushRef="#br0">2 257 24575,'-1'113'0,"5"154"0,-3-262 0,-1 1 0,1 0 0,0 0 0,0-1 0,0 1 0,1 0 0,0-1 0,0 0 0,4 7 0,-4-10 0,-1 0 0,1 0 0,0 0 0,0-1 0,0 1 0,0-1 0,0 1 0,0-1 0,0 0 0,0 0 0,1 0 0,-1 0 0,0 0 0,1-1 0,-1 1 0,1-1 0,-1 1 0,0-1 0,1 0 0,-1 0 0,1 0 0,-1 0 0,5-1 0,-1 0 0,0-1 0,0 1 0,0-1 0,0 0 0,0-1 0,0 0 0,-1 0 0,1 0 0,-1 0 0,0-1 0,0 0 0,0 0 0,0 0 0,-1-1 0,0 1 0,0-1 0,6-9 0,3-6 0,-1 1 0,-1-1 0,12-33 0,-12 22 0,-2 0 0,-2 0 0,0-1 0,2-38 0,-14 279 0,6-133 0,-1-69 0,0 0 0,1 0 0,0 0 0,0 1 0,0-1 0,1 0 0,4 10 0,-5-16 0,-1 1 0,1-1 0,0 0 0,0 1 0,0-1 0,0 0 0,0 0 0,0 0 0,0 0 0,0 0 0,0 0 0,0 0 0,0 0 0,1 0 0,-1-1 0,0 1 0,3 0 0,-2 0 0,0-1 0,0 0 0,0 0 0,0 0 0,0 0 0,-1 0 0,1-1 0,0 1 0,0-1 0,0 1 0,0-1 0,0 0 0,0 1 0,-1-1 0,1 0 0,0 0 0,1-2 0,0 1 0,1-1 0,-1 0 0,-1 0 0,1 0 0,0 0 0,-1 0 0,1-1 0,-1 1 0,0-1 0,0 1 0,-1-1 0,1 0 0,1-5 0,11-56 0,-11 47 0,-3 19 0,0-1 0,0 1 0,0-1 0,1 0 0,-1 1 0,0-1 0,0 0 0,1 1 0,-1-1 0,0 0 0,1 0 0,-1 1 0,0-1 0,1 0 0,-1 0 0,0 1 0,1-1 0,-1 0 0,0 0 0,1 0 0,-1 0 0,1 0 0,-1 0 0,0 0 0,1 1 0,-1-1 0,1 0 0,-1 0 0,0-1 0,1 1 0,-1 0 0,1 0 0,-1 0 0,0 0 0,1 0 0,-1 0 0,1 0 0,-1-1 0,0 1 0,1 0 0,-1 0 0,0-1 0,1 1 0,-1 0 0,0 0 0,1-1 0,-1 1 0,0 0 0,0-1 0,1 1 0,-1 0 0,0-1 0,0 1 0,0-1 0,0 1 0,1 0 0,-1-1 0,0 1 0,0-1 0,0 1 0,0 0 0,0-1 0,0 1 0,0-1 0,0 1 0,0-1 0,24 41 0,-15-22 0,-6-15 0,0 1 0,0-1 0,0 0 0,1 0 0,-1 0 0,1-1 0,-1 1 0,1-1 0,0 0 0,8 4 0,-10-6 0,-1 1 0,1-1 0,0 0 0,-1 1 0,1-1 0,0 0 0,-1 0 0,1 0 0,0 0 0,-1-1 0,1 1 0,0 0 0,-1-1 0,1 1 0,0-1 0,-1 0 0,1 1 0,-1-1 0,1 0 0,-1 0 0,0 0 0,1 0 0,-1 0 0,0 0 0,1 0 0,-1 0 0,0-1 0,0 1 0,0-1 0,0 1 0,1-2 0,4-8 0,0 0 0,2 1 0,-1 0 0,18-17 0,-22 24 0,1 0 0,-1 1 0,1 0 0,0-1 0,0 1 0,-1 1 0,1-1 0,0 0 0,1 1 0,-1 0 0,0 0 0,0 0 0,0 1 0,1-1 0,-1 1 0,0 0 0,1 0 0,4 1 0,1 1 0,-1 0 0,0 0 0,-1 1 0,1 0 0,0 0 0,-1 1 0,0 1 0,1-1 0,-2 1 0,1 0 0,-1 1 0,1 0 0,-2 0 0,1 1 0,-1-1 0,0 1 0,7 10 0,1 5 0,-1 0 0,-1 1 0,-1 0 0,16 50 0,-27-72 0,0 0 0,0 1 0,1-1 0,-1 1 0,1-1 0,-1 0 0,1 1 0,0-1 0,-1 0 0,1 0 0,0 0 0,0 1 0,0-1 0,0 0 0,0 0 0,0 0 0,0 0 0,2 0 0,-3-1 0,1 0 0,0 0 0,-1 0 0,1 0 0,-1 0 0,1 0 0,0-1 0,-1 1 0,1 0 0,-1-1 0,1 1 0,-1 0 0,1-1 0,0 1 0,-1 0 0,0-1 0,1 1 0,-1-1 0,1 1 0,-1-1 0,0 1 0,1-1 0,-1 1 0,0-1 0,1 0 0,-1 0 0,4-7 0,-1 1 0,-1-1 0,1 0 0,1-15 0,13-233 0,-14 179 0,-2-107 0,2-43 0,2 210 0,-5 17 0,0-1 0,1 1 0,-1 0 0,0 0 0,0 0 0,1 0 0,-1 0 0,0 0 0,0 0 0,1 0 0,-1 0 0,0 0 0,0 0 0,1 0 0,-1 0 0,0 0 0,0 0 0,1 0 0,-1 0 0,0 0 0,0 0 0,1 0 0,-1 0 0,0 1 0,0-1 0,1 0 0,-1 0 0,0 0 0,0 0 0,0 0 0,1 1 0,-1-1 0,0 0 0,0 0 0,0 1 0,3 3 0,0-1 0,-1 1 0,0 0 0,1 1 0,-2-1 0,3 6 0,60 218 0,-27-89 0,-23-88 0,62 188 0,-75-236 0,0 0 0,1 0 0,-1 0 0,1 0 0,-1 0 0,1 0 0,0 0 0,0-1 0,0 1 0,0-1 0,0 0 0,1 1 0,-1-1 0,1 0 0,3 2 0,-4-3 0,1-1 0,-1 1 0,1-1 0,-1 1 0,1-1 0,-1 0 0,1 0 0,-1 0 0,1 0 0,-1-1 0,1 1 0,-1-1 0,1 1 0,-1-1 0,0 0 0,1 0 0,-1 0 0,0 0 0,3-2 0,10-4 0,0 1 0,1 1 0,-1 0 0,23-3 0,38-12 0,-56 12 0,-1-1 0,0 0 0,33-23 0,-43 25 0,0 0 0,0 0 0,-1-1 0,0 0 0,0-1 0,-1 0 0,0 0 0,10-17 0,-17 25 0,1 0 0,-1-1 0,1 1 0,-1 0 0,1 0 0,0-1 0,-1 1 0,1 0 0,0 0 0,0 0 0,0 0 0,0 0 0,0 0 0,0 0 0,0 0 0,0 1 0,0-1 0,1 0 0,-1 1 0,0-1 0,0 1 0,1-1 0,-1 1 0,2-1 0,-2 2 0,1 0 0,-1-1 0,0 1 0,1 0 0,-1 0 0,0 0 0,0 0 0,0 1 0,0-1 0,0 0 0,0 0 0,0 1 0,0-1 0,-1 0 0,1 1 0,0-1 0,-1 1 0,1-1 0,-1 1 0,0-1 0,1 1 0,-1-1 0,0 2 0,85 302 0,-72-256 0,-2 1 0,-2 0 0,-3 0 0,-1 0 0,-3 56 0,-3-100 0,0 0 0,0 0 0,-1 1 0,0-1 0,0 0 0,0 0 0,-1-1 0,0 1 0,0 0 0,0-1 0,-1 0 0,0 0 0,0 0 0,0 0 0,-1-1 0,1 1 0,-7 3 0,-11 9 0,-1-1 0,-39 20 0,43-25 0,-1 1 0,-38 20 0,53-30 0,1 0 0,-1-1 0,1 1 0,-1-1 0,0 0 0,1 0 0,-1-1 0,0 1 0,0-1 0,-8-1 0,11 1 0,1 0 0,-1-1 0,1 1 0,0-1 0,-1 0 0,1 1 0,0-1 0,-1 0 0,1 0 0,0 0 0,0 0 0,0 0 0,0 0 0,0 0 0,0 0 0,0 0 0,0-1 0,0 1 0,1 0 0,-1 0 0,0-1 0,1 1 0,-1-1 0,1 1 0,-1-3 0,-3-39 0,4 37 0,0-32 0,2-1 0,2 0 0,2 1 0,1-1 0,2 2 0,16-44 0,-8 36 0,2 1 0,1 1 0,3 1 0,45-65 0,-35 67 0,2 1 0,2 2 0,49-40 0,48-47 0,-108 95 0,-9 10 0,36-33 0,-52 52 0,0-1 0,0 0 0,0 1 0,0-1 0,0 1 0,0 0 0,0-1 0,0 1 0,0 0 0,0-1 0,0 1 0,0 0 0,0 0 0,0 0 0,0 0 0,0 0 0,0 0 0,0 0 0,0 0 0,0 1 0,0-1 0,0 0 0,0 0 0,0 1 0,0-1 0,0 1 0,0-1 0,0 1 0,0-1 0,0 1 0,-1 0 0,1-1 0,0 1 0,1 1 0,24 33 0,-20-24 0,19 26 0,109 170 0,-132-204 0,0 1 0,-1-1 0,1 1 0,-1-1 0,0 1 0,0 0 0,-1-1 0,1 1 0,-1 0 0,1 0 0,-1-1 0,-1 1 0,1 0 0,0 0 0,-1-1 0,0 1 0,0 0 0,0-1 0,-2 7 0,2-8 0,0-1 0,0 1 0,0 0 0,-1 0 0,1-1 0,0 1 0,-1-1 0,1 1 0,-1-1 0,1 1 0,-1-1 0,0 0 0,0 0 0,0 0 0,1 0 0,-1 0 0,0 0 0,0-1 0,0 1 0,0-1 0,0 1 0,0-1 0,0 0 0,-1 1 0,1-1 0,0 0 0,0-1 0,0 1 0,0 0 0,0 0 0,0-1 0,0 0 0,0 1 0,0-1 0,-4-2 0,4 3 0,0-1 0,0 0 0,0-1 0,0 1 0,0 0 0,0-1 0,0 1 0,1-1 0,-1 1 0,0-1 0,1 0 0,-1 1 0,1-1 0,0 0 0,0 0 0,-1 0 0,1 0 0,0-1 0,1 1 0,-1 0 0,0 0 0,1 0 0,-1-1 0,1 1 0,0 0 0,0-1 0,0 1 0,0 0 0,0-1 0,0 1 0,0 0 0,1-1 0,-1 1 0,1 0 0,0 0 0,0 0 0,1-4 0,1-1 0,1-1 0,0 0 0,0 1 0,1 0 0,0 0 0,0 0 0,1 1 0,-1 0 0,10-8 0,-4 6-105,1 1 0,0 0 0,0 0 0,0 1 0,1 1 0,0 0 0,0 1 0,1 0 0,-1 1 0,1 1 0,-1 0 0,27 0 0,-8 2-6721</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9:07.594"/>
    </inkml:context>
    <inkml:brush xml:id="br0">
      <inkml:brushProperty name="width" value="0.05" units="cm"/>
      <inkml:brushProperty name="height" value="0.05" units="cm"/>
      <inkml:brushProperty name="color" value="#FF0066"/>
    </inkml:brush>
  </inkml:definitions>
  <inkml:trace contextRef="#ctx0" brushRef="#br0">0 0 24575,'0'4'0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9:08.036"/>
    </inkml:context>
    <inkml:brush xml:id="br0">
      <inkml:brushProperty name="width" value="0.05" units="cm"/>
      <inkml:brushProperty name="height" value="0.05" units="cm"/>
      <inkml:brushProperty name="color" value="#FF0066"/>
    </inkml:brush>
  </inkml:definitions>
  <inkml:trace contextRef="#ctx0" brushRef="#br0">21 50 24575,'0'-3'0,"0"-5"0,0-4 0,-4-3 0,0 4 0,0 10 0,0 16 0,2 16 0,0 11 0,2 10 0,-1 2 0,1 6 0,0-1 0,1-7 0,-1-10 0,0-7 0,0-8 0,0-7-8191</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9:26.535"/>
    </inkml:context>
    <inkml:brush xml:id="br0">
      <inkml:brushProperty name="width" value="0.05" units="cm"/>
      <inkml:brushProperty name="height" value="0.05" units="cm"/>
      <inkml:brushProperty name="color" value="#FF0066"/>
    </inkml:brush>
  </inkml:definitions>
  <inkml:trace contextRef="#ctx0" brushRef="#br0">190 0 24575,'-14'13'0,"11"-10"0,0 0 0,0-1 0,0 1 0,0 1 0,1-1 0,0 0 0,-1 1 0,1-1 0,0 1 0,1-1 0,-1 1 0,-2 7 0,-31 100 0,4 2 0,5 1 0,5 1 0,-8 148 0,28-232 0,2 0 0,0 0 0,2 0 0,2 0 0,0 0 0,2-1 0,18 49 0,-18-63 0,0-1 0,1 1 0,0-1 0,2 0 0,0-1 0,0 0 0,1-1 0,1 0 0,0-1 0,0 0 0,2-1 0,-1 0 0,1-1 0,1-1 0,20 11 0,-1-6 0,0-1 0,2-1 0,-1-2 0,1-1 0,1-2 0,50 3 0,-42-8 0,0-1 0,0-3 0,0-1 0,83-18 0,-85 7 120,-41 13-207,0 0-1,0 0 1,0 0 0,0-1-1,-1 1 1,1-1 0,0 1-1,-1-1 1,1 1-1,-1-1 1,1 0 0,-1 0-1,0 0 1,0 0 0,0 0-1,2-4 1,0-8-6739</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9:26.998"/>
    </inkml:context>
    <inkml:brush xml:id="br0">
      <inkml:brushProperty name="width" value="0.05" units="cm"/>
      <inkml:brushProperty name="height" value="0.05" units="cm"/>
      <inkml:brushProperty name="color" value="#FF0066"/>
    </inkml:brush>
  </inkml:definitions>
  <inkml:trace contextRef="#ctx0" brushRef="#br0">0 0 24575,'2'18'0,"1"-1"0,0 1 0,1-1 0,1 0 0,0 0 0,1-1 0,11 21 0,-5-12 0,12 45 0,-18-48 0,-2 0 0,0 1 0,-1-1 0,-2 1 0,-1 33 0,-1-43 0,0-1 0,-2 1 0,1 0 0,-2-1 0,1 1 0,-2-1 0,0 0 0,0-1 0,-1 1 0,-15 20 0,-16 21 0,32-51 17,6-10-1399,2-4-5444</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9:27.388"/>
    </inkml:context>
    <inkml:brush xml:id="br0">
      <inkml:brushProperty name="width" value="0.05" units="cm"/>
      <inkml:brushProperty name="height" value="0.05" units="cm"/>
      <inkml:brushProperty name="color" value="#FF0066"/>
    </inkml:brush>
  </inkml:definitions>
  <inkml:trace contextRef="#ctx0" brushRef="#br0">0 0 24575,'0'7'0,"0"5"0,0 8 0,0 10 0,0 3 0,0 10 0,0 11 0,0-1 0,0-5 0,0-8 0,0-11-8191</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9:27.717"/>
    </inkml:context>
    <inkml:brush xml:id="br0">
      <inkml:brushProperty name="width" value="0.05" units="cm"/>
      <inkml:brushProperty name="height" value="0.05" units="cm"/>
      <inkml:brushProperty name="color" value="#FF0066"/>
    </inkml:brush>
  </inkml:definitions>
  <inkml:trace contextRef="#ctx0" brushRef="#br0">0 4 24575,'0'-4'0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9:28.682"/>
    </inkml:context>
    <inkml:brush xml:id="br0">
      <inkml:brushProperty name="width" value="0.05" units="cm"/>
      <inkml:brushProperty name="height" value="0.05" units="cm"/>
      <inkml:brushProperty name="color" value="#FF0066"/>
    </inkml:brush>
  </inkml:definitions>
  <inkml:trace contextRef="#ctx0" brushRef="#br0">1 987 24575,'0'27'0,"0"-58"0,0-16 0,4-213 0,41-284 0,-43 531 0,-2 3 0,1 0 0,1 1 0,0-1 0,0 0 0,1 1 0,0-1 0,0 1 0,1 0 0,8-13 0,-12 21 0,0 1 0,1-1 0,-1 1 0,0-1 0,0 1 0,1-1 0,-1 1 0,0-1 0,1 1 0,-1-1 0,0 1 0,1-1 0,-1 1 0,1 0 0,-1-1 0,1 1 0,-1 0 0,0-1 0,1 1 0,-1 0 0,1 0 0,0-1 0,-1 1 0,1 0 0,-1 0 0,1 0 0,-1 0 0,1 0 0,-1 0 0,1 0 0,0 0 0,-1 0 0,1 0 0,-1 0 0,1 0 0,-1 0 0,1 0 0,-1 1 0,1-1 0,-1 0 0,1 0 0,-1 1 0,1-1 0,-1 0 0,1 1 0,-1-1 0,1 0 0,-1 1 0,0-1 0,1 1 0,-1-1 0,0 1 0,1-1 0,-1 0 0,0 1 0,1 0 0,-1-1 0,0 1 0,0-1 0,0 1 0,1 0 0,7 38 0,-9-20 0,0 0 0,-2 0 0,0-1 0,0 1 0,-2-1 0,-1 0 0,0 0 0,-15 30 0,7-16 0,-13 46 0,23-63 0,1 0 0,0 0 0,1 1 0,1-1 0,1 0 0,0 1 0,1-1 0,0 0 0,1 1 0,7 23 0,-8-36 0,1 0 0,0 0 0,0 0 0,0 0 0,0 0 0,0 0 0,1-1 0,-1 1 0,1-1 0,0 1 0,0-1 0,0 0 0,0 0 0,0-1 0,0 1 0,0-1 0,0 1 0,1-1 0,-1 0 0,1 0 0,-1 0 0,1-1 0,3 1 0,12 1 0,0-1 0,1-1 0,23-3 0,-4 0 0,-24 3-108,-10-1-6,0 1 0,0-1-1,0 1 1,0 1 0,0-1-1,0 1 1,0 0 0,0 0 0,0 0-1,5 3 1,3 4-6712</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9:31.711"/>
    </inkml:context>
    <inkml:brush xml:id="br0">
      <inkml:brushProperty name="width" value="0.05" units="cm"/>
      <inkml:brushProperty name="height" value="0.05" units="cm"/>
      <inkml:brushProperty name="color" value="#FF0066"/>
    </inkml:brush>
  </inkml:definitions>
  <inkml:trace contextRef="#ctx0" brushRef="#br0">103 485 24575,'-7'-8'0,"1"2"0,-1 0 0,1 0 0,-1 0 0,-7-5 0,13 11 0,0-1 0,1 0 0,-1 1 0,0-1 0,0 1 0,0-1 0,0 1 0,0 0 0,0-1 0,0 1 0,0 0 0,0 0 0,0-1 0,0 1 0,0 0 0,0 0 0,0 0 0,0 0 0,0 0 0,0 1 0,0-1 0,0 0 0,0 0 0,0 1 0,0-1 0,0 0 0,0 1 0,1-1 0,-1 1 0,0 0 0,0-1 0,0 1 0,0-1 0,1 1 0,-1 0 0,0 0 0,1-1 0,-1 1 0,1 0 0,-1 0 0,0 2 0,-3 5 0,1 0 0,0 0 0,1 0 0,0 1 0,1-1 0,-2 18 0,2 57 0,2-53 0,-1-17 0,1 1 0,1-1 0,4 20 0,-6-31 0,1 0 0,-1 0 0,1 1 0,0-1 0,0 0 0,0 0 0,0 0 0,1 0 0,-1 0 0,0 0 0,1-1 0,3 4 0,-4-4 0,0-1 0,0 1 0,0-1 0,0 0 0,0 1 0,0-1 0,0 0 0,0 0 0,0 0 0,0 1 0,1-1 0,-1-1 0,0 1 0,0 0 0,0 0 0,0 0 0,0 0 0,0-1 0,0 1 0,0-1 0,1 1 0,-1-1 0,0 1 0,-1-1 0,1 1 0,0-1 0,0 0 0,1-1 0,3-2 0,-1 0 0,0 0 0,0-1 0,0 1 0,-1-1 0,0 0 0,1-1 0,-2 1 0,1 0 0,3-10 0,17-63 0,-19 60 0,17-70 0,-21 88 0,0-1 0,0 1 0,0-1 0,0 1 0,0-1 0,0 1 0,0 0 0,0-1 0,0 1 0,1-1 0,-1 1 0,0 0 0,0-1 0,1 1 0,-1 0 0,0-1 0,0 1 0,1 0 0,-1-1 0,0 1 0,1 0 0,-1 0 0,0 0 0,1-1 0,-1 1 0,1 0 0,-1 0 0,0 0 0,1 0 0,-1-1 0,1 1 0,-1 0 0,0 0 0,1 0 0,-1 0 0,1 0 0,-1 0 0,1 0 0,-1 0 0,0 0 0,1 1 0,-1-1 0,1 0 0,-1 0 0,0 0 0,1 0 0,-1 0 0,0 1 0,1-1 0,-1 0 0,0 0 0,1 1 0,-1-1 0,0 0 0,1 1 0,-1-1 0,0 0 0,0 1 0,1-1 0,-1 1 0,21 29 0,-15-19 0,16 25 0,16 23 0,-35-56 0,0 1 0,-1-1 0,1 0 0,0 0 0,1 0 0,-1 0 0,1-1 0,-1 1 0,1-1 0,0 0 0,0 0 0,6 2 0,-8-4 0,0 1 0,0-1 0,0 0 0,0 0 0,0 0 0,0 0 0,0-1 0,0 1 0,0 0 0,0-1 0,-1 1 0,1-1 0,0 0 0,0 0 0,0 0 0,0 0 0,-1 0 0,1 0 0,0 0 0,-1 0 0,1-1 0,-1 1 0,0-1 0,1 1 0,-1-1 0,0 1 0,0-1 0,0 0 0,0 0 0,1-2 0,4-8 0,-1 0 0,0 0 0,4-21 0,-6 22 0,11-43 0,-3-1 0,6-64 0,-4-110 0,-10 152 0,0 61 0,3 21 0,7 31 0,218 795 0,-220-804 0,-3-26 0,2-13 0,1-5 0,0-3 0,2 1 0,0 0 0,17-18 0,-24 32 0,-1-1 0,1 1 0,0 1 0,0-1 0,0 1 0,0 0 0,1 1 0,0-1 0,0 1 0,0 1 0,0-1 0,0 1 0,13-2 0,11 1 0,-20 2 0,0 0 0,0-1 0,0 0 0,21-8 0,-29 9 0,1-1 0,0 0 0,0-1 0,-1 1 0,0-1 0,1 0 0,-1 1 0,0-1 0,0-1 0,0 1 0,-1 0 0,1-1 0,-1 1 0,0-1 0,0 0 0,3-7 0,-5 10 0,0 1 0,0-1 0,0 1 0,0-1 0,0 0 0,0 1 0,1-1 0,-1 1 0,0-1 0,0 1 0,1-1 0,-1 0 0,0 1 0,1-1 0,-1 1 0,0 0 0,1-1 0,-1 1 0,1-1 0,-1 1 0,1 0 0,-1-1 0,1 1 0,-1 0 0,1-1 0,-1 1 0,1 0 0,0 0 0,-1-1 0,1 1 0,-1 0 0,1 0 0,0 0 0,-1 0 0,1 0 0,-1 0 0,1 0 0,0 0 0,18 18 0,-2 1 0,-9-13 0,1 0 0,0 0 0,1-1 0,-1 0 0,1 0 0,0-2 0,0 1 0,0-1 0,0 0 0,1-1 0,-1 0 0,1-1 0,0 0 0,-1-1 0,1 0 0,0-1 0,-1 0 0,1 0 0,-1-1 0,1-1 0,-1 1 0,0-2 0,0 0 0,0 0 0,-1 0 0,1-1 0,-1-1 0,0 0 0,0 0 0,-1 0 0,8-9 0,5-7 0,-2-2 0,0 0 0,-2-1 0,0 0 0,-2-2 0,23-53 0,-21 34 0,-1 0 0,-3-2 0,12-74 0,-21 43 0,-3 74 0,-1 20 0,-1 3 0,2 152 0,-3 87 0,2-254 0,0 0 0,0-1 0,-1 1 0,1 0 0,-1 0 0,1 0 0,-1-1 0,0 1 0,0 0 0,0-1 0,-1 1 0,1-1 0,0 1 0,-3 2 0,2-4 0,0 1 0,0-1 0,0 0 0,1 0 0,-2 0 0,1 0 0,0 0 0,0 0 0,0 0 0,0-1 0,-1 1 0,1-1 0,0 0 0,0 1 0,-1-1 0,1 0 0,-5-1 0,0 1 0,0-1 0,1 1 0,-1 0 0,1 0 0,-1 1 0,-8 1 0,26 3 0,13-2 0,39-3 0,-43-1 0,0 1 0,-1 1 0,1 0 0,0 2 0,-1 0 0,1 1 0,24 9 0,-43-13 0,27 11 0,-1 1 0,0 1 0,35 25 0,-54-32 0,0 0 0,0 1 0,-1 0 0,1 1 0,-2-1 0,1 2 0,-1-1 0,-1 0 0,1 1 0,-2 0 0,1 1 0,-1-1 0,6 20 0,-3 2 0,0 0 0,-2 1 0,-1 0 0,-1 0 0,-2 1 0,-2-1 0,-1 0 0,-1 0 0,-1 0 0,-13 44 0,14-68 0,0 0 0,-1 1 0,0-1 0,-1-1 0,0 1 0,0-1 0,0 1 0,-1-2 0,0 1 0,0-1 0,-1 1 0,0-2 0,-9 7 0,13-9 0,-1-1 0,1 0 0,0 0 0,-1 0 0,1-1 0,-1 1 0,1-1 0,-1 0 0,1 0 0,-1 0 0,0 0 0,0-1 0,0 0 0,1 1 0,-1-1 0,0-1 0,0 1 0,0 0 0,1-1 0,-1 0 0,0 0 0,1 0 0,-1 0 0,1-1 0,-1 1 0,1-1 0,-1 0 0,1 0 0,0 0 0,0-1 0,0 1 0,0-1 0,-3-3 0,-3-6 0,1 0 0,0 0 0,1 0 0,0-1 0,1 0 0,0-1 0,2 1 0,-1-1 0,1 0 0,-2-22 0,-1-17 0,0-77 0,6 116 0,0-15 0,2 0 0,1 0 0,11-56 0,-11 74 0,0 1 0,1 0 0,1 0 0,0 1 0,0-1 0,1 1 0,0 0 0,1 0 0,0 0 0,0 1 0,1 0 0,0 0 0,0 0 0,12-8 0,-13 12-136,0 1-1,1 0 1,-1 0-1,0 0 1,1 1-1,0 0 1,0 0-1,-1 1 0,14-1 1,5 0-6690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28:33.742"/>
    </inkml:context>
    <inkml:brush xml:id="br0">
      <inkml:brushProperty name="width" value="0.05" units="cm"/>
      <inkml:brushProperty name="height" value="0.05" units="cm"/>
    </inkml:brush>
  </inkml:definitions>
  <inkml:trace contextRef="#ctx0" brushRef="#br0">2 64 24575,'-1'22'0,"1"-14"0,-1-1 0,1 1 0,1 0 0,-1 0 0,2-1 0,2 12 0,-3-16 0,0-1 0,0 0 0,0 0 0,0 0 0,0 0 0,1-1 0,-1 1 0,1 0 0,-1-1 0,1 1 0,0-1 0,0 1 0,0-1 0,0 0 0,0 1 0,0-1 0,0 0 0,0-1 0,0 1 0,0 0 0,1 0 0,-1-1 0,0 0 0,0 1 0,1-1 0,3 0 0,-2 0 0,0 1 0,0-1 0,1 0 0,-1 0 0,0-1 0,0 1 0,1-1 0,-1 0 0,0 0 0,0-1 0,0 1 0,0-1 0,0 0 0,-1 0 0,1 0 0,0 0 0,4-5 0,-5 4 0,0-1 0,-1 1 0,1-1 0,-1 0 0,1 0 0,-1 0 0,0 0 0,-1 0 0,1 0 0,-1-1 0,0 1 0,0 0 0,0-1 0,-1 1 0,1-1 0,-1-6 0,0 6 0,0-1 0,0 1 0,0 0 0,-1 0 0,0 0 0,0 0 0,0 0 0,0 0 0,-5-9 0,5 12 0,0 0 0,-1 1 0,0-1 0,1 0 0,-1 0 0,0 1 0,0-1 0,0 1 0,0-1 0,-1 1 0,1 0 0,0 0 0,0 0 0,-1 0 0,1 0 0,0 0 0,-1 1 0,1-1 0,-1 1 0,1 0 0,-1 0 0,-2 0 0,-14-1-1365,2 2-5461</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9:32.149"/>
    </inkml:context>
    <inkml:brush xml:id="br0">
      <inkml:brushProperty name="width" value="0.05" units="cm"/>
      <inkml:brushProperty name="height" value="0.05" units="cm"/>
      <inkml:brushProperty name="color" value="#FF0066"/>
    </inkml:brush>
  </inkml:definitions>
  <inkml:trace contextRef="#ctx0" brushRef="#br0">1 0 24575,'0'4'0,"3"4"0,1 4 0,4 3 0,0 3 0,2 2 0,-1 0 0,-1 0 0,-3-2-8191</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9:32.518"/>
    </inkml:context>
    <inkml:brush xml:id="br0">
      <inkml:brushProperty name="width" value="0.05" units="cm"/>
      <inkml:brushProperty name="height" value="0.05" units="cm"/>
      <inkml:brushProperty name="color" value="#FF0066"/>
    </inkml:brush>
  </inkml:definitions>
  <inkml:trace contextRef="#ctx0" brushRef="#br0">0 4 24575,'0'-3'0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9:32.987"/>
    </inkml:context>
    <inkml:brush xml:id="br0">
      <inkml:brushProperty name="width" value="0.05" units="cm"/>
      <inkml:brushProperty name="height" value="0.05" units="cm"/>
      <inkml:brushProperty name="color" value="#FF0066"/>
    </inkml:brush>
  </inkml:definitions>
  <inkml:trace contextRef="#ctx0" brushRef="#br0">2 12 24575,'0'1'0,"-1"-1"0,1 1 0,0 0 0,0-1 0,0 1 0,0 0 0,0-1 0,0 1 0,0-1 0,0 1 0,0 0 0,0-1 0,0 1 0,0 0 0,1-1 0,-1 1 0,0-1 0,0 1 0,1 0 0,-1-1 0,0 1 0,1-1 0,-1 1 0,0-1 0,1 1 0,-1-1 0,1 1 0,-1-1 0,1 1 0,-1-1 0,1 0 0,-1 1 0,1-1 0,0 0 0,-1 0 0,1 1 0,-1-1 0,1 0 0,0 0 0,-1 0 0,1 0 0,0 0 0,-1 0 0,1 1 0,0-2 0,0 1 0,34-17 0,-8 3 0,-21 14 0,0-1 0,-1 1 0,1 0 0,-1 0 0,1 1 0,0 0 0,-1 0 0,1 0 0,-1 1 0,0-1 0,1 1 0,-1 1 0,0-1 0,0 1 0,0-1 0,-1 2 0,1-1 0,-1 0 0,1 1 0,-1 0 0,0 0 0,-1 0 0,1 0 0,5 9 0,-4-8 0,1 1 0,-1-1 0,1-1 0,0 1 0,1-1 0,-1 0 0,1 0 0,0-1 0,0 0 0,0 0 0,0-1 0,15 4 0,-11-3 0,1 1 0,-1 0 0,0 1 0,13 6 0,-11-1-109,-10-8 25,1 1 0,-1-1 1,0 1-1,1-1 0,-1 0 1,1 0-1,0-1 0,0 1 0,-1-1 1,1 0-1,0 0 0,0 0 0,0 0 1,8 0-1,1-5-6742</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9:36.479"/>
    </inkml:context>
    <inkml:brush xml:id="br0">
      <inkml:brushProperty name="width" value="0.05" units="cm"/>
      <inkml:brushProperty name="height" value="0.05" units="cm"/>
      <inkml:brushProperty name="color" value="#FF0066"/>
    </inkml:brush>
  </inkml:definitions>
  <inkml:trace contextRef="#ctx0" brushRef="#br0">182 423 24575,'0'-2'0,"-1"0"0,1 0 0,-1 0 0,0 0 0,0 0 0,0 0 0,0 0 0,0 0 0,0 1 0,0-1 0,-1 0 0,1 0 0,-1 1 0,1-1 0,-1 1 0,0 0 0,1-1 0,-1 1 0,0 0 0,-4-2 0,0 0 0,-1-1 0,0 1 0,0 1 0,-13-4 0,14 4 0,1 1 0,-1 1 0,0-1 0,0 1 0,1 0 0,-1 0 0,0 0 0,0 1 0,-9 2 0,12-2 0,1 0 0,0 0 0,0 0 0,0 0 0,0 1 0,0-1 0,0 0 0,0 1 0,1 0 0,-1-1 0,1 1 0,-1 0 0,1 0 0,-1 0 0,1 0 0,0 0 0,0 0 0,0 0 0,0 1 0,0-1 0,1 0 0,-1 1 0,1-1 0,-1 0 0,1 1 0,0 3 0,-1 6 0,0 0 0,1 0 0,1 0 0,0 0 0,0 0 0,1 0 0,6 19 0,-6-27 0,-1 0 0,1 0 0,0 0 0,0-1 0,0 1 0,1 0 0,-1-1 0,1 0 0,0 1 0,0-1 0,0 0 0,0-1 0,1 1 0,-1 0 0,1-1 0,0 0 0,-1 0 0,1 0 0,0 0 0,0-1 0,0 1 0,0-1 0,1 0 0,6 1 0,40 0 0,0-1 0,73-9 0,-119 8 0,-1-1 0,1 0 0,-1 0 0,0 0 0,1-1 0,-1 1 0,0-1 0,1 0 0,-1-1 0,-1 1 0,1-1 0,0 1 0,0-1 0,-1 0 0,4-4 0,3-5 0,0-1 0,-1 0 0,9-15 0,14-21 0,-32 49 0,1-1 0,-1 0 0,1 1 0,-1-1 0,1 0 0,-1 1 0,1-1 0,-1 0 0,1 1 0,0-1 0,-1 1 0,1 0 0,0-1 0,-1 1 0,1-1 0,0 1 0,0 0 0,0-1 0,-1 1 0,1 0 0,0 0 0,0 0 0,1 0 0,-2 0 0,1 0 0,0 1 0,-1-1 0,1 1 0,-1-1 0,1 1 0,-1-1 0,1 1 0,-1 0 0,1-1 0,-1 1 0,0 0 0,1-1 0,-1 1 0,0 0 0,0-1 0,1 1 0,-1 0 0,0-1 0,0 2 0,3 48 0,-3-43 0,0 4 0,0-2 0,0 0 0,1 0 0,0 0 0,0 0 0,4 15 0,-4-23 0,0 1 0,-1 0 0,1-1 0,0 1 0,0-1 0,0 1 0,0-1 0,0 0 0,0 1 0,0-1 0,1 0 0,-1 0 0,0 0 0,1 0 0,-1 0 0,1 0 0,-1 0 0,1 0 0,-1 0 0,1-1 0,0 1 0,-1-1 0,1 1 0,0-1 0,-1 0 0,1 1 0,0-1 0,0 0 0,-1 0 0,1-1 0,0 1 0,0 0 0,-1 0 0,1-1 0,3 0 0,0 0 0,0 0 0,0 1 0,0-1 0,0 1 0,0 1 0,0-1 0,0 1 0,-1 0 0,1 0 0,0 0 0,0 0 0,0 1 0,-1 0 0,1 0 0,6 5 0,20 6 0,-30-12 0,1-1 0,0 1 0,-1-1 0,1 0 0,0 0 0,-1 0 0,1 0 0,0 0 0,0 0 0,-1 0 0,1 0 0,0-1 0,-1 1 0,1-1 0,0 1 0,-1-1 0,1 0 0,-1 1 0,1-1 0,1-2 0,31-27 0,-30 26 0,0-1 0,0 1 0,0 0 0,1 1 0,0-1 0,-1 1 0,8-4 0,-9 6 0,0 0 0,-1 1 0,1-1 0,0 1 0,-1-1 0,1 1 0,0 0 0,0 0 0,-1 0 0,1 1 0,0-1 0,0 1 0,-1-1 0,1 1 0,-1 0 0,1 0 0,0 0 0,-1 0 0,0 1 0,1-1 0,-1 1 0,0-1 0,0 1 0,0 0 0,0 0 0,0 0 0,0 0 0,0 0 0,2 4 0,5 7 0,-1 1 0,0 0 0,-1 0 0,5 16 0,-2-8 0,43 117 0,-52-137 0,-1-1 0,1 1 0,0-1 0,-1 0 0,1 1 0,0-1 0,0 0 0,0 1 0,0-1 0,0 0 0,0 0 0,0 0 0,0 0 0,0 0 0,3 1 0,-4-2 0,1 0 0,-1 0 0,1 0 0,-1 0 0,1 0 0,-1-1 0,1 1 0,-1 0 0,1 0 0,-1 0 0,1 0 0,-1-1 0,1 1 0,-1 0 0,0-1 0,1 1 0,-1 0 0,1-1 0,-1 1 0,0 0 0,1-1 0,-1 1 0,0-1 0,0 1 0,1 0 0,-1-1 0,0 1 0,0-1 0,1 0 0,2-7 0,-1-1 0,0 1 0,0-1 0,1-10 0,15-244 0,-12 133 0,6-283 0,-13 462 0,-1 33 0,4 0 0,22 150 0,-21-218 0,0 0 0,1-1 0,0 0 0,9 18 0,-12-28 0,1 0 0,-1-1 0,1 1 0,0-1 0,-1 1 0,1-1 0,0 0 0,0 1 0,1-1 0,-1 0 0,0 0 0,1-1 0,-1 1 0,1-1 0,-1 1 0,1-1 0,0 0 0,0 1 0,-1-2 0,1 1 0,0 0 0,0 0 0,0-1 0,0 0 0,0 0 0,6 0 0,4-2 0,1-1 0,-1-1 0,0 0 0,0 0 0,-1-2 0,1 1 0,-1-2 0,18-11 0,-28 16 0,1 1 0,0-1 0,1 1 0,-1 0 0,0 0 0,0 0 0,0 1 0,1-1 0,-1 1 0,0 0 0,1 0 0,-1 0 0,7 1 0,45 13 0,-12-2 0,-31-10 0,-1 0 0,1-2 0,0 1 0,0-1 0,0-1 0,20-4 0,-30 5 0,-1 0 0,0 0 0,1 0 0,-1 1 0,0-1 0,0 0 0,1 0 0,-1 1 0,0-1 0,0 1 0,1-1 0,-1 1 0,0 0 0,0-1 0,0 1 0,0 0 0,0 0 0,0 0 0,0-1 0,0 1 0,0 0 0,0 0 0,-1 0 0,1 1 0,0-1 0,-1 0 0,1 0 0,0 0 0,-1 1 0,0-1 0,1 2 0,13 48 0,-12-40 0,22 132 0,-5 1 0,-2 286 0,-17-424 0,-1 28 0,1-33 0,0 0 0,0 0 0,0 0 0,0 0 0,0-1 0,0 1 0,0 0 0,-1 0 0,1 0 0,0 0 0,-1 0 0,1-1 0,0 1 0,-1 0 0,1 0 0,-1-1 0,1 1 0,-1 0 0,1-1 0,-1 1 0,0 0 0,1-1 0,-1 1 0,0-1 0,1 1 0,-1-1 0,-1 1 0,1-1 0,0 0 0,0-1 0,0 1 0,0-1 0,1 1 0,-1-1 0,0 1 0,0-1 0,0 1 0,1-1 0,-1 0 0,0 1 0,1-1 0,-1 0 0,0 0 0,1 1 0,-1-1 0,1 0 0,0 0 0,-1 0 0,1 0 0,-1-1 0,-8-27 0,7 24 0,-5-24 0,1 0 0,1-1 0,2 1 0,1-1 0,1 0 0,2 0 0,0 0 0,2 1 0,2-1 0,0 1 0,2 0 0,2 0 0,11-27 0,-17 47 0,1 1 0,1 0 0,-1 0 0,1 0 0,1 0 0,-1 1 0,1 0 0,0 0 0,1 1 0,0-1 0,0 1 0,0 1 0,9-6 0,-11 8-170,0-1-1,0 0 0,-1 0 1,1 0-1,-1 0 0,0-1 1,5-7-1,0 0-6655</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9:36.809"/>
    </inkml:context>
    <inkml:brush xml:id="br0">
      <inkml:brushProperty name="width" value="0.05" units="cm"/>
      <inkml:brushProperty name="height" value="0.05" units="cm"/>
      <inkml:brushProperty name="color" value="#FF0066"/>
    </inkml:brush>
  </inkml:definitions>
  <inkml:trace contextRef="#ctx0" brushRef="#br0">16 8 24575,'-4'0'0,"0"-3"0,-4-2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9:39.626"/>
    </inkml:context>
    <inkml:brush xml:id="br0">
      <inkml:brushProperty name="width" value="0.05" units="cm"/>
      <inkml:brushProperty name="height" value="0.05" units="cm"/>
      <inkml:brushProperty name="color" value="#FF0066"/>
    </inkml:brush>
  </inkml:definitions>
  <inkml:trace contextRef="#ctx0" brushRef="#br0">207 81 24575,'-9'1'0,"-1"0"0,1 1 0,0 1 0,-1 0 0,1 0 0,0 0 0,1 1 0,-10 5 0,-16 7 0,17-9 0,12-6 0,0 0 0,0 1 0,0 0 0,-1 1 0,2-1 0,-1 1 0,0 0 0,1 0 0,-1 0 0,1 1 0,-6 5 0,10-8 0,0 0 0,-1-1 0,1 1 0,0 0 0,0 0 0,0 0 0,0 0 0,-1 0 0,1 0 0,0 0 0,1 0 0,-1 0 0,0 0 0,0 0 0,0 0 0,1 0 0,-1 0 0,0-1 0,1 1 0,-1 0 0,1 0 0,-1 0 0,1 0 0,-1-1 0,1 1 0,0 0 0,-1 0 0,1-1 0,1 2 0,25 20 0,-20-18 0,-2 0 0,0 1 0,0-1 0,0 1 0,0 0 0,-1 0 0,0 1 0,0-1 0,0 1 0,-1 0 0,0 0 0,0 0 0,0 0 0,-1 1 0,2 6 0,-2-1 0,0 1 0,0 0 0,-2 0 0,1 0 0,-1-1 0,-4 20 0,4-15 0,0-1 0,1 0 0,1 1 0,0-1 0,1 0 0,7 21 0,0 4 0,44 240 0,-52-345 0,-1-35 0,24-185 0,-15 227 0,3 2 0,1-1 0,3 2 0,42-90 0,-57 140 0,0-1 0,0 1 0,1 0 0,0 0 0,-1 1 0,1-1 0,1 0 0,-1 1 0,0 0 0,1 0 0,0 0 0,0 0 0,0 1 0,0-1 0,0 1 0,0 0 0,9-3 0,-9 5 0,-1-1 0,1 1 0,-1-1 0,1 1 0,-1 1 0,1-1 0,-1 0 0,1 1 0,-1 0 0,0-1 0,1 1 0,-1 1 0,0-1 0,1 0 0,-1 1 0,0 0 0,0-1 0,0 1 0,-1 0 0,1 1 0,0-1 0,-1 0 0,1 1 0,2 4 0,1 1 0,-1-1 0,0 1 0,-1 0 0,0 0 0,0 0 0,-1 1 0,0 0 0,0-1 0,-1 1 0,0 0 0,-1 0 0,0 0 0,0 0 0,-1 0 0,0 1 0,-1-1 0,0 0 0,0 0 0,-1 0 0,0 0 0,-5 13 0,-2 3 0,-1-1 0,-2 0 0,0 0 0,-1-1 0,-2-1 0,-20 25 0,31-41 0,-1 0 0,1-1 0,-1 0 0,-1 0 0,1 0 0,-1-1 0,0 0 0,-6 4 0,36-22 0,-1-2 0,24-21 0,34-24 0,-52 42 0,9-4 0,-2-2 0,-1-1 0,40-39 0,-60 42 0,-13 19 0,-8 15 0,1 0 0,0 0 0,1 1 0,0 0 0,-4 24 0,8-33 0,-1 1 0,1 0 0,0-1 0,0 1 0,0 0 0,1-1 0,-1 1 0,1-1 0,1 7 0,-1-9 0,0 1 0,-1-1 0,1 0 0,0 1 0,0-1 0,0 0 0,0 0 0,0 0 0,0 0 0,0 0 0,0 0 0,1 0 0,-1 0 0,0 0 0,0 0 0,1-1 0,-1 1 0,1 0 0,-1-1 0,1 1 0,-1-1 0,1 0 0,1 1 0,0-1 0,-1 0 0,1 0 0,-1 0 0,1 0 0,-1 0 0,1-1 0,-1 1 0,0-1 0,1 0 0,-1 1 0,0-1 0,1 0 0,-1-1 0,0 1 0,0 0 0,0 0 0,0-1 0,0 1 0,2-4 0,3-2 0,0-1 0,-1 0 0,8-14 0,-10 16 0,0 0 0,0 0 0,1 0 0,-1 0 0,9-7 0,-12 13 0,0-1 0,-1 1 0,1 0 0,0-1 0,0 1 0,0 0 0,0 0 0,0 0 0,0-1 0,0 1 0,0 0 0,0 0 0,0 1 0,0-1 0,0 0 0,0 0 0,0 0 0,-1 1 0,1-1 0,0 0 0,0 1 0,0-1 0,0 0 0,0 1 0,-1 0 0,1-1 0,0 1 0,0-1 0,-1 1 0,2 1 0,24 28 0,-16-18 0,-6-8 0,1-1 0,-1 1 0,1 0 0,0-1 0,0 0 0,0 0 0,0-1 0,0 1 0,1-1 0,-1 0 0,1-1 0,0 1 0,-1-1 0,1 0 0,11 0 0,-7-1 0,0-1 0,0 1 0,0-2 0,0 1 0,-1-1 0,1-1 0,0 0 0,12-5 0,-6 2 0,0 2 0,0 0 0,0 1 0,1 1 0,-1 0 0,29 1 0,-24 1 0,0-1 0,0 0 0,37-10 0,-52 10 0,-1-1 0,1 0 0,0-1 0,-1 1 0,0-1 0,1 0 0,-1-1 0,0 1 0,-1-1 0,1 0 0,-1 0 0,1 0 0,-1-1 0,0 0 0,-1 1 0,1-1 0,3-8 0,-6 14 0,-1-1 0,1 1 0,0-1 0,-1 1 0,1 0 0,0-1 0,-1 1 0,1 0 0,-1 0 0,1-1 0,-1 1 0,1 0 0,-1 0 0,0 0 0,0 0 0,1 0 0,-1 0 0,0-1 0,0 1 0,0 0 0,0 1 0,2 5 0,1 0 0,-1-1 0,1 1 0,0-1 0,0 0 0,1 0 0,0 0 0,0 0 0,5 5 0,-5-8 0,1-1 0,-1 1 0,1-1 0,-1 0 0,1 0 0,0 0 0,0-1 0,0 1 0,0-1 0,0 0 0,0-1 0,0 1 0,0-1 0,0 0 0,0 0 0,0-1 0,0 0 0,1 0 0,-2 0 0,1 0 0,0-1 0,0 1 0,0-1 0,-1-1 0,1 1 0,-1-1 0,1 1 0,-1-1 0,0-1 0,0 1 0,-1 0 0,1-1 0,-1 0 0,6-7 0,0-1-1365,-1 2-5461</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9:40.623"/>
    </inkml:context>
    <inkml:brush xml:id="br0">
      <inkml:brushProperty name="width" value="0.05" units="cm"/>
      <inkml:brushProperty name="height" value="0.05" units="cm"/>
      <inkml:brushProperty name="color" value="#FF0066"/>
    </inkml:brush>
  </inkml:definitions>
  <inkml:trace contextRef="#ctx0" brushRef="#br0">1 1 24575,'616'0'-1365,"-600"0"-5461</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9:41.095"/>
    </inkml:context>
    <inkml:brush xml:id="br0">
      <inkml:brushProperty name="width" value="0.05" units="cm"/>
      <inkml:brushProperty name="height" value="0.05" units="cm"/>
      <inkml:brushProperty name="color" value="#FF0066"/>
    </inkml:brush>
  </inkml:definitions>
  <inkml:trace contextRef="#ctx0" brushRef="#br0">1 1 24575,'10'0'0,"10"-1"0,0 2 0,1 0 0,-1 1 0,27 7 0,-42-8 0,-1 0 0,0 0 0,0 1 0,0-1 0,0 1 0,0 0 0,0 0 0,-1 1 0,1-1 0,-1 1 0,1-1 0,-1 1 0,0 0 0,0 1 0,0-1 0,-1 0 0,1 1 0,-1 0 0,0-1 0,0 1 0,0 0 0,0 0 0,-1 0 0,1 0 0,-1 1 0,1 6 0,-1-5 24,-1 1 0,1-1 0,-1 0 0,-2 12 0,2-16-95,0 0 1,-1 0-1,1 0 0,-1-1 0,0 1 1,1 0-1,-1 0 0,0-1 1,0 1-1,0-1 0,0 1 0,0-1 1,-1 1-1,1-1 0,0 0 1,-1 1-1,1-1 0,-1 0 0,1 0 1,-3 1-1,-9 3-6755</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4T15:59:43.447"/>
    </inkml:context>
    <inkml:brush xml:id="br0">
      <inkml:brushProperty name="width" value="0.05" units="cm"/>
      <inkml:brushProperty name="height" value="0.05" units="cm"/>
      <inkml:brushProperty name="color" value="#FF0066"/>
    </inkml:brush>
  </inkml:definitions>
  <inkml:trace contextRef="#ctx0" brushRef="#br0">56 99 24575,'-2'-1'0,"0"1"0,0 0 0,-1 0 0,1 0 0,0 1 0,0-1 0,-1 1 0,1-1 0,0 1 0,0-1 0,0 1 0,0 0 0,0 0 0,0 0 0,0 1 0,0-1 0,0 0 0,0 1 0,-1 1 0,1 0 0,0 0 0,1 0 0,-1 0 0,1 1 0,0-1 0,0 0 0,0 1 0,0-1 0,1 1 0,-1-1 0,1 1 0,0 4 0,1 51 0,3 1 0,2-1 0,3 0 0,27 94 0,-34-232 0,1-81 0,-1 133 0,1 0 0,2 0 0,15-49 0,-19 71 0,1 0 0,0 1 0,0 0 0,0-1 0,1 1 0,-1 0 0,1 0 0,0 0 0,0 1 0,1-1 0,-1 1 0,1 0 0,0 0 0,0 0 0,0 0 0,0 0 0,0 1 0,0 0 0,1 0 0,-1 0 0,1 1 0,6-2 0,6 0 0,1 1 0,0 0 0,-1 2 0,33 3 0,-8-1 0,-33-2 0,1 1 0,0 0 0,0 0 0,18 6 0,-27-7 0,1 0 0,-1 1 0,1-1 0,-1 1 0,1-1 0,-1 1 0,0 0 0,1-1 0,-1 1 0,0 0 0,1 0 0,-1 0 0,0 0 0,0 0 0,0 0 0,0 1 0,0-1 0,0 0 0,0 0 0,0 1 0,-1-1 0,1 1 0,0-1 0,-1 1 0,1-1 0,-1 1 0,0-1 0,1 1 0,-1-1 0,0 1 0,0-1 0,0 1 0,0-1 0,0 1 0,0 0 0,-1-1 0,1 1 0,0-1 0,-2 3 0,1-1 0,-1-1 0,1 0 0,-1 0 0,1 0 0,-1 0 0,0 0 0,0 0 0,0 0 0,0 0 0,0-1 0,0 1 0,-1-1 0,1 0 0,0 1 0,-1-1 0,-3 1 0,-46 13 0,40-12 0,-49 8 0,41-8 0,0 0 0,0 2 0,-32 11 0,51-15 0,0-1 0,0 0 0,0 1 0,0-1 0,-1 1 0,1-1 0,0 1 0,0 0 0,0-1 0,0 1 0,0 0 0,0 0 0,1-1 0,-1 1 0,0 0 0,0 0 0,1 0 0,-1 0 0,0 2 0,1-3 0,0 1 0,0 0 0,1-1 0,-1 1 0,0-1 0,1 1 0,-1-1 0,1 1 0,-1-1 0,0 1 0,1-1 0,-1 1 0,1-1 0,0 0 0,-1 1 0,1-1 0,-1 0 0,1 1 0,-1-1 0,1 0 0,0 0 0,-1 0 0,1 0 0,1 1 0,7 1 0,1 0 0,0-1 0,15 0 0,367-27 0,-358 21 0,-1-1 0,60-19 0,-78 20 0,-1 0 0,-1-1 0,1 0 0,-1-2 0,0 1 0,-1-2 0,0 1 0,21-21 0,-5-10 0,-22 31 0,-1-1 0,1 1 0,1 0 0,0 0 0,12-11 0,-17 18 0,0-1 0,0 1 0,0 0 0,0 0 0,0 0 0,1 0 0,-1 0 0,0 0 0,0 1 0,1-1 0,-1 1 0,1 0 0,-1 0 0,0-1 0,1 1 0,-1 1 0,1-1 0,-1 0 0,0 1 0,1-1 0,-1 1 0,0 0 0,1-1 0,-1 1 0,0 0 0,0 0 0,0 1 0,4 2 0,27 20 0,34 31 0,-46-36 0,0-1 0,1-1 0,1-1 0,47 24 0,-66-38 0,-1 0 0,1 0 0,0-1 0,0 0 0,1 1 0,-1-2 0,0 1 0,0 0 0,0-1 0,1 0 0,-1 0 0,0 0 0,1 0 0,-1-1 0,0 1 0,0-1 0,0 0 0,0-1 0,0 1 0,0-1 0,0 1 0,0-1 0,0 0 0,-1-1 0,1 1 0,-1-1 0,1 1 0,4-6 0,-4 5 0,0 0 0,0 0 0,0 0 0,1 0 0,-1 1 0,1 0 0,0 0 0,-1 0 0,1 1 0,0 0 0,0 0 0,0 0 0,9 0 0,5 0 0,-1 1 0,26 4 0,-39-4 0,0 2 0,0-1 0,0 0 0,0 1 0,0 0 0,-1 0 0,1 0 0,-1 1 0,1 0 0,-1 0 0,0 0 0,0 0 0,0 0 0,-1 1 0,1 0 0,-1 0 0,0 0 0,0 0 0,0 0 0,0 0 0,-1 1 0,0 0 0,0-1 0,0 1 0,0 0 0,-1 0 0,0 0 0,0 0 0,0 0 0,0 10 0,-2-13 0,1 1 0,-1-1 0,0 0 0,0 0 0,0 0 0,0 0 0,0 0 0,0 0 0,-1 0 0,1-1 0,-1 1 0,1 0 0,-1-1 0,0 1 0,1-1 0,-1 1 0,0-1 0,0 0 0,0 0 0,0 0 0,0 0 0,0 0 0,0 0 0,-1-1 0,1 1 0,0-1 0,0 0 0,-1 1 0,1-1 0,0 0 0,0 0 0,-1 0 0,1-1 0,-4 0 0,4 1 0,0 0 0,0-1 0,1 1 0,-1-1 0,0 1 0,1-1 0,-1 0 0,0 0 0,1 0 0,-1 0 0,1 0 0,0 0 0,-1 0 0,1 0 0,0 0 0,0-1 0,-1 1 0,1-1 0,-1-1 0,2 1 0,-1 0 0,0 0 0,1 0 0,0 0 0,-1 0 0,1 0 0,0 0 0,0 0 0,0 0 0,1 0 0,-1 0 0,0 0 0,1 0 0,-1 0 0,1 0 0,0 1 0,-1-1 0,1 0 0,0 0 0,0 0 0,2-2 0,2-3 0,1-1 0,0 2 0,0-1 0,0 0 0,1 1 0,-1 1 0,2-1 0,-1 1 0,12-7 0,11-3 0,39-15 0,-17 8 0,-44 19 0,8-5 0,1 1 0,30-9 0,-43 15 0,1 0 0,-1 0 0,1 1 0,-1-1 0,1 1 0,-1 0 0,1 0 0,-1 1 0,1-1 0,-1 1 0,1 0 0,-1 0 0,0 0 0,1 1 0,-1-1 0,5 4 0,0 0 0,-1 1 0,0 0 0,-1 0 0,1 0 0,-1 1 0,-1 0 0,1 1 0,-1-1 0,-1 1 0,7 11 0,-6-8 0,1 0 0,-2 1 0,0 0 0,0 0 0,-1 0 0,0 0 0,-1 1 0,-1 0 0,0-1 0,-1 1 0,0 0 0,-1 0 0,0 0 0,-1 0 0,-4 22 0,4-33-47,1-1 0,0 1 0,-1 0 0,1 0 0,-1-1 0,1 1 0,-1 0 0,0-1 0,0 1-1,0-1 1,0 1 0,0-1 0,0 1 0,0-1 0,0 0 0,-1 1 0,1-1 0,-1 0 0,1 0 0,0 0 0,-1 0 0,0 0-1,1-1 1,-1 1 0,0 0 0,1-1 0,-1 1 0,-3 0 0,-5-3-6779</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28:35.005"/>
    </inkml:context>
    <inkml:brush xml:id="br0">
      <inkml:brushProperty name="width" value="0.05" units="cm"/>
      <inkml:brushProperty name="height" value="0.05" units="cm"/>
    </inkml:brush>
  </inkml:definitions>
  <inkml:trace contextRef="#ctx0" brushRef="#br0">102 10 24575,'-4'1'0,"0"-1"0,0 1 0,0 0 0,0 0 0,1 0 0,-1 1 0,0-1 0,1 1 0,-1 0 0,1 0 0,-1 0 0,1 0 0,0 1 0,0 0 0,0-1 0,0 1 0,-4 5 0,3-3 0,1 0 0,-1 0 0,1 0 0,0 1 0,0-1 0,1 1 0,-1-1 0,1 1 0,1 0 0,-3 10 0,3-10 0,0-1 0,1 1 0,0-1 0,0 1 0,0-1 0,1 1 0,0-1 0,0 1 0,3 8 0,-3-12 0,0 0 0,0 0 0,1 0 0,-1 0 0,1 0 0,0 0 0,-1 0 0,1-1 0,0 1 0,0-1 0,0 1 0,0-1 0,0 0 0,0 0 0,0 0 0,0 0 0,1 0 0,-1 0 0,0-1 0,1 1 0,-1-1 0,0 0 0,1 1 0,3-1 0,1 0 0,0 1 0,0-1 0,1-1 0,-1 1 0,0-1 0,0 0 0,0-1 0,0 0 0,-1 0 0,1 0 0,11-6 0,-15 6 0,1-1 0,0 0 0,-1 0 0,0 0 0,0 0 0,0 0 0,0-1 0,-1 1 0,1-1 0,-1 0 0,0 0 0,0 1 0,0-2 0,0 1 0,-1 0 0,0 0 0,0 0 0,0-1 0,1-8 0,-1 8-76,-1 0 1,1-1-1,-1 1 0,0-1 0,0 1 0,0 0 0,-1-1 0,0 1 1,0 0-1,0 0 0,-1-1 0,0 1 0,0 0 0,0 0 1,-1 1-1,1-1 0,-6-7 0,-5 0-6750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28:36.152"/>
    </inkml:context>
    <inkml:brush xml:id="br0">
      <inkml:brushProperty name="width" value="0.05" units="cm"/>
      <inkml:brushProperty name="height" value="0.05" units="cm"/>
    </inkml:brush>
  </inkml:definitions>
  <inkml:trace contextRef="#ctx0" brushRef="#br0">122 0 24575,'0'1'0,"-1"0"0,1 0 0,-1 0 0,1 0 0,-1 0 0,1 0 0,-1-1 0,1 1 0,-1 0 0,0 0 0,1-1 0,-1 1 0,0 0 0,0-1 0,0 1 0,0-1 0,1 1 0,-1-1 0,0 1 0,-1-1 0,-25 11 0,20-9 0,2 0 0,1-1 0,-1 1 0,1 0 0,0 0 0,0 1 0,0-1 0,0 1 0,0 0 0,1 0 0,-1 0 0,1 1 0,-6 6 0,6-5 0,1 0 0,0 0 0,0 0 0,1 1 0,-1-1 0,1 0 0,0 1 0,1-1 0,-1 0 0,1 1 0,0 5 0,0-7 0,0 0 0,1 0 0,-1 0 0,1 0 0,0 0 0,0 0 0,0 0 0,0-1 0,0 1 0,1 0 0,0-1 0,0 1 0,0-1 0,0 0 0,1 0 0,-1 1 0,1-2 0,-1 1 0,1 0 0,0 0 0,0-1 0,1 0 0,-1 1 0,7 2 0,-2-2 0,0 0 0,0 0 0,1-1 0,-1 0 0,0 0 0,1-1 0,-1 0 0,1-1 0,-1 0 0,16-2 0,-22 2 2,0-1 0,0 1 1,0-1-1,0 0 0,1 1 0,-1-1 0,0 0 0,0 0 0,-1-1 0,1 1 0,0 0 0,0-1 0,0 1 1,-1-1-1,1 1 0,-1-1 0,1 0 0,-1 0 0,0 0 0,0 0 0,0 0 0,0 0 0,0 0 1,0 0-1,0 0 0,-1 0 0,1 0 0,-1 0 0,0-1 0,1-1 0,0-11-109,0 1-1,-1-1 1,-3-24-1,1 13-892,2 9-5826</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30:13.494"/>
    </inkml:context>
    <inkml:brush xml:id="br0">
      <inkml:brushProperty name="width" value="0.05" units="cm"/>
      <inkml:brushProperty name="height" value="0.05" units="cm"/>
    </inkml:brush>
  </inkml:definitions>
  <inkml:trace contextRef="#ctx0" brushRef="#br0">0 0 24575,'725'11'0,"29"0"0,-393-12-1365,-345 1-5461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30:14.434"/>
    </inkml:context>
    <inkml:brush xml:id="br0">
      <inkml:brushProperty name="width" value="0.05" units="cm"/>
      <inkml:brushProperty name="height" value="0.05" units="cm"/>
    </inkml:brush>
  </inkml:definitions>
  <inkml:trace contextRef="#ctx0" brushRef="#br0">1 1 24575,'40'2'0,"-1"1"0,1 2 0,-1 2 0,0 1 0,47 18 0,183 82 0,-242-96 0,514 230 0,-491-224-1365,-33-14-5461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28:44.017"/>
    </inkml:context>
    <inkml:brush xml:id="br0">
      <inkml:brushProperty name="width" value="0.05" units="cm"/>
      <inkml:brushProperty name="height" value="0.05" units="cm"/>
    </inkml:brush>
  </inkml:definitions>
  <inkml:trace contextRef="#ctx0" brushRef="#br0">81 38 24575,'-4'0'0,"1"0"0,0 0 0,-1 0 0,1 0 0,0 1 0,0 0 0,-1-1 0,1 1 0,0 1 0,0-1 0,0 0 0,0 1 0,0-1 0,0 1 0,1 0 0,-1 0 0,1 0 0,-1 0 0,1 1 0,-3 2 0,3-1 0,0-1 0,0 1 0,0 0 0,1 0 0,-1-1 0,1 1 0,0 0 0,0 0 0,1 1 0,-1-1 0,1 0 0,0 0 0,0 0 0,0 0 0,1 0 0,0 5 0,0-6 0,-1-1 0,1 1 0,-1 0 0,1-1 0,0 1 0,0 0 0,0-1 0,1 1 0,-1-1 0,0 0 0,1 1 0,0-1 0,-1 0 0,1 0 0,0 0 0,0 0 0,0 0 0,1 0 0,-1-1 0,4 3 0,-4-4 0,-1 1 0,1-1 0,0 0 0,-1 1 0,1-1 0,0 0 0,0 0 0,-1 0 0,1 0 0,0-1 0,0 1 0,-1 0 0,1-1 0,0 1 0,-1-1 0,1 0 0,-1 1 0,1-1 0,-1 0 0,1 0 0,-1 0 0,1 0 0,-1 0 0,0 0 0,0-1 0,1 1 0,-1 0 0,0-1 0,0 1 0,0 0 0,-1-1 0,1 0 0,1-2 0,4-7-124,-1 0 0,0 0 0,-1-1 0,0 0 0,-1 0 0,0 0-1,-1 0 1,0-1 0,-1 1 0,-1-16 0,0 12-6702</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30:15.317"/>
    </inkml:context>
    <inkml:brush xml:id="br0">
      <inkml:brushProperty name="width" value="0.05" units="cm"/>
      <inkml:brushProperty name="height" value="0.05" units="cm"/>
    </inkml:brush>
  </inkml:definitions>
  <inkml:trace contextRef="#ctx0" brushRef="#br0">1 1 24575,'7'1'0,"-1"1"0,1-1 0,0 2 0,-1-1 0,0 1 0,10 5 0,45 26 0,3 4 0,176 99 0,509 305 0,-524-276 0,-216-159-341,1-1 0,-1-1-1,17 8 1,-8-7-6485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30:16.392"/>
    </inkml:context>
    <inkml:brush xml:id="br0">
      <inkml:brushProperty name="width" value="0.05" units="cm"/>
      <inkml:brushProperty name="height" value="0.05" units="cm"/>
    </inkml:brush>
  </inkml:definitions>
  <inkml:trace contextRef="#ctx0" brushRef="#br0">0 0 24575,'2'3'0,"-1"1"0,0-1 0,1 0 0,0 0 0,0 0 0,0 0 0,0-1 0,0 1 0,1-1 0,-1 1 0,1-1 0,-1 0 0,7 4 0,-1 1 0,49 47 0,-2 2 0,55 74 0,82 136 0,-158-218 0,265 394 0,-87-127 0,-5 18 0,-96-147 0,-98-166-1365,-1-4-5461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30:17.606"/>
    </inkml:context>
    <inkml:brush xml:id="br0">
      <inkml:brushProperty name="width" value="0.05" units="cm"/>
      <inkml:brushProperty name="height" value="0.05" units="cm"/>
    </inkml:brush>
  </inkml:definitions>
  <inkml:trace contextRef="#ctx0" brushRef="#br0">1 0 24575,'34'2'0,"1"1"0,0 1 0,-1 2 0,0 1 0,40 15 0,-61-18 0,0 1 0,-1 1 0,1 0 0,14 10 0,-24-15 0,-1 0 0,0 1 0,0-1 0,0 1 0,0 0 0,0-1 0,0 1 0,0 0 0,0 0 0,-1 1 0,1-1 0,-1 0 0,0 0 0,0 1 0,0-1 0,0 1 0,0-1 0,0 1 0,0-1 0,-1 1 0,1-1 0,-1 1 0,0 0 0,0-1 0,0 1 0,0 0 0,0-1 0,-1 1 0,-1 5 0,2-7 4,-1 1 0,0-1 0,0 1 0,0 0 0,0-1 0,-1 0 0,1 1 0,0-1 0,-1 0 0,1 0 0,0 1 0,-1-1 0,0 0 0,1 0 0,-1-1 0,1 1 0,-4 1 0,-32 8-513,26-8-419,-7 2-5898</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30:18.490"/>
    </inkml:context>
    <inkml:brush xml:id="br0">
      <inkml:brushProperty name="width" value="0.05" units="cm"/>
      <inkml:brushProperty name="height" value="0.05" units="cm"/>
    </inkml:brush>
  </inkml:definitions>
  <inkml:trace contextRef="#ctx0" brushRef="#br0">0 1 24575,'4'3'0,"0"5"0,1 7 0,2 2 0,3 1 0,0 4 0,2 5 0,-2 1 0,-1 0 0,-4-3 0,-2-1 0,-1-2 0,-1-1 0,-2-1 0,1 0 0,-4-4 0,-4-4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30:19.147"/>
    </inkml:context>
    <inkml:brush xml:id="br0">
      <inkml:brushProperty name="width" value="0.05" units="cm"/>
      <inkml:brushProperty name="height" value="0.05" units="cm"/>
    </inkml:brush>
  </inkml:definitions>
  <inkml:trace contextRef="#ctx0" brushRef="#br0">8 1 24575,'0'3'0,"0"5"0,0 4 0,0 3 0,0 7 0,0 1 0,0 5 0,0 4 0,0 0 0,0-3 0,0 2 0,0-3 0,-3-5 0,-2-6-8191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30:20.036"/>
    </inkml:context>
    <inkml:brush xml:id="br0">
      <inkml:brushProperty name="width" value="0.05" units="cm"/>
      <inkml:brushProperty name="height" value="0.05" units="cm"/>
    </inkml:brush>
  </inkml:definitions>
  <inkml:trace contextRef="#ctx0" brushRef="#br0">77 1 24575,'-3'3'0,"-2"5"0,0 4 0,2 4 0,-3 5 0,0 3 0,1 0 0,-2-3 0,-3-6 0,-3-5 0,0-5-8191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30:24.346"/>
    </inkml:context>
    <inkml:brush xml:id="br0">
      <inkml:brushProperty name="width" value="0.05" units="cm"/>
      <inkml:brushProperty name="height" value="0.05" units="cm"/>
    </inkml:brush>
  </inkml:definitions>
  <inkml:trace contextRef="#ctx0" brushRef="#br0">1 0 24575,'0'4'0,"0"7"0,0 6 0,0 6 0,0 9 0,0 7 0,0-5-8191</inkml:trace>
  <inkml:trace contextRef="#ctx0" brushRef="#br0" timeOffset="1">1 591 24575,'0'10'0,"0"10"0,0 5 0,0 9 0,0 4 0,0 0 0,0-4 0,0-7-8191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30:24.701"/>
    </inkml:context>
    <inkml:brush xml:id="br0">
      <inkml:brushProperty name="width" value="0.05" units="cm"/>
      <inkml:brushProperty name="height" value="0.05" units="cm"/>
    </inkml:brush>
  </inkml:definitions>
  <inkml:trace contextRef="#ctx0" brushRef="#br0">1 0 24575,'0'10'0,"0"7"0,0 7 0,0 9 0,0 3 0,0 2 0,0-3 0,0-6-8191</inkml:trace>
  <inkml:trace contextRef="#ctx0" brushRef="#br0" timeOffset="1">1 768 24575,'0'7'0,"0"5"0,0 8 0,0 6 0,0 3 0,0 0 0,0-2 0,0 1 0,0-4-8191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30:25.045"/>
    </inkml:context>
    <inkml:brush xml:id="br0">
      <inkml:brushProperty name="width" value="0.05" units="cm"/>
      <inkml:brushProperty name="height" value="0.05" units="cm"/>
    </inkml:brush>
  </inkml:definitions>
  <inkml:trace contextRef="#ctx0" brushRef="#br0">1 1 24575,'0'6'0,"0"7"0,0 10 0,0 11 0,0 4 0,0-2 0,0-3 0,0-4 0,0-7-8191</inkml:trace>
  <inkml:trace contextRef="#ctx0" brushRef="#br0" timeOffset="1">20 434 24575,'0'4'0,"0"3"0,0 5 0,0 4 0,4 5 0,0 3 0,0-3-8191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30:26.945"/>
    </inkml:context>
    <inkml:brush xml:id="br0">
      <inkml:brushProperty name="width" value="0.05" units="cm"/>
      <inkml:brushProperty name="height" value="0.05" units="cm"/>
    </inkml:brush>
  </inkml:definitions>
  <inkml:trace contextRef="#ctx0" brushRef="#br0">1 0 24575,'0'574'0,"-1"-571"0,1 0 0,0 0 0,1 0 0,-1-1 0,0 1 0,1 0 0,-1 0 0,1-1 0,0 1 0,0 0 0,0-1 0,0 1 0,1-1 0,-1 1 0,0-1 0,1 0 0,2 3 0,-2-4 0,0 0 0,0 0 0,0 0 0,-1 0 0,1 0 0,1 0 0,-1-1 0,0 1 0,0-1 0,0 0 0,0 1 0,0-1 0,0 0 0,1 0 0,-1-1 0,0 1 0,0 0 0,0-1 0,0 1 0,0-1 0,0 0 0,0 1 0,3-3 0,40-16 0,-32 12 0,0 1 0,0 1 0,0 1 0,0-1 0,1 2 0,27-4 0,21 7-1365,-45 0-5461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28:45.656"/>
    </inkml:context>
    <inkml:brush xml:id="br0">
      <inkml:brushProperty name="width" value="0.05" units="cm"/>
      <inkml:brushProperty name="height" value="0.05" units="cm"/>
    </inkml:brush>
  </inkml:definitions>
  <inkml:trace contextRef="#ctx0" brushRef="#br0">141 20 24575,'-1'-1'0,"1"0"0,0 0 0,-1 0 0,1 1 0,-1-1 0,1 0 0,-1 0 0,1 1 0,-1-1 0,0 0 0,1 0 0,-1 1 0,0-1 0,0 1 0,1-1 0,-1 1 0,0-1 0,0 1 0,0-1 0,1 1 0,-1 0 0,0-1 0,0 1 0,0 0 0,0 0 0,0 0 0,-1 0 0,-32-4 0,31 4 0,-1-1 0,0 1 0,0 0 0,0 0 0,0 1 0,0-1 0,0 1 0,1 0 0,-1 0 0,0 0 0,0 0 0,1 1 0,-1 0 0,0-1 0,-4 5 0,6-5 0,0 1 0,0 0 0,1 0 0,-1 0 0,1 0 0,-1 0 0,1 1 0,0-1 0,0 0 0,0 1 0,0-1 0,0 1 0,0-1 0,1 1 0,-1-1 0,1 1 0,0-1 0,-1 1 0,1 0 0,1-1 0,-1 1 0,0-1 0,1 5 0,1 5 0,0 1 0,1-1 0,0 1 0,1-1 0,1 0 0,0-1 0,8 16 0,-11-23 0,1-1 0,0 1 0,0-1 0,0 1 0,0-1 0,1 0 0,-1 0 0,1 0 0,0-1 0,-1 1 0,1-1 0,1 0 0,-1 0 0,0 0 0,0-1 0,1 0 0,-1 1 0,1-2 0,-1 1 0,1 0 0,-1-1 0,1 0 0,8 0 0,-11-1 0,0 1 0,0-1 0,0 1 0,0-1 0,0 1 0,0-1 0,0 0 0,0 0 0,0 0 0,-1 0 0,1-1 0,0 1 0,-1 0 0,1-1 0,0 1 0,-1-1 0,0 1 0,1-1 0,-1 0 0,0 0 0,0 1 0,0-1 0,0 0 0,0 0 0,-1 0 0,1 0 0,0 0 0,-1 0 0,1 0 0,-1-1 0,0-2 0,1-11 0,0 1 0,-1-1 0,-2-22 0,0 13 0,1 6-1365,1 1-5461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30:27.584"/>
    </inkml:context>
    <inkml:brush xml:id="br0">
      <inkml:brushProperty name="width" value="0.05" units="cm"/>
      <inkml:brushProperty name="height" value="0.05" units="cm"/>
    </inkml:brush>
  </inkml:definitions>
  <inkml:trace contextRef="#ctx0" brushRef="#br0">1 1 24575,'0'3'0,"0"8"0,0 9 0,0 4 0,0 8 0,0 3 0,0-3 0,0-2 0,0-3 0,0 0 0,0-1 0,0-2 0,3-4 0,2-3 0,-1-4-8191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30:24.017"/>
    </inkml:context>
    <inkml:brush xml:id="br0">
      <inkml:brushProperty name="width" value="0.05" units="cm"/>
      <inkml:brushProperty name="height" value="0.05" units="cm"/>
    </inkml:brush>
  </inkml:definitions>
  <inkml:trace contextRef="#ctx0" brushRef="#br0">1 0 24575,'0'7'0,"0"5"0,0 4 0,0 7 0,0 5 0,0 5 0,0 3 0,0-4-8191</inkml:trace>
  <inkml:trace contextRef="#ctx0" brushRef="#br0" timeOffset="1">21 571 24575,'0'7'0,"0"5"0,0 8 0,0 6 0,0 7 0,0 3 0,0-4-8191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30:23.006"/>
    </inkml:context>
    <inkml:brush xml:id="br0">
      <inkml:brushProperty name="width" value="0.05" units="cm"/>
      <inkml:brushProperty name="height" value="0.05" units="cm"/>
    </inkml:brush>
  </inkml:definitions>
  <inkml:trace contextRef="#ctx0" brushRef="#br0">1 0 24575,'0'3'0,"0"5"0,0 4 0,0 4 0,0-2-8191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30:23.351"/>
    </inkml:context>
    <inkml:brush xml:id="br0">
      <inkml:brushProperty name="width" value="0.05" units="cm"/>
      <inkml:brushProperty name="height" value="0.05" units="cm"/>
    </inkml:brush>
  </inkml:definitions>
  <inkml:trace contextRef="#ctx0" brushRef="#br0">1 1 24575,'0'6'0,"0"10"0,0 4 0,0 7 0,0 4 0,0 1 0,0-2 0,0-2 0,0-3 0,0 1 0,0-1 0,0-4-8191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30:23.689"/>
    </inkml:context>
    <inkml:brush xml:id="br0">
      <inkml:brushProperty name="width" value="0.05" units="cm"/>
      <inkml:brushProperty name="height" value="0.05" units="cm"/>
    </inkml:brush>
  </inkml:definitions>
  <inkml:trace contextRef="#ctx0" brushRef="#br0">1 1 24575,'0'7'0,"0"5"0,0 4 0,0 7 0,0 5 0,0 5 0,0-3-8191</inkml:trace>
  <inkml:trace contextRef="#ctx0" brushRef="#br0" timeOffset="1">1 591 24575,'0'4'0,"0"4"0,0 4 0,0 7 0,0 10 0,0 4 0,0-5-8191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30:29.549"/>
    </inkml:context>
    <inkml:brush xml:id="br0">
      <inkml:brushProperty name="width" value="0.05" units="cm"/>
      <inkml:brushProperty name="height" value="0.05" units="cm"/>
    </inkml:brush>
  </inkml:definitions>
  <inkml:trace contextRef="#ctx0" brushRef="#br0">1 42 24575,'312'10'0,"140"-3"0,32-49 0,-263 25-1365,-195 17-5461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30:30.546"/>
    </inkml:context>
    <inkml:brush xml:id="br0">
      <inkml:brushProperty name="width" value="0.05" units="cm"/>
      <inkml:brushProperty name="height" value="0.05" units="cm"/>
    </inkml:brush>
  </inkml:definitions>
  <inkml:trace contextRef="#ctx0" brushRef="#br0">0 1 24575,'12'1'0,"0"0"0,0 1 0,-1 1 0,1 0 0,16 7 0,66 30 0,-70-29 0,355 174 0,-211-100 0,52 19 0,-152-70-1365,-57-28-5461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30:31.426"/>
    </inkml:context>
    <inkml:brush xml:id="br0">
      <inkml:brushProperty name="width" value="0.05" units="cm"/>
      <inkml:brushProperty name="height" value="0.05" units="cm"/>
    </inkml:brush>
  </inkml:definitions>
  <inkml:trace contextRef="#ctx0" brushRef="#br0">0 1 24575,'2'0'0,"0"0"0,0 1 0,0-1 0,0 1 0,-1 0 0,1-1 0,0 1 0,-1 0 0,1 0 0,-1 0 0,1 1 0,-1-1 0,1 0 0,1 2 0,22 26 0,-13-14 0,516 630 0,-246-299 0,-208-258 0,0 13 51,-53-70-405,0-2 0,2 0 0,28 26 0,-39-44-6472</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30:32.759"/>
    </inkml:context>
    <inkml:brush xml:id="br0">
      <inkml:brushProperty name="width" value="0.05" units="cm"/>
      <inkml:brushProperty name="height" value="0.05" units="cm"/>
    </inkml:brush>
  </inkml:definitions>
  <inkml:trace contextRef="#ctx0" brushRef="#br0">0 1 24575,'1'8'0,"1"1"0,-1-1 0,2 1 0,-1-1 0,1 0 0,0 0 0,1 0 0,0-1 0,0 1 0,6 8 0,5 10 0,458 957 0,-408-839 0,-6-19 0,75 240 0,-124-337-135,0 0 0,2-1 0,17 30 0,-19-37-690,-2-4-6001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30:33.597"/>
    </inkml:context>
    <inkml:brush xml:id="br0">
      <inkml:brushProperty name="width" value="0.05" units="cm"/>
      <inkml:brushProperty name="height" value="0.05" units="cm"/>
    </inkml:brush>
  </inkml:definitions>
  <inkml:trace contextRef="#ctx0" brushRef="#br0">0 136 24575,'25'0'0,"5"-1"0,0 2 0,0 1 0,42 8 0,-70-9 4,1 0 0,-1-1-1,1 1 1,0-1-1,0 1 1,-1-1 0,1 0-1,0 0 1,-1 0 0,1 0-1,0-1 1,0 1-1,-1-1 1,1 0 0,0 1-1,-1-1 1,1 0 0,-1-1-1,1 1 1,-1 0-1,0-1 1,1 1 0,-1-1-1,0 0 1,0 0 0,0 0-1,0 0 1,-1 0-1,1 0 1,0 0 0,-1 0-1,3-6 1,-1 0-169,0-1 0,-1-1 0,0 1 0,-1 0 0,0 0 0,0-1 0,-1 1 0,0-13 0,-1 4-6661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28:47.111"/>
    </inkml:context>
    <inkml:brush xml:id="br0">
      <inkml:brushProperty name="width" value="0.05" units="cm"/>
      <inkml:brushProperty name="height" value="0.05" units="cm"/>
    </inkml:brush>
  </inkml:definitions>
  <inkml:trace contextRef="#ctx0" brushRef="#br0">177 1 24575,'-8'0'0,"1"0"0,0 1 0,0 0 0,0 0 0,0 0 0,0 1 0,0 1 0,0-1 0,1 1 0,-1 0 0,1 0 0,0 1 0,-1 0 0,2 0 0,-1 0 0,0 1 0,1 0 0,-8 9 0,8-8 0,0 0 0,0 0 0,1 1 0,0 0 0,0 0 0,0 0 0,1 0 0,0 0 0,1 0 0,-3 11 0,4-16 0,1 0 0,0 0 0,0 0 0,-1 1 0,1-1 0,1 0 0,-1 0 0,0 0 0,0 0 0,1 0 0,-1 0 0,1 0 0,0 0 0,0 0 0,0 0 0,0 0 0,1 2 0,0-2 0,-1-1 0,1 1 0,0-1 0,0 1 0,0-1 0,0 0 0,0 0 0,0 0 0,0 0 0,1 0 0,-1-1 0,0 1 0,0-1 0,1 1 0,-1-1 0,0 0 0,1 0 0,-1 0 0,4 0 0,-3 0 6,1-1 0,-1 1 0,0 0 0,0-1 0,1 0 0,-1 0 0,0 0 0,0 0 0,0-1 0,0 1 0,0-1 0,0 1 0,-1-1 0,1 0 0,0 0 0,-1-1 0,1 1 0,-1 0 0,2-4 0,0 1-141,-1 0 0,0 0 0,-1 0 0,0 0 0,1 0 0,-2-1 0,1 1 0,-1-1 0,1 1 0,-1-8 0,1-6-6691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30:34.500"/>
    </inkml:context>
    <inkml:brush xml:id="br0">
      <inkml:brushProperty name="width" value="0.05" units="cm"/>
      <inkml:brushProperty name="height" value="0.05" units="cm"/>
    </inkml:brush>
  </inkml:definitions>
  <inkml:trace contextRef="#ctx0" brushRef="#br0">0 131 24575,'61'15'0,"-50"-14"0,13 3 0,1-2 0,0 0 0,0-2 0,0-1 0,35-5 0,-57 5 3,-1 0-1,0 0 0,1 0 1,-1 0-1,0 0 0,0 0 1,0-1-1,0 1 1,0-1-1,0 0 0,0 1 1,-1-1-1,1 0 0,0 0 1,-1 0-1,0 0 1,1 0-1,-1 0 0,0 0 1,0-1-1,1-3 0,1-5-77,-1 1 0,1-1-1,0-19 1,0 3-1041,0 8-5710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30:35.410"/>
    </inkml:context>
    <inkml:brush xml:id="br0">
      <inkml:brushProperty name="width" value="0.05" units="cm"/>
      <inkml:brushProperty name="height" value="0.05" units="cm"/>
    </inkml:brush>
  </inkml:definitions>
  <inkml:trace contextRef="#ctx0" brushRef="#br0">0 149 24575,'0'-3'0,"4"-2"0,4 1 0,4 1 0,3 0 0,10 2 0,3 0 0,1 1 0,-5-4 0,-3 0 0,-5-4 0,-2 1 0,-4-3 0,-3-3 0,-3-5 0,-2-4 0,-1-1 0,-1 3-8191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30:36.389"/>
    </inkml:context>
    <inkml:brush xml:id="br0">
      <inkml:brushProperty name="width" value="0.05" units="cm"/>
      <inkml:brushProperty name="height" value="0.05" units="cm"/>
    </inkml:brush>
  </inkml:definitions>
  <inkml:trace contextRef="#ctx0" brushRef="#br0">0 1 24575,'15'0'0,"-1"2"0,0 0 0,1 0 0,-1 1 0,0 1 0,0 1 0,-1 0 0,1 0 0,21 13 0,-19-8 0,-1 0 0,0 1 0,0 0 0,-1 2 0,0-1 0,-1 2 0,13 17 0,-23-27 17,0 0 0,0 0 1,-1 1-1,0-1 0,1 1 0,1 8 0,-3-12-62,-1 0 0,0 1 0,1-1 0,-1 0 0,0 0 0,0 0 0,0 1 0,0-1 0,0 0 0,0 0 0,0 1 0,-1-1 0,1 0 0,0 0 0,-1 1 0,1-1 0,-1 0 0,1 0 0,-1 0 0,1 0 0,-1 0 0,0 0 0,0 0 0,1 0 0,-1 0 0,0 0 0,0 0 0,0 0 0,0-1 0,0 1 0,0 0 0,-1 0 0,-11 4-6781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30:37.286"/>
    </inkml:context>
    <inkml:brush xml:id="br0">
      <inkml:brushProperty name="width" value="0.05" units="cm"/>
      <inkml:brushProperty name="height" value="0.05" units="cm"/>
    </inkml:brush>
  </inkml:definitions>
  <inkml:trace contextRef="#ctx0" brushRef="#br0">1 0 24575,'0'4'0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30:37.666"/>
    </inkml:context>
    <inkml:brush xml:id="br0">
      <inkml:brushProperty name="width" value="0.05" units="cm"/>
      <inkml:brushProperty name="height" value="0.05" units="cm"/>
    </inkml:brush>
  </inkml:definitions>
  <inkml:trace contextRef="#ctx0" brushRef="#br0">0 0 24575,'0'7'0,"0"8"0,0 13 0,0 10 0,0 4 0,0-4 0,0-3 0,0-6 0,0-3 0,0-7-8191</inkml:trace>
  <inkml:trace contextRef="#ctx0" brushRef="#br0" timeOffset="1">0 512 24575,'0'7'0,"0"5"0,0 11 0,0 12 0,4 6 0,0 3 0,0 1 0,0-8-8191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30:38.009"/>
    </inkml:context>
    <inkml:brush xml:id="br0">
      <inkml:brushProperty name="width" value="0.05" units="cm"/>
      <inkml:brushProperty name="height" value="0.05" units="cm"/>
    </inkml:brush>
  </inkml:definitions>
  <inkml:trace contextRef="#ctx0" brushRef="#br0">1 1 24575,'0'10'0,"0"7"0,0 7 0,0 3 0,0 3 0,0 4 0,0 2 0,0 2 0,0 1 0,0-5-8191</inkml:trace>
  <inkml:trace contextRef="#ctx0" brushRef="#br0" timeOffset="1">1 887 24575,'0'7'0,"0"9"0,0 11 0,0 15 0,0 4 0,0 0 0,0-4 0,0-2 0,0-2 0,0-7-8191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30:38.340"/>
    </inkml:context>
    <inkml:brush xml:id="br0">
      <inkml:brushProperty name="width" value="0.05" units="cm"/>
      <inkml:brushProperty name="height" value="0.05" units="cm"/>
    </inkml:brush>
  </inkml:definitions>
  <inkml:trace contextRef="#ctx0" brushRef="#br0">1 1 24575,'0'6'0,"0"10"0,0 8 0,0 10 0,0 3 0,0 2 0,0-3 0,0-4 0,0-7-8191</inkml:trace>
  <inkml:trace contextRef="#ctx0" brushRef="#br0" timeOffset="1">1 847 24575,'3'10'0,"2"10"0,-1 9 0,0 8 0,-2 3 0,0 3 0,-1 9 0,-1-5-8191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30:38.695"/>
    </inkml:context>
    <inkml:brush xml:id="br0">
      <inkml:brushProperty name="width" value="0.05" units="cm"/>
      <inkml:brushProperty name="height" value="0.05" units="cm"/>
    </inkml:brush>
  </inkml:definitions>
  <inkml:trace contextRef="#ctx0" brushRef="#br0">0 1 24575,'0'3'0,"0"5"0,0 7 0,4 5 0,0 9 0,0 10 0,0-3-8191</inkml:trace>
  <inkml:trace contextRef="#ctx0" brushRef="#br0" timeOffset="1">59 671 24575,'0'6'0,"0"10"0,0 8 0,0 3 0,0 5 0,0 2 0,0 0 0,3 4 0,2-5-8191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30:39.044"/>
    </inkml:context>
    <inkml:brush xml:id="br0">
      <inkml:brushProperty name="width" value="0.05" units="cm"/>
      <inkml:brushProperty name="height" value="0.05" units="cm"/>
    </inkml:brush>
  </inkml:definitions>
  <inkml:trace contextRef="#ctx0" brushRef="#br0">0 1 24575,'0'3'0,"0"8"0,0 6 0,0 9 0,0 8 0,0 4 0,0-1 0,3 0 0,2-6-8191</inkml:trace>
  <inkml:trace contextRef="#ctx0" brushRef="#br0" timeOffset="1">20 473 24575,'0'0'-8191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30:40.174"/>
    </inkml:context>
    <inkml:brush xml:id="br0">
      <inkml:brushProperty name="width" value="0.05" units="cm"/>
      <inkml:brushProperty name="height" value="0.05" units="cm"/>
    </inkml:brush>
  </inkml:definitions>
  <inkml:trace contextRef="#ctx0" brushRef="#br0">1 0 24575,'0'687'0,"-1"-677"0,4 25 0,-3-35 0,0 1 0,1 0 0,-1 0 0,0-1 0,1 1 0,-1 0 0,1-1 0,-1 1 0,1 0 0,-1-1 0,1 1 0,-1 0 0,1-1 0,-1 1 0,1-1 0,0 1 0,0-1 0,-1 0 0,1 1 0,0-1 0,-1 0 0,1 1 0,0-1 0,0 0 0,0 0 0,-1 0 0,1 0 0,0 0 0,0 1 0,0-1 0,-1-1 0,1 1 0,0 0 0,0 0 0,0 0 0,1-1 0,24-3 0,40-1 0,12-2 0,-75 6-124,0 0 0,0 1 0,0-1 0,0-1 0,0 1 0,0 0-1,0-1 1,0 0 0,0 0 0,4-3 0,5-8-6702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28:48.514"/>
    </inkml:context>
    <inkml:brush xml:id="br0">
      <inkml:brushProperty name="width" value="0.05" units="cm"/>
      <inkml:brushProperty name="height" value="0.05" units="cm"/>
    </inkml:brush>
  </inkml:definitions>
  <inkml:trace contextRef="#ctx0" brushRef="#br0">103 1 24575,'-6'-1'0,"0"1"0,0 0 0,1 1 0,-1 0 0,0-1 0,1 2 0,-1-1 0,1 1 0,-1 0 0,-7 4 0,10-4 0,0 0 0,1 0 0,0 0 0,0 0 0,-1 1 0,1-1 0,1 1 0,-1 0 0,0 0 0,1-1 0,-1 1 0,1 0 0,0 0 0,0 0 0,0 1 0,0-1 0,1 0 0,-1 0 0,1 0 0,0 5 0,-1 1 0,0 1 0,1 0 0,1-1 0,0 1 0,2 10 0,-3-18 0,0-1 0,0 1 0,0-1 0,1 0 0,-1 1 0,1-1 0,-1 0 0,1 1 0,-1-1 0,1 0 0,0 1 0,0-1 0,0 0 0,-1 0 0,1 0 0,0 0 0,0 0 0,1 0 0,-1 0 0,0 0 0,0 0 0,0-1 0,1 1 0,-1 0 0,0-1 0,0 1 0,1-1 0,-1 0 0,1 1 0,-1-1 0,0 0 0,1 0 0,-1 0 0,1 1 0,-1-2 0,1 1 0,-1 0 0,0 0 0,1 0 0,-1-1 0,1 1 0,-1-1 0,0 1 0,2-1 0,1-2 0,0 1 0,-1-1 0,1 1 0,0-1 0,-1-1 0,0 1 0,0 0 0,0-1 0,0 1 0,0-1 0,2-4 0,-1 1 0,0-1 0,0 1 0,-1-1 0,0 1 0,3-12 0,-3 3-1365,-1 0-5461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30:41.212"/>
    </inkml:context>
    <inkml:brush xml:id="br0">
      <inkml:brushProperty name="width" value="0.05" units="cm"/>
      <inkml:brushProperty name="height" value="0.05" units="cm"/>
    </inkml:brush>
  </inkml:definitions>
  <inkml:trace contextRef="#ctx0" brushRef="#br0">1 56 24575,'1'-2'0,"-1"1"0,1-1 0,0 1 0,0-1 0,0 0 0,0 1 0,0 0 0,0-1 0,0 1 0,0 0 0,0-1 0,1 1 0,-1 0 0,1 0 0,1-1 0,26-16 0,-28 17 0,2-1 0,-1 1 0,0-1 0,1 1 0,0-1 0,-1 1 0,1 0 0,0 0 0,0 1 0,-1-1 0,1 0 0,0 1 0,0 0 0,0-1 0,0 1 0,0 0 0,0 1 0,-1-1 0,1 0 0,0 1 0,0 0 0,0 0 0,-1-1 0,1 2 0,0-1 0,-1 0 0,1 0 0,4 4 0,-4-1 0,0-1 0,0 0 0,0 1 0,0 0 0,-1 0 0,0 0 0,0 0 0,0 0 0,0 0 0,-1 0 0,1 1 0,-1-1 0,0 1 0,-1-1 0,1 1 0,-1-1 0,0 6 0,-2 49 0,1 23 0,1-79 0,0-1 0,1 0 0,0 0 0,-1 0 0,1 0 0,0 0 0,0-1 0,0 1 0,0 0 0,0 0 0,0 0 0,1-1 0,-1 1 0,0-1 0,1 1 0,-1-1 0,1 1 0,0-1 0,0 0 0,-1 0 0,1 0 0,0 0 0,0 0 0,0 0 0,0-1 0,0 1 0,0 0 0,0-1 0,0 0 0,4 1 0,9 0 0,-1 0 0,1-1 0,22-3 0,-13 1 0,45 1-1365,-48 1-5461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39:55.829"/>
    </inkml:context>
    <inkml:brush xml:id="br0">
      <inkml:brushProperty name="width" value="0.05" units="cm"/>
      <inkml:brushProperty name="height" value="0.05" units="cm"/>
    </inkml:brush>
  </inkml:definitions>
  <inkml:trace contextRef="#ctx0" brushRef="#br0">0 0 24575,'3'0'0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39:56.164"/>
    </inkml:context>
    <inkml:brush xml:id="br0">
      <inkml:brushProperty name="width" value="0.05" units="cm"/>
      <inkml:brushProperty name="height" value="0.05" units="cm"/>
    </inkml:brush>
  </inkml:definitions>
  <inkml:trace contextRef="#ctx0" brushRef="#br0">1 0 24575,'0'0'-8191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39:56.501"/>
    </inkml:context>
    <inkml:brush xml:id="br0">
      <inkml:brushProperty name="width" value="0.05" units="cm"/>
      <inkml:brushProperty name="height" value="0.05" units="cm"/>
    </inkml:brush>
  </inkml:definitions>
  <inkml:trace contextRef="#ctx0" brushRef="#br0">0 0 24575,'4'0'0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39:56.845"/>
    </inkml:context>
    <inkml:brush xml:id="br0">
      <inkml:brushProperty name="width" value="0.05" units="cm"/>
      <inkml:brushProperty name="height" value="0.05" units="cm"/>
    </inkml:brush>
  </inkml:definitions>
  <inkml:trace contextRef="#ctx0" brushRef="#br0">1 0 24575,'3'0'0,"5"0"0,4 0 0,4 0 0,2 0 0,-2 0-8191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39:57.916"/>
    </inkml:context>
    <inkml:brush xml:id="br0">
      <inkml:brushProperty name="width" value="0.05" units="cm"/>
      <inkml:brushProperty name="height" value="0.05" units="cm"/>
    </inkml:brush>
  </inkml:definitions>
  <inkml:trace contextRef="#ctx0" brushRef="#br0">0 1 24575,'0'3'0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0:02.645"/>
    </inkml:context>
    <inkml:brush xml:id="br0">
      <inkml:brushProperty name="width" value="0.05" units="cm"/>
      <inkml:brushProperty name="height" value="0.05" units="cm"/>
    </inkml:brush>
  </inkml:definitions>
  <inkml:trace contextRef="#ctx0" brushRef="#br0">0 1 24575,'0'3'0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0:03.016"/>
    </inkml:context>
    <inkml:brush xml:id="br0">
      <inkml:brushProperty name="width" value="0.05" units="cm"/>
      <inkml:brushProperty name="height" value="0.05" units="cm"/>
    </inkml:brush>
  </inkml:definitions>
  <inkml:trace contextRef="#ctx0" brushRef="#br0">0 1 24575,'0'3'0,"0"5"0,0 4 0,0 3 0,0 3 0,0 5 0,0-2-8191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0:03.350"/>
    </inkml:context>
    <inkml:brush xml:id="br0">
      <inkml:brushProperty name="width" value="0.05" units="cm"/>
      <inkml:brushProperty name="height" value="0.05" units="cm"/>
    </inkml:brush>
  </inkml:definitions>
  <inkml:trace contextRef="#ctx0" brushRef="#br0">0 0 24575,'0'3'0,"0"5"0,0 4 0,0 3 0,0 3 0,0 5 0,0 2 0,0-4-8191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0:03.673"/>
    </inkml:context>
    <inkml:brush xml:id="br0">
      <inkml:brushProperty name="width" value="0.05" units="cm"/>
      <inkml:brushProperty name="height" value="0.05" units="cm"/>
    </inkml:brush>
  </inkml:definitions>
  <inkml:trace contextRef="#ctx0" brushRef="#br0">0 1 24575,'0'3'0,"0"5"0,0 4 0,0 7 0,0 7 0,0 2 0,0 0 0,0 1 0,0 0 0,0-5-8191</inkml:trace>
  <inkml:trace contextRef="#ctx0" brushRef="#br0" timeOffset="1">0 591 24575,'0'7'0,"0"9"0,0 8 0,0 7 0,0 1 0,0 0 0,0-4 0,0-6-8191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28:49.741"/>
    </inkml:context>
    <inkml:brush xml:id="br0">
      <inkml:brushProperty name="width" value="0.05" units="cm"/>
      <inkml:brushProperty name="height" value="0.05" units="cm"/>
    </inkml:brush>
  </inkml:definitions>
  <inkml:trace contextRef="#ctx0" brushRef="#br0">104 1 24575,'-7'0'0,"-1"0"0,1 0 0,0 1 0,0 0 0,0 0 0,-13 4 0,18-4 0,0 1 0,-1-1 0,1 0 0,0 1 0,0-1 0,0 1 0,0 0 0,0 0 0,0 0 0,1 0 0,-1 0 0,0 0 0,1 0 0,0 0 0,-1 0 0,1 1 0,0-1 0,0 1 0,1-1 0,-1 1 0,0-1 0,0 4 0,0 2 0,-1 0 0,1 0 0,1-1 0,0 1 0,0 0 0,0 0 0,1 0 0,2 9 0,-3-15 0,1 1 0,0-1 0,0 0 0,0 1 0,0-1 0,0 0 0,1 0 0,-1 0 0,1 0 0,-1 0 0,1 0 0,0 0 0,0 0 0,0-1 0,0 1 0,0-1 0,0 1 0,0-1 0,0 0 0,1 0 0,-1 0 0,0 0 0,1 0 0,-1-1 0,1 1 0,-1-1 0,1 1 0,4-1 0,-4 0 6,-1 0 0,1 0 0,0 0 0,0 0 0,0 0 0,-1-1 0,1 1 0,0-1 0,-1 0 0,1 0 0,0 0 0,-1 0 0,1 0 0,-1-1 0,0 1 0,1-1 0,-1 1 0,0-1 0,3-3 0,-2 1-141,0 0 0,0-1 0,0 1 0,-1-1 0,0 1 0,0-1 0,0 1 0,0-1 0,-1 0 0,1-5 0,2-10-6691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0:04.014"/>
    </inkml:context>
    <inkml:brush xml:id="br0">
      <inkml:brushProperty name="width" value="0.05" units="cm"/>
      <inkml:brushProperty name="height" value="0.05" units="cm"/>
    </inkml:brush>
  </inkml:definitions>
  <inkml:trace contextRef="#ctx0" brushRef="#br0">1 1 24575,'0'3'0,"0"8"0,0 6 0,0 3 0,0 1 0,0 1 0,0 3 0,0-3-8191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0:14.582"/>
    </inkml:context>
    <inkml:brush xml:id="br0">
      <inkml:brushProperty name="width" value="0.05" units="cm"/>
      <inkml:brushProperty name="height" value="0.05" units="cm"/>
    </inkml:brush>
  </inkml:definitions>
  <inkml:trace contextRef="#ctx0" brushRef="#br0">64 63 24575,'-3'0'0,"0"0"0,1 1 0,-1-1 0,1 1 0,-1-1 0,1 1 0,-1 0 0,1 0 0,-1 0 0,1 1 0,0-1 0,0 0 0,0 1 0,0-1 0,0 1 0,0 0 0,0 0 0,0 0 0,0 0 0,1 0 0,-1 0 0,1 0 0,0 0 0,-1 1 0,1-1 0,0 1 0,0-1 0,1 1 0,-1-1 0,0 1 0,1-1 0,-1 4 0,-1 11 0,0 0 0,1 0 0,3 32 0,-1-29 0,-1 72 0,2 44 0,-1-129 0,0 1 0,1-1 0,0 0 0,0 0 0,0 1 0,1-1 0,0-1 0,1 1 0,0 0 0,0-1 0,0 0 0,0 0 0,1 0 0,0 0 0,7 5 0,-5-5 0,0 0 0,0-1 0,1 1 0,-1-2 0,1 1 0,0-1 0,0 0 0,1-1 0,-1 0 0,1 0 0,0-1 0,10 2 0,-9-3 0,-1-1 0,1 0 0,-1 0 0,1-1 0,-1-1 0,0 1 0,1-1 0,-1-1 0,0 0 0,0 0 0,0-1 0,-1 0 0,1 0 0,-1-1 0,0 0 0,0-1 0,-1 1 0,0-2 0,0 1 0,0-1 0,-1 0 0,0 0 0,0-1 0,9-14 0,9-24 0,23-60 0,-43 97 0,-2 0 0,1 0 0,-1-1 0,-1 1 0,0-1 0,0 0 0,-1 1 0,0-1 0,-1 0 0,0 1 0,0-1 0,-1 1 0,0-1 0,-6-15 0,1 9 0,0 1 0,0-1 0,-2 1 0,0 0 0,-1 1 0,0 0 0,-18-18 0,18 22 0,0 2 0,-1-1 0,0 2 0,-1-1 0,1 1 0,-1 1 0,-15-6 0,12 9-48,-1 0 0,1 1-1,-1 1 1,1 0 0,-29 3 0,18-1-1028,8-1-5750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0:16.555"/>
    </inkml:context>
    <inkml:brush xml:id="br0">
      <inkml:brushProperty name="width" value="0.05" units="cm"/>
      <inkml:brushProperty name="height" value="0.05" units="cm"/>
    </inkml:brush>
  </inkml:definitions>
  <inkml:trace contextRef="#ctx0" brushRef="#br0">0 0 24575,'17'1'0,"-1"1"0,1 0 0,-1 1 0,0 0 0,0 2 0,0 0 0,-1 0 0,0 2 0,22 12 0,10 9 0,64 52 0,-96-69 0,98 84 0,152 164 0,-105-96 0,80 85 0,93 87 0,-63-51 0,-36-34 0,40 24 0,-188-201 0,-55-49 0,33 34 0,26 25 0,4 3 0,-24-9 0,1-2 0,-61-62-227,2 0-1,-1-1 1,2 0-1,0-1 1,20 14-1,-18-16-6598</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0:17.404"/>
    </inkml:context>
    <inkml:brush xml:id="br0">
      <inkml:brushProperty name="width" value="0.05" units="cm"/>
      <inkml:brushProperty name="height" value="0.05" units="cm"/>
    </inkml:brush>
  </inkml:definitions>
  <inkml:trace contextRef="#ctx0" brushRef="#br0">1 216 24575,'56'1'0,"60"-3"0,-113 2 0,-1 0 0,0-1 0,1 1 0,-1-1 0,0 1 0,0-1 0,0 0 0,1 0 0,-1 0 0,0 0 0,0-1 0,0 1 0,-1 0 0,1-1 0,0 0 0,0 1 0,-1-1 0,1 0 0,-1 0 0,0 0 0,1 0 0,-1 0 0,0 0 0,0 0 0,0 0 0,-1 0 0,1-1 0,0 1 0,-1 0 0,1 0 0,-1-5 0,2-8 0,-2 0 0,0 0 0,-4-31 0,1 13 0,3 12-1365,-1 4-5461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0:19.554"/>
    </inkml:context>
    <inkml:brush xml:id="br0">
      <inkml:brushProperty name="width" value="0.05" units="cm"/>
      <inkml:brushProperty name="height" value="0.05" units="cm"/>
    </inkml:brush>
  </inkml:definitions>
  <inkml:trace contextRef="#ctx0" brushRef="#br0">0 1 24575,'10'1'0,"0"0"0,0 1 0,0 1 0,0 0 0,0 0 0,10 6 0,11 2 0,450 173 0,-372-140 0,325 144 0,-33-12 0,13 8 0,-110-35 0,-185-93-1365,-108-49-5461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0:04.764"/>
    </inkml:context>
    <inkml:brush xml:id="br0">
      <inkml:brushProperty name="width" value="0.05" units="cm"/>
      <inkml:brushProperty name="height" value="0.05" units="cm"/>
    </inkml:brush>
  </inkml:definitions>
  <inkml:trace contextRef="#ctx0" brushRef="#br0">1 1 24575,'0'6'0,"0"6"0,0 8 0,0 7 0,0 2 0,0 3 0,0-1 0,0-2 0,0-3 0,0-5-8191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0:05.217"/>
    </inkml:context>
    <inkml:brush xml:id="br0">
      <inkml:brushProperty name="width" value="0.05" units="cm"/>
      <inkml:brushProperty name="height" value="0.05" units="cm"/>
    </inkml:brush>
  </inkml:definitions>
  <inkml:trace contextRef="#ctx0" brushRef="#br0">0 1 24575,'0'3'0,"0"5"0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0:05.560"/>
    </inkml:context>
    <inkml:brush xml:id="br0">
      <inkml:brushProperty name="width" value="0.05" units="cm"/>
      <inkml:brushProperty name="height" value="0.05" units="cm"/>
    </inkml:brush>
  </inkml:definitions>
  <inkml:trace contextRef="#ctx0" brushRef="#br0">0 0 24575,'0'3'0,"0"8"0,0 6 0,0 6 0,0 6 0,0 1 0,0 0 0,0-6-8191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0:06.072"/>
    </inkml:context>
    <inkml:brush xml:id="br0">
      <inkml:brushProperty name="width" value="0.05" units="cm"/>
      <inkml:brushProperty name="height" value="0.05" units="cm"/>
    </inkml:brush>
  </inkml:definitions>
  <inkml:trace contextRef="#ctx0" brushRef="#br0">0 1 24575,'0'3'0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0:04.391"/>
    </inkml:context>
    <inkml:brush xml:id="br0">
      <inkml:brushProperty name="width" value="0.05" units="cm"/>
      <inkml:brushProperty name="height" value="0.05" units="cm"/>
    </inkml:brush>
  </inkml:definitions>
  <inkml:trace contextRef="#ctx0" brushRef="#br0">1 0 24575,'0'7'0,"0"8"0,0 9 0,0 7 0,0 9 0,0 6 0,0 0 0,0-2 0,0-4 0,0-10-8191</inkml:trace>
  <inkml:trace contextRef="#ctx0" brushRef="#br0" timeOffset="1">1 847 24575,'0'6'0,"0"10"0,0 8 0,0 10 0,0 7 0,0 2 0,0 4 0,0 4 0,0-6-8191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29:27.615"/>
    </inkml:context>
    <inkml:brush xml:id="br0">
      <inkml:brushProperty name="width" value="0.05" units="cm"/>
      <inkml:brushProperty name="height" value="0.05" units="cm"/>
    </inkml:brush>
  </inkml:definitions>
  <inkml:trace contextRef="#ctx0" brushRef="#br0">105 24 24575,'0'-1'0,"0"0"0,0 0 0,1 0 0,-1 0 0,0 1 0,-1-1 0,1 0 0,0 0 0,0 0 0,0 0 0,0 0 0,-1 1 0,1-1 0,0 0 0,-1 0 0,1 0 0,-1 1 0,1-1 0,-1 0 0,1 1 0,-1-1 0,1 0 0,-1 1 0,0-1 0,1 0 0,-1 1 0,0-1 0,1 1 0,-2-1 0,0 1 0,0 0 0,1 0 0,-1 0 0,0 0 0,1 0 0,-1 0 0,0 1 0,1-1 0,-1 1 0,1-1 0,-1 1 0,1-1 0,-1 1 0,-1 1 0,-3 2 0,0-1 0,0 1 0,1 1 0,0-1 0,0 1 0,0 0 0,-5 6 0,7-5 0,0 0 0,1 1 0,-1 0 0,1-1 0,0 1 0,1 0 0,0 0 0,0 0 0,0 13 0,0-15 0,1 0 0,1 0 0,-1 0 0,0 1 0,1-1 0,0 0 0,1 0 0,-1 0 0,1 0 0,0 0 0,0-1 0,0 1 0,6 8 0,-5-11 0,0 1 0,1-1 0,-1 0 0,1 0 0,0 0 0,-1-1 0,1 1 0,0-1 0,0 0 0,0 0 0,0 0 0,0 0 0,0-1 0,0 0 0,7 0 0,63-5 0,-73 5 0,3-1-23,0 0 0,-1 0 0,1 0 0,0-1 0,0 1-1,-1-1 1,1 0 0,-1 0 0,0 0 0,1 0 0,-1-1 0,0 1-1,0-1 1,-1 0 0,1 0 0,0 0 0,-1 0 0,0 0 0,0 0-1,0-1 1,0 1 0,0-1 0,-1 0 0,1 1 0,-1-1 0,0 0-1,0 0 1,-1 0 0,1 0 0,-1 1 0,0-1 0,0 0 0,0 0-1,0 0 1,-1 0 0,0 0 0,0 0 0,0 0 0,0 1 0,0-1 0,-1 0-1,1 1 1,-1-1 0,0 1 0,0-1 0,-1 1 0,1 0 0,-1 0-1,1 0 1,-1 0 0,0 1 0,0-1 0,0 1 0,-1 0 0,1-1-1,0 1 1,-1 1 0,-4-3 0,-6 0-6803</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0:20.951"/>
    </inkml:context>
    <inkml:brush xml:id="br0">
      <inkml:brushProperty name="width" value="0.05" units="cm"/>
      <inkml:brushProperty name="height" value="0.05" units="cm"/>
    </inkml:brush>
  </inkml:definitions>
  <inkml:trace contextRef="#ctx0" brushRef="#br0">0 1 24575,'515'10'0,"9"0"0,95 2 0,23 11 0,-221-18-174,-304-6-1017,-99 1-5635</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0:21.828"/>
    </inkml:context>
    <inkml:brush xml:id="br0">
      <inkml:brushProperty name="width" value="0.05" units="cm"/>
      <inkml:brushProperty name="height" value="0.05" units="cm"/>
    </inkml:brush>
  </inkml:definitions>
  <inkml:trace contextRef="#ctx0" brushRef="#br0">1 1 24575,'57'-1'0,"64"3"0,-115-1 0,0 1 0,0-1 0,0 2 0,0-1 0,0 1 0,0-1 0,-1 1 0,1 1 0,-1-1 0,0 1 0,0 0 0,5 5 0,4 5 0,0 1 0,18 23 0,-27-30 0,0-1 0,0 1 0,-1 0 0,0 0 0,0 0 0,-1 1 0,0-1 0,-1 1 0,3 11 0,-5-17 0,0 0 0,1 0 0,-1 0 0,0 1 0,0-1 0,0 0 0,-1 0 0,1 0 0,-1 0 0,0 0 0,0 0 0,0 0 0,0 0 0,0 0 0,-1 0 0,1-1 0,-1 1 0,0 0 0,0-1 0,0 1 0,0-1 0,0 0 0,0 0 0,-1 0 0,1 0 0,-1 0 0,0 0 0,1-1 0,-5 3 0,-39 8-1365,25-9-5461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0:23.213"/>
    </inkml:context>
    <inkml:brush xml:id="br0">
      <inkml:brushProperty name="width" value="0.05" units="cm"/>
      <inkml:brushProperty name="height" value="0.05" units="cm"/>
    </inkml:brush>
  </inkml:definitions>
  <inkml:trace contextRef="#ctx0" brushRef="#br0">1 873 24575,'74'-2'0,"0"-3"0,-1-4 0,0-3 0,116-33 0,-77 8 0,-1-5 0,118-64 0,-14 2 0,151-80 0,-320 161 0,64-24 0,-19 10 0,11-15 0,-72 35 0,2 1 0,0 1 0,58-17 0,9 10-11,-62 15-327,0-2-1,-1-1 0,47-20 1,-64 21-6488</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0:23.988"/>
    </inkml:context>
    <inkml:brush xml:id="br0">
      <inkml:brushProperty name="width" value="0.05" units="cm"/>
      <inkml:brushProperty name="height" value="0.05" units="cm"/>
    </inkml:brush>
  </inkml:definitions>
  <inkml:trace contextRef="#ctx0" brushRef="#br0">1 18 24575,'0'-3'0,"3"-2"0,5 1 0,4 1 0,3 0 0,0 5 0,-4 5 0,-3 5 0,1 3 0,-2 3 0,-2 9 0,2 2 0,-1 0 0,0-1 0,-3-3 0,0-2 0,-2-1 0,-1-5-8191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0:25.719"/>
    </inkml:context>
    <inkml:brush xml:id="br0">
      <inkml:brushProperty name="width" value="0.05" units="cm"/>
      <inkml:brushProperty name="height" value="0.05" units="cm"/>
    </inkml:brush>
  </inkml:definitions>
  <inkml:trace contextRef="#ctx0" brushRef="#br0">0 2035 24575,'8'-1'0,"-1"1"0,0-1 0,1 0 0,-1-1 0,0 0 0,0 0 0,0-1 0,0 0 0,0 0 0,-1 0 0,1-1 0,5-4 0,9-8 0,-1-1 0,21-22 0,6-6 0,4 3 0,2 2 0,86-48 0,130-52 0,-38 21 0,-29 2 0,-5-8 0,242-202 0,-413 306 0,143-128 0,-40 37 0,-20 19 0,-55 49 0,-42 35 0,1 0 0,-1-1 0,-1-1 0,0 0 0,0 0 0,-1-1 0,-1-1 0,13-20 0,-12 16 0,1 1 0,0 0 0,1 1 0,0 1 0,22-20 0,5-7 0,-22 23 0,1 1 0,1 1 0,0 1 0,1 1 0,22-12 0,-2-5 0,6-4 0,-21 19-1365,-16 8-5461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0:26.512"/>
    </inkml:context>
    <inkml:brush xml:id="br0">
      <inkml:brushProperty name="width" value="0.05" units="cm"/>
      <inkml:brushProperty name="height" value="0.05" units="cm"/>
    </inkml:brush>
  </inkml:definitions>
  <inkml:trace contextRef="#ctx0" brushRef="#br0">0 1 24575,'4'0'0,"4"0"0,4 0 0,3 0 0,6 0 0,0 3 0,-4 5 0,-6 4 0,-3 3 0,-1 0 0,-1 3 0,-1 2 0,-3-2-8191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0:27.868"/>
    </inkml:context>
    <inkml:brush xml:id="br0">
      <inkml:brushProperty name="width" value="0.05" units="cm"/>
      <inkml:brushProperty name="height" value="0.05" units="cm"/>
    </inkml:brush>
  </inkml:definitions>
  <inkml:trace contextRef="#ctx0" brushRef="#br0">0 2503 24575,'7'0'0,"0"-1"0,-1-1 0,1 1 0,0-1 0,-1 0 0,0-1 0,1 1 0,-1-1 0,0-1 0,-1 1 0,1-1 0,0 0 0,4-5 0,7-5 0,-1-1 0,24-29 0,8-9 0,3 2 0,71-56 0,11-9 0,295-322 0,-85 81 0,-119 123 0,-92 94 0,127-156 0,-79 85 0,-35 43 0,-68 72 0,-36 42 0,14-3-1365,-45 46-5461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0:28.550"/>
    </inkml:context>
    <inkml:brush xml:id="br0">
      <inkml:brushProperty name="width" value="0.05" units="cm"/>
      <inkml:brushProperty name="height" value="0.05" units="cm"/>
    </inkml:brush>
  </inkml:definitions>
  <inkml:trace contextRef="#ctx0" brushRef="#br0">0 18 24575,'0'-3'0,"3"-1"0,5-1 0,4 2 0,4 1 0,-2 3 0,-2 6 0,-4 5 0,-3 4 0,-3 2 0,6 1 0,4-2 0,1-4-8191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0:30.576"/>
    </inkml:context>
    <inkml:brush xml:id="br0">
      <inkml:brushProperty name="width" value="0.05" units="cm"/>
      <inkml:brushProperty name="height" value="0.05" units="cm"/>
    </inkml:brush>
  </inkml:definitions>
  <inkml:trace contextRef="#ctx0" brushRef="#br0">1 39 24575,'506'-15'0,"-401"10"0,82-12-1365,-163 15-5461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5:40:31.430"/>
    </inkml:context>
    <inkml:brush xml:id="br0">
      <inkml:brushProperty name="width" value="0.05" units="cm"/>
      <inkml:brushProperty name="height" value="0.05" units="cm"/>
    </inkml:brush>
  </inkml:definitions>
  <inkml:trace contextRef="#ctx0" brushRef="#br0">0 1 24575,'4'1'0,"-1"1"0,1 0 0,-1 0 0,0 0 0,1 0 0,-1 1 0,0-1 0,0 1 0,2 3 0,2 0 0,1 1 0,1 0 0,-1 1 0,-1 0 0,1 0 0,-1 1 0,-1 0 0,1 0 0,-2 1 0,1-1 0,-1 1 0,-1 1 0,0-1 0,0 1 0,-1-1 0,0 1 0,-1 0 0,-1 0 0,1 0 0,-2 0 0,1 1 0,-2 10 0,0-20-105,1 0 0,0 0 0,-1 0 0,0 1 0,1-1 0,-1 0 0,0 0 0,0-1 0,0 1 0,0 0 0,0 0 0,-3 2 0,-5 4-6721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23863" y="704850"/>
            <a:ext cx="6256337"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73754794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3814621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437074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97054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3124695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4034213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5931312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4010670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32083826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2605242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3805234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992925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2330797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38797081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779910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14650167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19146682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35544325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3265182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15928686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12479751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20799901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242705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36574586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17336270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22842043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1614250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31013371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20440766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24198959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33841013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10196370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35726312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4066381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31928230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41523298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42348493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7602442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5834134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40577617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12975435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35911974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19823410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41197073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169357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3876065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3894597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1058146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153135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d537a3964_0_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8d537a3964_0_2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26567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17" Type="http://schemas.openxmlformats.org/officeDocument/2006/relationships/customXml" Target="../ink/ink59.xml"/><Relationship Id="rId21" Type="http://schemas.openxmlformats.org/officeDocument/2006/relationships/customXml" Target="../ink/ink10.xml"/><Relationship Id="rId324" Type="http://schemas.openxmlformats.org/officeDocument/2006/relationships/customXml" Target="../ink/ink166.xml"/><Relationship Id="rId531" Type="http://schemas.openxmlformats.org/officeDocument/2006/relationships/image" Target="../media/image278.png"/><Relationship Id="rId170" Type="http://schemas.openxmlformats.org/officeDocument/2006/relationships/customXml" Target="../ink/ink89.xml"/><Relationship Id="rId268" Type="http://schemas.openxmlformats.org/officeDocument/2006/relationships/customXml" Target="../ink/ink138.xml"/><Relationship Id="rId475" Type="http://schemas.openxmlformats.org/officeDocument/2006/relationships/customXml" Target="../ink/ink246.xml"/><Relationship Id="rId32" Type="http://schemas.openxmlformats.org/officeDocument/2006/relationships/image" Target="../media/image38.png"/><Relationship Id="rId128" Type="http://schemas.openxmlformats.org/officeDocument/2006/relationships/image" Target="../media/image85.png"/><Relationship Id="rId335" Type="http://schemas.openxmlformats.org/officeDocument/2006/relationships/image" Target="../media/image185.png"/><Relationship Id="rId542" Type="http://schemas.openxmlformats.org/officeDocument/2006/relationships/customXml" Target="../ink/ink280.xml"/><Relationship Id="rId181" Type="http://schemas.openxmlformats.org/officeDocument/2006/relationships/image" Target="../media/image108.png"/><Relationship Id="rId402" Type="http://schemas.openxmlformats.org/officeDocument/2006/relationships/customXml" Target="../ink/ink208.xml"/><Relationship Id="rId279" Type="http://schemas.openxmlformats.org/officeDocument/2006/relationships/image" Target="../media/image157.png"/><Relationship Id="rId486" Type="http://schemas.openxmlformats.org/officeDocument/2006/relationships/image" Target="../media/image256.png"/><Relationship Id="rId43" Type="http://schemas.openxmlformats.org/officeDocument/2006/relationships/customXml" Target="../ink/ink21.xml"/><Relationship Id="rId139" Type="http://schemas.openxmlformats.org/officeDocument/2006/relationships/customXml" Target="../ink/ink70.xml"/><Relationship Id="rId346" Type="http://schemas.openxmlformats.org/officeDocument/2006/relationships/customXml" Target="../ink/ink177.xml"/><Relationship Id="rId553" Type="http://schemas.openxmlformats.org/officeDocument/2006/relationships/customXml" Target="../ink/ink286.xml"/><Relationship Id="rId192" Type="http://schemas.openxmlformats.org/officeDocument/2006/relationships/customXml" Target="../ink/ink100.xml"/><Relationship Id="rId206" Type="http://schemas.openxmlformats.org/officeDocument/2006/relationships/customXml" Target="../ink/ink107.xml"/><Relationship Id="rId413" Type="http://schemas.openxmlformats.org/officeDocument/2006/relationships/customXml" Target="../ink/ink214.xml"/><Relationship Id="rId497" Type="http://schemas.openxmlformats.org/officeDocument/2006/relationships/customXml" Target="../ink/ink257.xml"/><Relationship Id="rId357" Type="http://schemas.openxmlformats.org/officeDocument/2006/relationships/customXml" Target="../ink/ink184.xml"/><Relationship Id="rId54" Type="http://schemas.openxmlformats.org/officeDocument/2006/relationships/image" Target="../media/image49.png"/><Relationship Id="rId217" Type="http://schemas.openxmlformats.org/officeDocument/2006/relationships/image" Target="../media/image126.png"/><Relationship Id="rId564" Type="http://schemas.openxmlformats.org/officeDocument/2006/relationships/image" Target="../media/image294.png"/><Relationship Id="rId424" Type="http://schemas.openxmlformats.org/officeDocument/2006/relationships/image" Target="../media/image226.png"/><Relationship Id="rId270" Type="http://schemas.openxmlformats.org/officeDocument/2006/relationships/customXml" Target="../ink/ink139.xml"/><Relationship Id="rId65" Type="http://schemas.openxmlformats.org/officeDocument/2006/relationships/customXml" Target="../ink/ink33.xml"/><Relationship Id="rId130" Type="http://schemas.openxmlformats.org/officeDocument/2006/relationships/image" Target="../media/image86.png"/><Relationship Id="rId368" Type="http://schemas.openxmlformats.org/officeDocument/2006/relationships/image" Target="../media/image200.png"/><Relationship Id="rId575" Type="http://schemas.openxmlformats.org/officeDocument/2006/relationships/customXml" Target="../ink/ink297.xml"/><Relationship Id="rId228" Type="http://schemas.openxmlformats.org/officeDocument/2006/relationships/customXml" Target="../ink/ink118.xml"/><Relationship Id="rId435" Type="http://schemas.openxmlformats.org/officeDocument/2006/relationships/customXml" Target="../ink/ink225.xml"/><Relationship Id="rId281" Type="http://schemas.openxmlformats.org/officeDocument/2006/relationships/image" Target="../media/image158.png"/><Relationship Id="rId502" Type="http://schemas.openxmlformats.org/officeDocument/2006/relationships/image" Target="../media/image264.png"/><Relationship Id="rId76" Type="http://schemas.openxmlformats.org/officeDocument/2006/relationships/image" Target="../media/image59.png"/><Relationship Id="rId141" Type="http://schemas.openxmlformats.org/officeDocument/2006/relationships/customXml" Target="../ink/ink71.xml"/><Relationship Id="rId379" Type="http://schemas.openxmlformats.org/officeDocument/2006/relationships/customXml" Target="../ink/ink196.xml"/><Relationship Id="rId586" Type="http://schemas.openxmlformats.org/officeDocument/2006/relationships/customXml" Target="../ink/ink303.xml"/><Relationship Id="rId7" Type="http://schemas.openxmlformats.org/officeDocument/2006/relationships/customXml" Target="../ink/ink3.xml"/><Relationship Id="rId239" Type="http://schemas.openxmlformats.org/officeDocument/2006/relationships/image" Target="../media/image137.png"/><Relationship Id="rId446" Type="http://schemas.openxmlformats.org/officeDocument/2006/relationships/image" Target="../media/image237.png"/><Relationship Id="rId292" Type="http://schemas.openxmlformats.org/officeDocument/2006/relationships/customXml" Target="../ink/ink150.xml"/><Relationship Id="rId306" Type="http://schemas.openxmlformats.org/officeDocument/2006/relationships/customXml" Target="../ink/ink157.xml"/><Relationship Id="rId45" Type="http://schemas.openxmlformats.org/officeDocument/2006/relationships/customXml" Target="../ink/ink22.xml"/><Relationship Id="rId87" Type="http://schemas.openxmlformats.org/officeDocument/2006/relationships/customXml" Target="../ink/ink44.xml"/><Relationship Id="rId110" Type="http://schemas.openxmlformats.org/officeDocument/2006/relationships/image" Target="../media/image76.png"/><Relationship Id="rId348" Type="http://schemas.openxmlformats.org/officeDocument/2006/relationships/customXml" Target="../ink/ink178.xml"/><Relationship Id="rId513" Type="http://schemas.openxmlformats.org/officeDocument/2006/relationships/customXml" Target="../ink/ink265.xml"/><Relationship Id="rId555" Type="http://schemas.openxmlformats.org/officeDocument/2006/relationships/customXml" Target="../ink/ink287.xml"/><Relationship Id="rId152" Type="http://schemas.openxmlformats.org/officeDocument/2006/relationships/customXml" Target="../ink/ink79.xml"/><Relationship Id="rId194" Type="http://schemas.openxmlformats.org/officeDocument/2006/relationships/customXml" Target="../ink/ink101.xml"/><Relationship Id="rId208" Type="http://schemas.openxmlformats.org/officeDocument/2006/relationships/customXml" Target="../ink/ink108.xml"/><Relationship Id="rId415" Type="http://schemas.openxmlformats.org/officeDocument/2006/relationships/customXml" Target="../ink/ink215.xml"/><Relationship Id="rId457" Type="http://schemas.openxmlformats.org/officeDocument/2006/relationships/image" Target="../media/image242.png"/><Relationship Id="rId261" Type="http://schemas.openxmlformats.org/officeDocument/2006/relationships/image" Target="../media/image148.png"/><Relationship Id="rId499" Type="http://schemas.openxmlformats.org/officeDocument/2006/relationships/customXml" Target="../ink/ink258.xml"/><Relationship Id="rId14" Type="http://schemas.openxmlformats.org/officeDocument/2006/relationships/image" Target="../media/image2910.png"/><Relationship Id="rId56" Type="http://schemas.openxmlformats.org/officeDocument/2006/relationships/image" Target="../media/image50.png"/><Relationship Id="rId317" Type="http://schemas.openxmlformats.org/officeDocument/2006/relationships/image" Target="../media/image176.png"/><Relationship Id="rId359" Type="http://schemas.openxmlformats.org/officeDocument/2006/relationships/customXml" Target="../ink/ink185.xml"/><Relationship Id="rId524" Type="http://schemas.openxmlformats.org/officeDocument/2006/relationships/image" Target="../media/image275.png"/><Relationship Id="rId566" Type="http://schemas.openxmlformats.org/officeDocument/2006/relationships/image" Target="../media/image295.png"/><Relationship Id="rId98" Type="http://schemas.openxmlformats.org/officeDocument/2006/relationships/image" Target="../media/image70.png"/><Relationship Id="rId121" Type="http://schemas.openxmlformats.org/officeDocument/2006/relationships/customXml" Target="../ink/ink61.xml"/><Relationship Id="rId163" Type="http://schemas.openxmlformats.org/officeDocument/2006/relationships/image" Target="../media/image100.png"/><Relationship Id="rId219" Type="http://schemas.openxmlformats.org/officeDocument/2006/relationships/image" Target="../media/image127.png"/><Relationship Id="rId370" Type="http://schemas.openxmlformats.org/officeDocument/2006/relationships/customXml" Target="../ink/ink191.xml"/><Relationship Id="rId426" Type="http://schemas.openxmlformats.org/officeDocument/2006/relationships/image" Target="../media/image227.png"/><Relationship Id="rId230" Type="http://schemas.openxmlformats.org/officeDocument/2006/relationships/customXml" Target="../ink/ink119.xml"/><Relationship Id="rId468" Type="http://schemas.openxmlformats.org/officeDocument/2006/relationships/customXml" Target="../ink/ink242.xml"/><Relationship Id="rId25" Type="http://schemas.openxmlformats.org/officeDocument/2006/relationships/customXml" Target="../ink/ink12.xml"/><Relationship Id="rId67" Type="http://schemas.openxmlformats.org/officeDocument/2006/relationships/customXml" Target="../ink/ink34.xml"/><Relationship Id="rId272" Type="http://schemas.openxmlformats.org/officeDocument/2006/relationships/customXml" Target="../ink/ink140.xml"/><Relationship Id="rId328" Type="http://schemas.openxmlformats.org/officeDocument/2006/relationships/customXml" Target="../ink/ink168.xml"/><Relationship Id="rId535" Type="http://schemas.openxmlformats.org/officeDocument/2006/relationships/image" Target="../media/image280.png"/><Relationship Id="rId577" Type="http://schemas.openxmlformats.org/officeDocument/2006/relationships/image" Target="../media/image300.png"/><Relationship Id="rId132" Type="http://schemas.openxmlformats.org/officeDocument/2006/relationships/image" Target="../media/image87.png"/><Relationship Id="rId174" Type="http://schemas.openxmlformats.org/officeDocument/2006/relationships/customXml" Target="../ink/ink91.xml"/><Relationship Id="rId381" Type="http://schemas.openxmlformats.org/officeDocument/2006/relationships/customXml" Target="../ink/ink197.xml"/><Relationship Id="rId241" Type="http://schemas.openxmlformats.org/officeDocument/2006/relationships/image" Target="../media/image138.png"/><Relationship Id="rId437" Type="http://schemas.openxmlformats.org/officeDocument/2006/relationships/customXml" Target="../ink/ink226.xml"/><Relationship Id="rId479" Type="http://schemas.openxmlformats.org/officeDocument/2006/relationships/customXml" Target="../ink/ink248.xml"/><Relationship Id="rId36" Type="http://schemas.openxmlformats.org/officeDocument/2006/relationships/image" Target="../media/image40.png"/><Relationship Id="rId283" Type="http://schemas.openxmlformats.org/officeDocument/2006/relationships/image" Target="../media/image159.png"/><Relationship Id="rId339" Type="http://schemas.openxmlformats.org/officeDocument/2006/relationships/image" Target="../media/image187.png"/><Relationship Id="rId490" Type="http://schemas.openxmlformats.org/officeDocument/2006/relationships/image" Target="../media/image258.png"/><Relationship Id="rId504" Type="http://schemas.openxmlformats.org/officeDocument/2006/relationships/image" Target="../media/image265.png"/><Relationship Id="rId546" Type="http://schemas.openxmlformats.org/officeDocument/2006/relationships/customXml" Target="../ink/ink282.xml"/><Relationship Id="rId78" Type="http://schemas.openxmlformats.org/officeDocument/2006/relationships/image" Target="../media/image60.png"/><Relationship Id="rId101" Type="http://schemas.openxmlformats.org/officeDocument/2006/relationships/customXml" Target="../ink/ink51.xml"/><Relationship Id="rId143" Type="http://schemas.openxmlformats.org/officeDocument/2006/relationships/customXml" Target="../ink/ink73.xml"/><Relationship Id="rId185" Type="http://schemas.openxmlformats.org/officeDocument/2006/relationships/image" Target="../media/image110.png"/><Relationship Id="rId350" Type="http://schemas.openxmlformats.org/officeDocument/2006/relationships/customXml" Target="../ink/ink179.xml"/><Relationship Id="rId406" Type="http://schemas.openxmlformats.org/officeDocument/2006/relationships/customXml" Target="../ink/ink210.xml"/><Relationship Id="rId588" Type="http://schemas.openxmlformats.org/officeDocument/2006/relationships/image" Target="../media/image305.png"/><Relationship Id="rId9" Type="http://schemas.openxmlformats.org/officeDocument/2006/relationships/customXml" Target="../ink/ink4.xml"/><Relationship Id="rId210" Type="http://schemas.openxmlformats.org/officeDocument/2006/relationships/customXml" Target="../ink/ink109.xml"/><Relationship Id="rId392" Type="http://schemas.openxmlformats.org/officeDocument/2006/relationships/image" Target="../media/image211.png"/><Relationship Id="rId448" Type="http://schemas.openxmlformats.org/officeDocument/2006/relationships/image" Target="../media/image238.png"/><Relationship Id="rId252" Type="http://schemas.openxmlformats.org/officeDocument/2006/relationships/customXml" Target="../ink/ink130.xml"/><Relationship Id="rId294" Type="http://schemas.openxmlformats.org/officeDocument/2006/relationships/customXml" Target="../ink/ink151.xml"/><Relationship Id="rId308" Type="http://schemas.openxmlformats.org/officeDocument/2006/relationships/customXml" Target="../ink/ink158.xml"/><Relationship Id="rId515" Type="http://schemas.openxmlformats.org/officeDocument/2006/relationships/customXml" Target="../ink/ink266.xml"/><Relationship Id="rId47" Type="http://schemas.openxmlformats.org/officeDocument/2006/relationships/customXml" Target="../ink/ink23.xml"/><Relationship Id="rId89" Type="http://schemas.openxmlformats.org/officeDocument/2006/relationships/customXml" Target="../ink/ink45.xml"/><Relationship Id="rId112" Type="http://schemas.openxmlformats.org/officeDocument/2006/relationships/image" Target="../media/image77.png"/><Relationship Id="rId154" Type="http://schemas.openxmlformats.org/officeDocument/2006/relationships/customXml" Target="../ink/ink80.xml"/><Relationship Id="rId361" Type="http://schemas.openxmlformats.org/officeDocument/2006/relationships/customXml" Target="../ink/ink186.xml"/><Relationship Id="rId557" Type="http://schemas.openxmlformats.org/officeDocument/2006/relationships/customXml" Target="../ink/ink288.xml"/><Relationship Id="rId196" Type="http://schemas.openxmlformats.org/officeDocument/2006/relationships/customXml" Target="../ink/ink102.xml"/><Relationship Id="rId417" Type="http://schemas.openxmlformats.org/officeDocument/2006/relationships/customXml" Target="../ink/ink216.xml"/><Relationship Id="rId459" Type="http://schemas.openxmlformats.org/officeDocument/2006/relationships/image" Target="../media/image243.png"/><Relationship Id="rId16" Type="http://schemas.openxmlformats.org/officeDocument/2006/relationships/image" Target="../media/image30.png"/><Relationship Id="rId221" Type="http://schemas.openxmlformats.org/officeDocument/2006/relationships/image" Target="../media/image128.png"/><Relationship Id="rId263" Type="http://schemas.openxmlformats.org/officeDocument/2006/relationships/image" Target="../media/image149.png"/><Relationship Id="rId319" Type="http://schemas.openxmlformats.org/officeDocument/2006/relationships/image" Target="../media/image177.png"/><Relationship Id="rId470" Type="http://schemas.openxmlformats.org/officeDocument/2006/relationships/customXml" Target="../ink/ink243.xml"/><Relationship Id="rId526" Type="http://schemas.openxmlformats.org/officeDocument/2006/relationships/image" Target="../media/image276.png"/><Relationship Id="rId58" Type="http://schemas.openxmlformats.org/officeDocument/2006/relationships/customXml" Target="../ink/ink29.xml"/><Relationship Id="rId123" Type="http://schemas.openxmlformats.org/officeDocument/2006/relationships/customXml" Target="../ink/ink62.xml"/><Relationship Id="rId330" Type="http://schemas.openxmlformats.org/officeDocument/2006/relationships/customXml" Target="../ink/ink169.xml"/><Relationship Id="rId568" Type="http://schemas.openxmlformats.org/officeDocument/2006/relationships/image" Target="../media/image296.png"/><Relationship Id="rId165" Type="http://schemas.openxmlformats.org/officeDocument/2006/relationships/image" Target="../media/image101.png"/><Relationship Id="rId372" Type="http://schemas.openxmlformats.org/officeDocument/2006/relationships/image" Target="../media/image201.png"/><Relationship Id="rId428" Type="http://schemas.openxmlformats.org/officeDocument/2006/relationships/image" Target="../media/image228.png"/><Relationship Id="rId232" Type="http://schemas.openxmlformats.org/officeDocument/2006/relationships/customXml" Target="../ink/ink120.xml"/><Relationship Id="rId274" Type="http://schemas.openxmlformats.org/officeDocument/2006/relationships/customXml" Target="../ink/ink141.xml"/><Relationship Id="rId481" Type="http://schemas.openxmlformats.org/officeDocument/2006/relationships/customXml" Target="../ink/ink249.xml"/><Relationship Id="rId27" Type="http://schemas.openxmlformats.org/officeDocument/2006/relationships/customXml" Target="../ink/ink13.xml"/><Relationship Id="rId69" Type="http://schemas.openxmlformats.org/officeDocument/2006/relationships/customXml" Target="../ink/ink35.xml"/><Relationship Id="rId134" Type="http://schemas.openxmlformats.org/officeDocument/2006/relationships/image" Target="../media/image88.png"/><Relationship Id="rId537" Type="http://schemas.openxmlformats.org/officeDocument/2006/relationships/image" Target="../media/image281.png"/><Relationship Id="rId579" Type="http://schemas.openxmlformats.org/officeDocument/2006/relationships/image" Target="../media/image301.png"/><Relationship Id="rId80" Type="http://schemas.openxmlformats.org/officeDocument/2006/relationships/image" Target="../media/image61.png"/><Relationship Id="rId176" Type="http://schemas.openxmlformats.org/officeDocument/2006/relationships/customXml" Target="../ink/ink92.xml"/><Relationship Id="rId341" Type="http://schemas.openxmlformats.org/officeDocument/2006/relationships/image" Target="../media/image188.png"/><Relationship Id="rId383" Type="http://schemas.openxmlformats.org/officeDocument/2006/relationships/customXml" Target="../ink/ink198.xml"/><Relationship Id="rId439" Type="http://schemas.openxmlformats.org/officeDocument/2006/relationships/customXml" Target="../ink/ink227.xml"/><Relationship Id="rId590" Type="http://schemas.openxmlformats.org/officeDocument/2006/relationships/image" Target="../media/image306.png"/><Relationship Id="rId201" Type="http://schemas.openxmlformats.org/officeDocument/2006/relationships/image" Target="../media/image118.png"/><Relationship Id="rId243" Type="http://schemas.openxmlformats.org/officeDocument/2006/relationships/image" Target="../media/image139.png"/><Relationship Id="rId285" Type="http://schemas.openxmlformats.org/officeDocument/2006/relationships/image" Target="../media/image160.png"/><Relationship Id="rId450" Type="http://schemas.openxmlformats.org/officeDocument/2006/relationships/image" Target="../media/image239.png"/><Relationship Id="rId506" Type="http://schemas.openxmlformats.org/officeDocument/2006/relationships/image" Target="../media/image266.png"/><Relationship Id="rId38" Type="http://schemas.openxmlformats.org/officeDocument/2006/relationships/image" Target="../media/image41.png"/><Relationship Id="rId103" Type="http://schemas.openxmlformats.org/officeDocument/2006/relationships/customXml" Target="../ink/ink52.xml"/><Relationship Id="rId310" Type="http://schemas.openxmlformats.org/officeDocument/2006/relationships/customXml" Target="../ink/ink159.xml"/><Relationship Id="rId492" Type="http://schemas.openxmlformats.org/officeDocument/2006/relationships/image" Target="../media/image259.png"/><Relationship Id="rId548" Type="http://schemas.openxmlformats.org/officeDocument/2006/relationships/customXml" Target="../ink/ink283.xml"/><Relationship Id="rId91" Type="http://schemas.openxmlformats.org/officeDocument/2006/relationships/customXml" Target="../ink/ink46.xml"/><Relationship Id="rId145" Type="http://schemas.openxmlformats.org/officeDocument/2006/relationships/image" Target="../media/image92.png"/><Relationship Id="rId187" Type="http://schemas.openxmlformats.org/officeDocument/2006/relationships/image" Target="../media/image111.png"/><Relationship Id="rId352" Type="http://schemas.openxmlformats.org/officeDocument/2006/relationships/customXml" Target="../ink/ink181.xml"/><Relationship Id="rId394" Type="http://schemas.openxmlformats.org/officeDocument/2006/relationships/image" Target="../media/image212.png"/><Relationship Id="rId408" Type="http://schemas.openxmlformats.org/officeDocument/2006/relationships/customXml" Target="../ink/ink211.xml"/><Relationship Id="rId212" Type="http://schemas.openxmlformats.org/officeDocument/2006/relationships/customXml" Target="../ink/ink110.xml"/><Relationship Id="rId254" Type="http://schemas.openxmlformats.org/officeDocument/2006/relationships/customXml" Target="../ink/ink131.xml"/><Relationship Id="rId49" Type="http://schemas.openxmlformats.org/officeDocument/2006/relationships/customXml" Target="../ink/ink24.xml"/><Relationship Id="rId114" Type="http://schemas.openxmlformats.org/officeDocument/2006/relationships/image" Target="../media/image78.png"/><Relationship Id="rId296" Type="http://schemas.openxmlformats.org/officeDocument/2006/relationships/customXml" Target="../ink/ink152.xml"/><Relationship Id="rId461" Type="http://schemas.openxmlformats.org/officeDocument/2006/relationships/image" Target="../media/image244.png"/><Relationship Id="rId517" Type="http://schemas.openxmlformats.org/officeDocument/2006/relationships/customXml" Target="../ink/ink267.xml"/><Relationship Id="rId559" Type="http://schemas.openxmlformats.org/officeDocument/2006/relationships/customXml" Target="../ink/ink289.xml"/><Relationship Id="rId60" Type="http://schemas.openxmlformats.org/officeDocument/2006/relationships/image" Target="../media/image51.png"/><Relationship Id="rId156" Type="http://schemas.openxmlformats.org/officeDocument/2006/relationships/customXml" Target="../ink/ink81.xml"/><Relationship Id="rId198" Type="http://schemas.openxmlformats.org/officeDocument/2006/relationships/customXml" Target="../ink/ink103.xml"/><Relationship Id="rId321" Type="http://schemas.openxmlformats.org/officeDocument/2006/relationships/image" Target="../media/image178.png"/><Relationship Id="rId363" Type="http://schemas.openxmlformats.org/officeDocument/2006/relationships/customXml" Target="../ink/ink187.xml"/><Relationship Id="rId419" Type="http://schemas.openxmlformats.org/officeDocument/2006/relationships/customXml" Target="../ink/ink217.xml"/><Relationship Id="rId570" Type="http://schemas.openxmlformats.org/officeDocument/2006/relationships/image" Target="../media/image297.png"/><Relationship Id="rId223" Type="http://schemas.openxmlformats.org/officeDocument/2006/relationships/image" Target="../media/image129.png"/><Relationship Id="rId430" Type="http://schemas.openxmlformats.org/officeDocument/2006/relationships/image" Target="../media/image229.png"/><Relationship Id="rId18" Type="http://schemas.openxmlformats.org/officeDocument/2006/relationships/image" Target="../media/image31.png"/><Relationship Id="rId265" Type="http://schemas.openxmlformats.org/officeDocument/2006/relationships/image" Target="../media/image150.png"/><Relationship Id="rId472" Type="http://schemas.openxmlformats.org/officeDocument/2006/relationships/customXml" Target="../ink/ink244.xml"/><Relationship Id="rId528" Type="http://schemas.openxmlformats.org/officeDocument/2006/relationships/customXml" Target="../ink/ink273.xml"/><Relationship Id="rId125" Type="http://schemas.openxmlformats.org/officeDocument/2006/relationships/customXml" Target="../ink/ink63.xml"/><Relationship Id="rId167" Type="http://schemas.openxmlformats.org/officeDocument/2006/relationships/customXml" Target="../ink/ink87.xml"/><Relationship Id="rId332" Type="http://schemas.openxmlformats.org/officeDocument/2006/relationships/customXml" Target="../ink/ink170.xml"/><Relationship Id="rId374" Type="http://schemas.openxmlformats.org/officeDocument/2006/relationships/image" Target="../media/image202.png"/><Relationship Id="rId581" Type="http://schemas.openxmlformats.org/officeDocument/2006/relationships/image" Target="../media/image302.png"/><Relationship Id="rId71" Type="http://schemas.openxmlformats.org/officeDocument/2006/relationships/customXml" Target="../ink/ink36.xml"/><Relationship Id="rId234" Type="http://schemas.openxmlformats.org/officeDocument/2006/relationships/customXml" Target="../ink/ink121.xml"/><Relationship Id="rId2" Type="http://schemas.openxmlformats.org/officeDocument/2006/relationships/notesSlide" Target="../notesSlides/notesSlide47.xml"/><Relationship Id="rId29" Type="http://schemas.openxmlformats.org/officeDocument/2006/relationships/customXml" Target="../ink/ink14.xml"/><Relationship Id="rId276" Type="http://schemas.openxmlformats.org/officeDocument/2006/relationships/customXml" Target="../ink/ink142.xml"/><Relationship Id="rId441" Type="http://schemas.openxmlformats.org/officeDocument/2006/relationships/customXml" Target="../ink/ink228.xml"/><Relationship Id="rId483" Type="http://schemas.openxmlformats.org/officeDocument/2006/relationships/customXml" Target="../ink/ink250.xml"/><Relationship Id="rId539" Type="http://schemas.openxmlformats.org/officeDocument/2006/relationships/image" Target="../media/image282.png"/><Relationship Id="rId40" Type="http://schemas.openxmlformats.org/officeDocument/2006/relationships/image" Target="../media/image42.png"/><Relationship Id="rId136" Type="http://schemas.openxmlformats.org/officeDocument/2006/relationships/image" Target="../media/image89.png"/><Relationship Id="rId178" Type="http://schemas.openxmlformats.org/officeDocument/2006/relationships/customXml" Target="../ink/ink93.xml"/><Relationship Id="rId301" Type="http://schemas.openxmlformats.org/officeDocument/2006/relationships/image" Target="../media/image168.png"/><Relationship Id="rId343" Type="http://schemas.openxmlformats.org/officeDocument/2006/relationships/image" Target="../media/image189.png"/><Relationship Id="rId550" Type="http://schemas.openxmlformats.org/officeDocument/2006/relationships/image" Target="../media/image287.png"/><Relationship Id="rId82" Type="http://schemas.openxmlformats.org/officeDocument/2006/relationships/image" Target="../media/image62.png"/><Relationship Id="rId203" Type="http://schemas.openxmlformats.org/officeDocument/2006/relationships/image" Target="../media/image119.png"/><Relationship Id="rId385" Type="http://schemas.openxmlformats.org/officeDocument/2006/relationships/customXml" Target="../ink/ink199.xml"/><Relationship Id="rId245" Type="http://schemas.openxmlformats.org/officeDocument/2006/relationships/image" Target="../media/image140.png"/><Relationship Id="rId287" Type="http://schemas.openxmlformats.org/officeDocument/2006/relationships/image" Target="../media/image161.png"/><Relationship Id="rId410" Type="http://schemas.openxmlformats.org/officeDocument/2006/relationships/image" Target="../media/image219.png"/><Relationship Id="rId452" Type="http://schemas.openxmlformats.org/officeDocument/2006/relationships/image" Target="../media/image240.png"/><Relationship Id="rId494" Type="http://schemas.openxmlformats.org/officeDocument/2006/relationships/image" Target="../media/image260.png"/><Relationship Id="rId508" Type="http://schemas.openxmlformats.org/officeDocument/2006/relationships/image" Target="../media/image267.png"/><Relationship Id="rId105" Type="http://schemas.openxmlformats.org/officeDocument/2006/relationships/customXml" Target="../ink/ink53.xml"/><Relationship Id="rId147" Type="http://schemas.openxmlformats.org/officeDocument/2006/relationships/customXml" Target="../ink/ink76.xml"/><Relationship Id="rId312" Type="http://schemas.openxmlformats.org/officeDocument/2006/relationships/customXml" Target="../ink/ink160.xml"/><Relationship Id="rId354" Type="http://schemas.openxmlformats.org/officeDocument/2006/relationships/image" Target="../media/image193.png"/><Relationship Id="rId51" Type="http://schemas.openxmlformats.org/officeDocument/2006/relationships/customXml" Target="../ink/ink25.xml"/><Relationship Id="rId93" Type="http://schemas.openxmlformats.org/officeDocument/2006/relationships/customXml" Target="../ink/ink47.xml"/><Relationship Id="rId189" Type="http://schemas.openxmlformats.org/officeDocument/2006/relationships/image" Target="../media/image112.png"/><Relationship Id="rId396" Type="http://schemas.openxmlformats.org/officeDocument/2006/relationships/customXml" Target="../ink/ink205.xml"/><Relationship Id="rId561" Type="http://schemas.openxmlformats.org/officeDocument/2006/relationships/customXml" Target="../ink/ink290.xml"/><Relationship Id="rId214" Type="http://schemas.openxmlformats.org/officeDocument/2006/relationships/customXml" Target="../ink/ink111.xml"/><Relationship Id="rId256" Type="http://schemas.openxmlformats.org/officeDocument/2006/relationships/customXml" Target="../ink/ink132.xml"/><Relationship Id="rId298" Type="http://schemas.openxmlformats.org/officeDocument/2006/relationships/customXml" Target="../ink/ink153.xml"/><Relationship Id="rId421" Type="http://schemas.openxmlformats.org/officeDocument/2006/relationships/customXml" Target="../ink/ink218.xml"/><Relationship Id="rId463" Type="http://schemas.openxmlformats.org/officeDocument/2006/relationships/image" Target="../media/image245.png"/><Relationship Id="rId519" Type="http://schemas.openxmlformats.org/officeDocument/2006/relationships/customXml" Target="../ink/ink268.xml"/><Relationship Id="rId116" Type="http://schemas.openxmlformats.org/officeDocument/2006/relationships/image" Target="../media/image79.png"/><Relationship Id="rId158" Type="http://schemas.openxmlformats.org/officeDocument/2006/relationships/customXml" Target="../ink/ink82.xml"/><Relationship Id="rId323" Type="http://schemas.openxmlformats.org/officeDocument/2006/relationships/image" Target="../media/image179.png"/><Relationship Id="rId530" Type="http://schemas.openxmlformats.org/officeDocument/2006/relationships/customXml" Target="../ink/ink274.xml"/><Relationship Id="rId20" Type="http://schemas.openxmlformats.org/officeDocument/2006/relationships/image" Target="../media/image32.png"/><Relationship Id="rId62" Type="http://schemas.openxmlformats.org/officeDocument/2006/relationships/image" Target="../media/image52.png"/><Relationship Id="rId365" Type="http://schemas.openxmlformats.org/officeDocument/2006/relationships/customXml" Target="../ink/ink188.xml"/><Relationship Id="rId572" Type="http://schemas.openxmlformats.org/officeDocument/2006/relationships/image" Target="../media/image298.png"/><Relationship Id="rId225" Type="http://schemas.openxmlformats.org/officeDocument/2006/relationships/image" Target="../media/image130.png"/><Relationship Id="rId267" Type="http://schemas.openxmlformats.org/officeDocument/2006/relationships/image" Target="../media/image151.png"/><Relationship Id="rId432" Type="http://schemas.openxmlformats.org/officeDocument/2006/relationships/image" Target="../media/image230.png"/><Relationship Id="rId474" Type="http://schemas.openxmlformats.org/officeDocument/2006/relationships/customXml" Target="../ink/ink245.xml"/><Relationship Id="rId127" Type="http://schemas.openxmlformats.org/officeDocument/2006/relationships/customXml" Target="../ink/ink64.xml"/><Relationship Id="rId31" Type="http://schemas.openxmlformats.org/officeDocument/2006/relationships/customXml" Target="../ink/ink15.xml"/><Relationship Id="rId73" Type="http://schemas.openxmlformats.org/officeDocument/2006/relationships/customXml" Target="../ink/ink37.xml"/><Relationship Id="rId169" Type="http://schemas.openxmlformats.org/officeDocument/2006/relationships/customXml" Target="../ink/ink88.xml"/><Relationship Id="rId334" Type="http://schemas.openxmlformats.org/officeDocument/2006/relationships/customXml" Target="../ink/ink171.xml"/><Relationship Id="rId376" Type="http://schemas.openxmlformats.org/officeDocument/2006/relationships/image" Target="../media/image203.png"/><Relationship Id="rId541" Type="http://schemas.openxmlformats.org/officeDocument/2006/relationships/image" Target="../media/image283.png"/><Relationship Id="rId583" Type="http://schemas.openxmlformats.org/officeDocument/2006/relationships/image" Target="../media/image303.png"/><Relationship Id="rId4" Type="http://schemas.openxmlformats.org/officeDocument/2006/relationships/image" Target="../media/image2410.png"/><Relationship Id="rId180" Type="http://schemas.openxmlformats.org/officeDocument/2006/relationships/customXml" Target="../ink/ink94.xml"/><Relationship Id="rId236" Type="http://schemas.openxmlformats.org/officeDocument/2006/relationships/customXml" Target="../ink/ink122.xml"/><Relationship Id="rId278" Type="http://schemas.openxmlformats.org/officeDocument/2006/relationships/customXml" Target="../ink/ink143.xml"/><Relationship Id="rId401" Type="http://schemas.openxmlformats.org/officeDocument/2006/relationships/image" Target="../media/image215.png"/><Relationship Id="rId443" Type="http://schemas.openxmlformats.org/officeDocument/2006/relationships/customXml" Target="../ink/ink229.xml"/><Relationship Id="rId303" Type="http://schemas.openxmlformats.org/officeDocument/2006/relationships/image" Target="../media/image169.png"/><Relationship Id="rId485" Type="http://schemas.openxmlformats.org/officeDocument/2006/relationships/customXml" Target="../ink/ink251.xml"/><Relationship Id="rId42" Type="http://schemas.openxmlformats.org/officeDocument/2006/relationships/image" Target="../media/image43.png"/><Relationship Id="rId84" Type="http://schemas.openxmlformats.org/officeDocument/2006/relationships/image" Target="../media/image63.png"/><Relationship Id="rId138" Type="http://schemas.openxmlformats.org/officeDocument/2006/relationships/image" Target="../media/image90.png"/><Relationship Id="rId345" Type="http://schemas.openxmlformats.org/officeDocument/2006/relationships/image" Target="../media/image190.png"/><Relationship Id="rId387" Type="http://schemas.openxmlformats.org/officeDocument/2006/relationships/customXml" Target="../ink/ink200.xml"/><Relationship Id="rId510" Type="http://schemas.openxmlformats.org/officeDocument/2006/relationships/image" Target="../media/image268.png"/><Relationship Id="rId552" Type="http://schemas.openxmlformats.org/officeDocument/2006/relationships/image" Target="../media/image288.png"/><Relationship Id="rId191" Type="http://schemas.openxmlformats.org/officeDocument/2006/relationships/image" Target="../media/image113.png"/><Relationship Id="rId205" Type="http://schemas.openxmlformats.org/officeDocument/2006/relationships/image" Target="../media/image120.png"/><Relationship Id="rId247" Type="http://schemas.openxmlformats.org/officeDocument/2006/relationships/image" Target="../media/image141.png"/><Relationship Id="rId412" Type="http://schemas.openxmlformats.org/officeDocument/2006/relationships/image" Target="../media/image220.png"/><Relationship Id="rId107" Type="http://schemas.openxmlformats.org/officeDocument/2006/relationships/customXml" Target="../ink/ink54.xml"/><Relationship Id="rId289" Type="http://schemas.openxmlformats.org/officeDocument/2006/relationships/image" Target="../media/image162.png"/><Relationship Id="rId454" Type="http://schemas.openxmlformats.org/officeDocument/2006/relationships/image" Target="../media/image241.png"/><Relationship Id="rId496" Type="http://schemas.openxmlformats.org/officeDocument/2006/relationships/image" Target="../media/image261.png"/><Relationship Id="rId11" Type="http://schemas.openxmlformats.org/officeDocument/2006/relationships/customXml" Target="../ink/ink5.xml"/><Relationship Id="rId53" Type="http://schemas.openxmlformats.org/officeDocument/2006/relationships/customXml" Target="../ink/ink26.xml"/><Relationship Id="rId149" Type="http://schemas.openxmlformats.org/officeDocument/2006/relationships/image" Target="../media/image93.png"/><Relationship Id="rId314" Type="http://schemas.openxmlformats.org/officeDocument/2006/relationships/customXml" Target="../ink/ink161.xml"/><Relationship Id="rId356" Type="http://schemas.openxmlformats.org/officeDocument/2006/relationships/image" Target="../media/image194.png"/><Relationship Id="rId398" Type="http://schemas.openxmlformats.org/officeDocument/2006/relationships/customXml" Target="../ink/ink206.xml"/><Relationship Id="rId521" Type="http://schemas.openxmlformats.org/officeDocument/2006/relationships/customXml" Target="../ink/ink269.xml"/><Relationship Id="rId563" Type="http://schemas.openxmlformats.org/officeDocument/2006/relationships/customXml" Target="../ink/ink291.xml"/><Relationship Id="rId95" Type="http://schemas.openxmlformats.org/officeDocument/2006/relationships/customXml" Target="../ink/ink48.xml"/><Relationship Id="rId160" Type="http://schemas.openxmlformats.org/officeDocument/2006/relationships/customXml" Target="../ink/ink83.xml"/><Relationship Id="rId216" Type="http://schemas.openxmlformats.org/officeDocument/2006/relationships/customXml" Target="../ink/ink112.xml"/><Relationship Id="rId423" Type="http://schemas.openxmlformats.org/officeDocument/2006/relationships/customXml" Target="../ink/ink219.xml"/><Relationship Id="rId258" Type="http://schemas.openxmlformats.org/officeDocument/2006/relationships/customXml" Target="../ink/ink133.xml"/><Relationship Id="rId465" Type="http://schemas.openxmlformats.org/officeDocument/2006/relationships/image" Target="../media/image246.png"/><Relationship Id="rId22" Type="http://schemas.openxmlformats.org/officeDocument/2006/relationships/image" Target="../media/image33.png"/><Relationship Id="rId64" Type="http://schemas.openxmlformats.org/officeDocument/2006/relationships/image" Target="../media/image53.png"/><Relationship Id="rId118" Type="http://schemas.openxmlformats.org/officeDocument/2006/relationships/image" Target="../media/image80.png"/><Relationship Id="rId325" Type="http://schemas.openxmlformats.org/officeDocument/2006/relationships/image" Target="../media/image180.png"/><Relationship Id="rId367" Type="http://schemas.openxmlformats.org/officeDocument/2006/relationships/customXml" Target="../ink/ink189.xml"/><Relationship Id="rId532" Type="http://schemas.openxmlformats.org/officeDocument/2006/relationships/customXml" Target="../ink/ink275.xml"/><Relationship Id="rId574" Type="http://schemas.openxmlformats.org/officeDocument/2006/relationships/image" Target="../media/image299.png"/><Relationship Id="rId171" Type="http://schemas.openxmlformats.org/officeDocument/2006/relationships/image" Target="../media/image103.png"/><Relationship Id="rId227" Type="http://schemas.openxmlformats.org/officeDocument/2006/relationships/image" Target="../media/image131.png"/><Relationship Id="rId269" Type="http://schemas.openxmlformats.org/officeDocument/2006/relationships/image" Target="../media/image152.png"/><Relationship Id="rId434" Type="http://schemas.openxmlformats.org/officeDocument/2006/relationships/image" Target="../media/image231.png"/><Relationship Id="rId476" Type="http://schemas.openxmlformats.org/officeDocument/2006/relationships/image" Target="../media/image251.png"/><Relationship Id="rId33" Type="http://schemas.openxmlformats.org/officeDocument/2006/relationships/customXml" Target="../ink/ink16.xml"/><Relationship Id="rId129" Type="http://schemas.openxmlformats.org/officeDocument/2006/relationships/customXml" Target="../ink/ink65.xml"/><Relationship Id="rId280" Type="http://schemas.openxmlformats.org/officeDocument/2006/relationships/customXml" Target="../ink/ink144.xml"/><Relationship Id="rId336" Type="http://schemas.openxmlformats.org/officeDocument/2006/relationships/customXml" Target="../ink/ink172.xml"/><Relationship Id="rId501" Type="http://schemas.openxmlformats.org/officeDocument/2006/relationships/customXml" Target="../ink/ink259.xml"/><Relationship Id="rId543" Type="http://schemas.openxmlformats.org/officeDocument/2006/relationships/image" Target="../media/image284.png"/><Relationship Id="rId75" Type="http://schemas.openxmlformats.org/officeDocument/2006/relationships/customXml" Target="../ink/ink38.xml"/><Relationship Id="rId140" Type="http://schemas.openxmlformats.org/officeDocument/2006/relationships/image" Target="../media/image91.png"/><Relationship Id="rId182" Type="http://schemas.openxmlformats.org/officeDocument/2006/relationships/customXml" Target="../ink/ink95.xml"/><Relationship Id="rId378" Type="http://schemas.openxmlformats.org/officeDocument/2006/relationships/image" Target="../media/image204.png"/><Relationship Id="rId403" Type="http://schemas.openxmlformats.org/officeDocument/2006/relationships/image" Target="../media/image216.png"/><Relationship Id="rId585" Type="http://schemas.openxmlformats.org/officeDocument/2006/relationships/image" Target="../media/image304.png"/><Relationship Id="rId6" Type="http://schemas.openxmlformats.org/officeDocument/2006/relationships/image" Target="../media/image2510.png"/><Relationship Id="rId238" Type="http://schemas.openxmlformats.org/officeDocument/2006/relationships/customXml" Target="../ink/ink123.xml"/><Relationship Id="rId445" Type="http://schemas.openxmlformats.org/officeDocument/2006/relationships/customXml" Target="../ink/ink230.xml"/><Relationship Id="rId487" Type="http://schemas.openxmlformats.org/officeDocument/2006/relationships/customXml" Target="../ink/ink252.xml"/><Relationship Id="rId291" Type="http://schemas.openxmlformats.org/officeDocument/2006/relationships/image" Target="../media/image163.png"/><Relationship Id="rId305" Type="http://schemas.openxmlformats.org/officeDocument/2006/relationships/image" Target="../media/image170.png"/><Relationship Id="rId347" Type="http://schemas.openxmlformats.org/officeDocument/2006/relationships/image" Target="../media/image191.png"/><Relationship Id="rId512" Type="http://schemas.openxmlformats.org/officeDocument/2006/relationships/image" Target="../media/image269.png"/><Relationship Id="rId44" Type="http://schemas.openxmlformats.org/officeDocument/2006/relationships/image" Target="../media/image44.png"/><Relationship Id="rId86" Type="http://schemas.openxmlformats.org/officeDocument/2006/relationships/image" Target="../media/image64.png"/><Relationship Id="rId151" Type="http://schemas.openxmlformats.org/officeDocument/2006/relationships/image" Target="../media/image94.png"/><Relationship Id="rId389" Type="http://schemas.openxmlformats.org/officeDocument/2006/relationships/customXml" Target="../ink/ink201.xml"/><Relationship Id="rId554" Type="http://schemas.openxmlformats.org/officeDocument/2006/relationships/image" Target="../media/image289.png"/><Relationship Id="rId193" Type="http://schemas.openxmlformats.org/officeDocument/2006/relationships/image" Target="../media/image114.png"/><Relationship Id="rId207" Type="http://schemas.openxmlformats.org/officeDocument/2006/relationships/image" Target="../media/image121.png"/><Relationship Id="rId249" Type="http://schemas.openxmlformats.org/officeDocument/2006/relationships/image" Target="../media/image142.png"/><Relationship Id="rId414" Type="http://schemas.openxmlformats.org/officeDocument/2006/relationships/image" Target="../media/image221.png"/><Relationship Id="rId456" Type="http://schemas.openxmlformats.org/officeDocument/2006/relationships/customXml" Target="../ink/ink236.xml"/><Relationship Id="rId498" Type="http://schemas.openxmlformats.org/officeDocument/2006/relationships/image" Target="../media/image262.png"/><Relationship Id="rId13" Type="http://schemas.openxmlformats.org/officeDocument/2006/relationships/customXml" Target="../ink/ink6.xml"/><Relationship Id="rId109" Type="http://schemas.openxmlformats.org/officeDocument/2006/relationships/customXml" Target="../ink/ink55.xml"/><Relationship Id="rId260" Type="http://schemas.openxmlformats.org/officeDocument/2006/relationships/customXml" Target="../ink/ink134.xml"/><Relationship Id="rId316" Type="http://schemas.openxmlformats.org/officeDocument/2006/relationships/customXml" Target="../ink/ink162.xml"/><Relationship Id="rId523" Type="http://schemas.openxmlformats.org/officeDocument/2006/relationships/customXml" Target="../ink/ink270.xml"/><Relationship Id="rId55" Type="http://schemas.openxmlformats.org/officeDocument/2006/relationships/customXml" Target="../ink/ink27.xml"/><Relationship Id="rId97" Type="http://schemas.openxmlformats.org/officeDocument/2006/relationships/customXml" Target="../ink/ink49.xml"/><Relationship Id="rId120" Type="http://schemas.openxmlformats.org/officeDocument/2006/relationships/image" Target="../media/image81.png"/><Relationship Id="rId358" Type="http://schemas.openxmlformats.org/officeDocument/2006/relationships/image" Target="../media/image195.png"/><Relationship Id="rId565" Type="http://schemas.openxmlformats.org/officeDocument/2006/relationships/customXml" Target="../ink/ink292.xml"/><Relationship Id="rId162" Type="http://schemas.openxmlformats.org/officeDocument/2006/relationships/customXml" Target="../ink/ink84.xml"/><Relationship Id="rId218" Type="http://schemas.openxmlformats.org/officeDocument/2006/relationships/customXml" Target="../ink/ink113.xml"/><Relationship Id="rId425" Type="http://schemas.openxmlformats.org/officeDocument/2006/relationships/customXml" Target="../ink/ink220.xml"/><Relationship Id="rId467" Type="http://schemas.openxmlformats.org/officeDocument/2006/relationships/image" Target="../media/image247.png"/><Relationship Id="rId271" Type="http://schemas.openxmlformats.org/officeDocument/2006/relationships/image" Target="../media/image153.png"/><Relationship Id="rId24" Type="http://schemas.openxmlformats.org/officeDocument/2006/relationships/image" Target="../media/image34.png"/><Relationship Id="rId66" Type="http://schemas.openxmlformats.org/officeDocument/2006/relationships/image" Target="../media/image54.png"/><Relationship Id="rId131" Type="http://schemas.openxmlformats.org/officeDocument/2006/relationships/customXml" Target="../ink/ink66.xml"/><Relationship Id="rId327" Type="http://schemas.openxmlformats.org/officeDocument/2006/relationships/image" Target="../media/image181.png"/><Relationship Id="rId369" Type="http://schemas.openxmlformats.org/officeDocument/2006/relationships/customXml" Target="../ink/ink190.xml"/><Relationship Id="rId534" Type="http://schemas.openxmlformats.org/officeDocument/2006/relationships/customXml" Target="../ink/ink276.xml"/><Relationship Id="rId576" Type="http://schemas.openxmlformats.org/officeDocument/2006/relationships/customXml" Target="../ink/ink298.xml"/><Relationship Id="rId173" Type="http://schemas.openxmlformats.org/officeDocument/2006/relationships/image" Target="../media/image104.png"/><Relationship Id="rId229" Type="http://schemas.openxmlformats.org/officeDocument/2006/relationships/image" Target="../media/image132.png"/><Relationship Id="rId380" Type="http://schemas.openxmlformats.org/officeDocument/2006/relationships/image" Target="../media/image205.png"/><Relationship Id="rId436" Type="http://schemas.openxmlformats.org/officeDocument/2006/relationships/image" Target="../media/image232.png"/><Relationship Id="rId240" Type="http://schemas.openxmlformats.org/officeDocument/2006/relationships/customXml" Target="../ink/ink124.xml"/><Relationship Id="rId478" Type="http://schemas.openxmlformats.org/officeDocument/2006/relationships/image" Target="../media/image252.png"/><Relationship Id="rId35" Type="http://schemas.openxmlformats.org/officeDocument/2006/relationships/customXml" Target="../ink/ink17.xml"/><Relationship Id="rId77" Type="http://schemas.openxmlformats.org/officeDocument/2006/relationships/customXml" Target="../ink/ink39.xml"/><Relationship Id="rId100" Type="http://schemas.openxmlformats.org/officeDocument/2006/relationships/image" Target="../media/image71.png"/><Relationship Id="rId282" Type="http://schemas.openxmlformats.org/officeDocument/2006/relationships/customXml" Target="../ink/ink145.xml"/><Relationship Id="rId338" Type="http://schemas.openxmlformats.org/officeDocument/2006/relationships/customXml" Target="../ink/ink173.xml"/><Relationship Id="rId503" Type="http://schemas.openxmlformats.org/officeDocument/2006/relationships/customXml" Target="../ink/ink260.xml"/><Relationship Id="rId545" Type="http://schemas.openxmlformats.org/officeDocument/2006/relationships/image" Target="../media/image285.png"/><Relationship Id="rId587" Type="http://schemas.openxmlformats.org/officeDocument/2006/relationships/customXml" Target="../ink/ink304.xml"/><Relationship Id="rId8" Type="http://schemas.openxmlformats.org/officeDocument/2006/relationships/image" Target="../media/image2610.png"/><Relationship Id="rId142" Type="http://schemas.openxmlformats.org/officeDocument/2006/relationships/customXml" Target="../ink/ink72.xml"/><Relationship Id="rId184" Type="http://schemas.openxmlformats.org/officeDocument/2006/relationships/customXml" Target="../ink/ink96.xml"/><Relationship Id="rId391" Type="http://schemas.openxmlformats.org/officeDocument/2006/relationships/customXml" Target="../ink/ink202.xml"/><Relationship Id="rId405" Type="http://schemas.openxmlformats.org/officeDocument/2006/relationships/image" Target="../media/image217.png"/><Relationship Id="rId447" Type="http://schemas.openxmlformats.org/officeDocument/2006/relationships/customXml" Target="../ink/ink231.xml"/><Relationship Id="rId251" Type="http://schemas.openxmlformats.org/officeDocument/2006/relationships/image" Target="../media/image143.png"/><Relationship Id="rId489" Type="http://schemas.openxmlformats.org/officeDocument/2006/relationships/customXml" Target="../ink/ink253.xml"/><Relationship Id="rId46" Type="http://schemas.openxmlformats.org/officeDocument/2006/relationships/image" Target="../media/image45.png"/><Relationship Id="rId293" Type="http://schemas.openxmlformats.org/officeDocument/2006/relationships/image" Target="../media/image164.png"/><Relationship Id="rId307" Type="http://schemas.openxmlformats.org/officeDocument/2006/relationships/image" Target="../media/image171.png"/><Relationship Id="rId349" Type="http://schemas.openxmlformats.org/officeDocument/2006/relationships/image" Target="../media/image192.png"/><Relationship Id="rId514" Type="http://schemas.openxmlformats.org/officeDocument/2006/relationships/image" Target="../media/image270.png"/><Relationship Id="rId556" Type="http://schemas.openxmlformats.org/officeDocument/2006/relationships/image" Target="../media/image290.png"/><Relationship Id="rId88" Type="http://schemas.openxmlformats.org/officeDocument/2006/relationships/image" Target="../media/image65.png"/><Relationship Id="rId111" Type="http://schemas.openxmlformats.org/officeDocument/2006/relationships/customXml" Target="../ink/ink56.xml"/><Relationship Id="rId153" Type="http://schemas.openxmlformats.org/officeDocument/2006/relationships/image" Target="../media/image95.png"/><Relationship Id="rId195" Type="http://schemas.openxmlformats.org/officeDocument/2006/relationships/image" Target="../media/image115.png"/><Relationship Id="rId209" Type="http://schemas.openxmlformats.org/officeDocument/2006/relationships/image" Target="../media/image122.png"/><Relationship Id="rId360" Type="http://schemas.openxmlformats.org/officeDocument/2006/relationships/image" Target="../media/image196.png"/><Relationship Id="rId416" Type="http://schemas.openxmlformats.org/officeDocument/2006/relationships/image" Target="../media/image222.png"/><Relationship Id="rId220" Type="http://schemas.openxmlformats.org/officeDocument/2006/relationships/customXml" Target="../ink/ink114.xml"/><Relationship Id="rId458" Type="http://schemas.openxmlformats.org/officeDocument/2006/relationships/customXml" Target="../ink/ink237.xml"/><Relationship Id="rId15" Type="http://schemas.openxmlformats.org/officeDocument/2006/relationships/customXml" Target="../ink/ink7.xml"/><Relationship Id="rId57" Type="http://schemas.openxmlformats.org/officeDocument/2006/relationships/customXml" Target="../ink/ink28.xml"/><Relationship Id="rId262" Type="http://schemas.openxmlformats.org/officeDocument/2006/relationships/customXml" Target="../ink/ink135.xml"/><Relationship Id="rId318" Type="http://schemas.openxmlformats.org/officeDocument/2006/relationships/customXml" Target="../ink/ink163.xml"/><Relationship Id="rId525" Type="http://schemas.openxmlformats.org/officeDocument/2006/relationships/customXml" Target="../ink/ink271.xml"/><Relationship Id="rId567" Type="http://schemas.openxmlformats.org/officeDocument/2006/relationships/customXml" Target="../ink/ink293.xml"/><Relationship Id="rId99" Type="http://schemas.openxmlformats.org/officeDocument/2006/relationships/customXml" Target="../ink/ink50.xml"/><Relationship Id="rId122" Type="http://schemas.openxmlformats.org/officeDocument/2006/relationships/image" Target="../media/image82.png"/><Relationship Id="rId164" Type="http://schemas.openxmlformats.org/officeDocument/2006/relationships/customXml" Target="../ink/ink85.xml"/><Relationship Id="rId371" Type="http://schemas.openxmlformats.org/officeDocument/2006/relationships/customXml" Target="../ink/ink192.xml"/><Relationship Id="rId427" Type="http://schemas.openxmlformats.org/officeDocument/2006/relationships/customXml" Target="../ink/ink221.xml"/><Relationship Id="rId469" Type="http://schemas.openxmlformats.org/officeDocument/2006/relationships/image" Target="../media/image248.png"/><Relationship Id="rId26" Type="http://schemas.openxmlformats.org/officeDocument/2006/relationships/image" Target="../media/image35.png"/><Relationship Id="rId231" Type="http://schemas.openxmlformats.org/officeDocument/2006/relationships/image" Target="../media/image133.png"/><Relationship Id="rId273" Type="http://schemas.openxmlformats.org/officeDocument/2006/relationships/image" Target="../media/image154.png"/><Relationship Id="rId329" Type="http://schemas.openxmlformats.org/officeDocument/2006/relationships/image" Target="../media/image182.png"/><Relationship Id="rId480" Type="http://schemas.openxmlformats.org/officeDocument/2006/relationships/image" Target="../media/image253.png"/><Relationship Id="rId536" Type="http://schemas.openxmlformats.org/officeDocument/2006/relationships/customXml" Target="../ink/ink277.xml"/><Relationship Id="rId68" Type="http://schemas.openxmlformats.org/officeDocument/2006/relationships/image" Target="../media/image55.png"/><Relationship Id="rId133" Type="http://schemas.openxmlformats.org/officeDocument/2006/relationships/customXml" Target="../ink/ink67.xml"/><Relationship Id="rId175" Type="http://schemas.openxmlformats.org/officeDocument/2006/relationships/image" Target="../media/image105.png"/><Relationship Id="rId340" Type="http://schemas.openxmlformats.org/officeDocument/2006/relationships/customXml" Target="../ink/ink174.xml"/><Relationship Id="rId578" Type="http://schemas.openxmlformats.org/officeDocument/2006/relationships/customXml" Target="../ink/ink299.xml"/><Relationship Id="rId200" Type="http://schemas.openxmlformats.org/officeDocument/2006/relationships/customXml" Target="../ink/ink104.xml"/><Relationship Id="rId382" Type="http://schemas.openxmlformats.org/officeDocument/2006/relationships/image" Target="../media/image206.png"/><Relationship Id="rId438" Type="http://schemas.openxmlformats.org/officeDocument/2006/relationships/image" Target="../media/image233.png"/><Relationship Id="rId242" Type="http://schemas.openxmlformats.org/officeDocument/2006/relationships/customXml" Target="../ink/ink125.xml"/><Relationship Id="rId284" Type="http://schemas.openxmlformats.org/officeDocument/2006/relationships/customXml" Target="../ink/ink146.xml"/><Relationship Id="rId491" Type="http://schemas.openxmlformats.org/officeDocument/2006/relationships/customXml" Target="../ink/ink254.xml"/><Relationship Id="rId505" Type="http://schemas.openxmlformats.org/officeDocument/2006/relationships/customXml" Target="../ink/ink261.xml"/><Relationship Id="rId37" Type="http://schemas.openxmlformats.org/officeDocument/2006/relationships/customXml" Target="../ink/ink18.xml"/><Relationship Id="rId79" Type="http://schemas.openxmlformats.org/officeDocument/2006/relationships/customXml" Target="../ink/ink40.xml"/><Relationship Id="rId102" Type="http://schemas.openxmlformats.org/officeDocument/2006/relationships/image" Target="../media/image72.png"/><Relationship Id="rId144" Type="http://schemas.openxmlformats.org/officeDocument/2006/relationships/customXml" Target="../ink/ink74.xml"/><Relationship Id="rId547" Type="http://schemas.openxmlformats.org/officeDocument/2006/relationships/image" Target="../media/image286.png"/><Relationship Id="rId589" Type="http://schemas.openxmlformats.org/officeDocument/2006/relationships/customXml" Target="../ink/ink305.xml"/><Relationship Id="rId90" Type="http://schemas.openxmlformats.org/officeDocument/2006/relationships/image" Target="../media/image66.png"/><Relationship Id="rId186" Type="http://schemas.openxmlformats.org/officeDocument/2006/relationships/customXml" Target="../ink/ink97.xml"/><Relationship Id="rId351" Type="http://schemas.openxmlformats.org/officeDocument/2006/relationships/customXml" Target="../ink/ink180.xml"/><Relationship Id="rId393" Type="http://schemas.openxmlformats.org/officeDocument/2006/relationships/customXml" Target="../ink/ink203.xml"/><Relationship Id="rId407" Type="http://schemas.openxmlformats.org/officeDocument/2006/relationships/image" Target="../media/image218.png"/><Relationship Id="rId449" Type="http://schemas.openxmlformats.org/officeDocument/2006/relationships/customXml" Target="../ink/ink232.xml"/><Relationship Id="rId211" Type="http://schemas.openxmlformats.org/officeDocument/2006/relationships/image" Target="../media/image123.png"/><Relationship Id="rId253" Type="http://schemas.openxmlformats.org/officeDocument/2006/relationships/image" Target="../media/image144.png"/><Relationship Id="rId295" Type="http://schemas.openxmlformats.org/officeDocument/2006/relationships/image" Target="../media/image165.png"/><Relationship Id="rId309" Type="http://schemas.openxmlformats.org/officeDocument/2006/relationships/image" Target="../media/image172.png"/><Relationship Id="rId460" Type="http://schemas.openxmlformats.org/officeDocument/2006/relationships/customXml" Target="../ink/ink238.xml"/><Relationship Id="rId516" Type="http://schemas.openxmlformats.org/officeDocument/2006/relationships/image" Target="../media/image271.png"/><Relationship Id="rId48" Type="http://schemas.openxmlformats.org/officeDocument/2006/relationships/image" Target="../media/image46.png"/><Relationship Id="rId113" Type="http://schemas.openxmlformats.org/officeDocument/2006/relationships/customXml" Target="../ink/ink57.xml"/><Relationship Id="rId320" Type="http://schemas.openxmlformats.org/officeDocument/2006/relationships/customXml" Target="../ink/ink164.xml"/><Relationship Id="rId558" Type="http://schemas.openxmlformats.org/officeDocument/2006/relationships/image" Target="../media/image291.png"/><Relationship Id="rId155" Type="http://schemas.openxmlformats.org/officeDocument/2006/relationships/image" Target="../media/image96.png"/><Relationship Id="rId197" Type="http://schemas.openxmlformats.org/officeDocument/2006/relationships/image" Target="../media/image116.png"/><Relationship Id="rId362" Type="http://schemas.openxmlformats.org/officeDocument/2006/relationships/image" Target="../media/image197.png"/><Relationship Id="rId418" Type="http://schemas.openxmlformats.org/officeDocument/2006/relationships/image" Target="../media/image223.png"/><Relationship Id="rId222" Type="http://schemas.openxmlformats.org/officeDocument/2006/relationships/customXml" Target="../ink/ink115.xml"/><Relationship Id="rId264" Type="http://schemas.openxmlformats.org/officeDocument/2006/relationships/customXml" Target="../ink/ink136.xml"/><Relationship Id="rId471" Type="http://schemas.openxmlformats.org/officeDocument/2006/relationships/image" Target="../media/image249.png"/><Relationship Id="rId17" Type="http://schemas.openxmlformats.org/officeDocument/2006/relationships/customXml" Target="../ink/ink8.xml"/><Relationship Id="rId59" Type="http://schemas.openxmlformats.org/officeDocument/2006/relationships/customXml" Target="../ink/ink30.xml"/><Relationship Id="rId124" Type="http://schemas.openxmlformats.org/officeDocument/2006/relationships/image" Target="../media/image83.png"/><Relationship Id="rId527" Type="http://schemas.openxmlformats.org/officeDocument/2006/relationships/customXml" Target="../ink/ink272.xml"/><Relationship Id="rId569" Type="http://schemas.openxmlformats.org/officeDocument/2006/relationships/customXml" Target="../ink/ink294.xml"/><Relationship Id="rId70" Type="http://schemas.openxmlformats.org/officeDocument/2006/relationships/image" Target="../media/image56.png"/><Relationship Id="rId166" Type="http://schemas.openxmlformats.org/officeDocument/2006/relationships/customXml" Target="../ink/ink86.xml"/><Relationship Id="rId331" Type="http://schemas.openxmlformats.org/officeDocument/2006/relationships/image" Target="../media/image183.png"/><Relationship Id="rId373" Type="http://schemas.openxmlformats.org/officeDocument/2006/relationships/customXml" Target="../ink/ink193.xml"/><Relationship Id="rId429" Type="http://schemas.openxmlformats.org/officeDocument/2006/relationships/customXml" Target="../ink/ink222.xml"/><Relationship Id="rId580" Type="http://schemas.openxmlformats.org/officeDocument/2006/relationships/customXml" Target="../ink/ink300.xml"/><Relationship Id="rId1" Type="http://schemas.openxmlformats.org/officeDocument/2006/relationships/slideLayout" Target="../slideLayouts/slideLayout2.xml"/><Relationship Id="rId233" Type="http://schemas.openxmlformats.org/officeDocument/2006/relationships/image" Target="../media/image134.png"/><Relationship Id="rId440" Type="http://schemas.openxmlformats.org/officeDocument/2006/relationships/image" Target="../media/image234.png"/><Relationship Id="rId28" Type="http://schemas.openxmlformats.org/officeDocument/2006/relationships/image" Target="../media/image36.png"/><Relationship Id="rId275" Type="http://schemas.openxmlformats.org/officeDocument/2006/relationships/image" Target="../media/image155.png"/><Relationship Id="rId300" Type="http://schemas.openxmlformats.org/officeDocument/2006/relationships/customXml" Target="../ink/ink154.xml"/><Relationship Id="rId482" Type="http://schemas.openxmlformats.org/officeDocument/2006/relationships/image" Target="../media/image254.png"/><Relationship Id="rId538" Type="http://schemas.openxmlformats.org/officeDocument/2006/relationships/customXml" Target="../ink/ink278.xml"/><Relationship Id="rId81" Type="http://schemas.openxmlformats.org/officeDocument/2006/relationships/customXml" Target="../ink/ink41.xml"/><Relationship Id="rId135" Type="http://schemas.openxmlformats.org/officeDocument/2006/relationships/customXml" Target="../ink/ink68.xml"/><Relationship Id="rId177" Type="http://schemas.openxmlformats.org/officeDocument/2006/relationships/image" Target="../media/image106.png"/><Relationship Id="rId342" Type="http://schemas.openxmlformats.org/officeDocument/2006/relationships/customXml" Target="../ink/ink175.xml"/><Relationship Id="rId384" Type="http://schemas.openxmlformats.org/officeDocument/2006/relationships/image" Target="../media/image207.png"/><Relationship Id="rId202" Type="http://schemas.openxmlformats.org/officeDocument/2006/relationships/customXml" Target="../ink/ink105.xml"/><Relationship Id="rId244" Type="http://schemas.openxmlformats.org/officeDocument/2006/relationships/customXml" Target="../ink/ink126.xml"/><Relationship Id="rId39" Type="http://schemas.openxmlformats.org/officeDocument/2006/relationships/customXml" Target="../ink/ink19.xml"/><Relationship Id="rId286" Type="http://schemas.openxmlformats.org/officeDocument/2006/relationships/customXml" Target="../ink/ink147.xml"/><Relationship Id="rId451" Type="http://schemas.openxmlformats.org/officeDocument/2006/relationships/customXml" Target="../ink/ink233.xml"/><Relationship Id="rId493" Type="http://schemas.openxmlformats.org/officeDocument/2006/relationships/customXml" Target="../ink/ink255.xml"/><Relationship Id="rId507" Type="http://schemas.openxmlformats.org/officeDocument/2006/relationships/customXml" Target="../ink/ink262.xml"/><Relationship Id="rId549" Type="http://schemas.openxmlformats.org/officeDocument/2006/relationships/customXml" Target="../ink/ink284.xml"/><Relationship Id="rId50" Type="http://schemas.openxmlformats.org/officeDocument/2006/relationships/image" Target="../media/image47.png"/><Relationship Id="rId104" Type="http://schemas.openxmlformats.org/officeDocument/2006/relationships/image" Target="../media/image73.png"/><Relationship Id="rId146" Type="http://schemas.openxmlformats.org/officeDocument/2006/relationships/customXml" Target="../ink/ink75.xml"/><Relationship Id="rId188" Type="http://schemas.openxmlformats.org/officeDocument/2006/relationships/customXml" Target="../ink/ink98.xml"/><Relationship Id="rId311" Type="http://schemas.openxmlformats.org/officeDocument/2006/relationships/image" Target="../media/image173.png"/><Relationship Id="rId353" Type="http://schemas.openxmlformats.org/officeDocument/2006/relationships/customXml" Target="../ink/ink182.xml"/><Relationship Id="rId395" Type="http://schemas.openxmlformats.org/officeDocument/2006/relationships/customXml" Target="../ink/ink204.xml"/><Relationship Id="rId409" Type="http://schemas.openxmlformats.org/officeDocument/2006/relationships/customXml" Target="../ink/ink212.xml"/><Relationship Id="rId560" Type="http://schemas.openxmlformats.org/officeDocument/2006/relationships/image" Target="../media/image292.png"/><Relationship Id="rId92" Type="http://schemas.openxmlformats.org/officeDocument/2006/relationships/image" Target="../media/image67.png"/><Relationship Id="rId213" Type="http://schemas.openxmlformats.org/officeDocument/2006/relationships/image" Target="../media/image124.png"/><Relationship Id="rId420" Type="http://schemas.openxmlformats.org/officeDocument/2006/relationships/image" Target="../media/image224.png"/><Relationship Id="rId255" Type="http://schemas.openxmlformats.org/officeDocument/2006/relationships/image" Target="../media/image145.png"/><Relationship Id="rId297" Type="http://schemas.openxmlformats.org/officeDocument/2006/relationships/image" Target="../media/image166.png"/><Relationship Id="rId462" Type="http://schemas.openxmlformats.org/officeDocument/2006/relationships/customXml" Target="../ink/ink239.xml"/><Relationship Id="rId518" Type="http://schemas.openxmlformats.org/officeDocument/2006/relationships/image" Target="../media/image272.png"/><Relationship Id="rId115" Type="http://schemas.openxmlformats.org/officeDocument/2006/relationships/customXml" Target="../ink/ink58.xml"/><Relationship Id="rId157" Type="http://schemas.openxmlformats.org/officeDocument/2006/relationships/image" Target="../media/image97.png"/><Relationship Id="rId322" Type="http://schemas.openxmlformats.org/officeDocument/2006/relationships/customXml" Target="../ink/ink165.xml"/><Relationship Id="rId364" Type="http://schemas.openxmlformats.org/officeDocument/2006/relationships/image" Target="../media/image198.png"/><Relationship Id="rId61" Type="http://schemas.openxmlformats.org/officeDocument/2006/relationships/customXml" Target="../ink/ink31.xml"/><Relationship Id="rId199" Type="http://schemas.openxmlformats.org/officeDocument/2006/relationships/image" Target="../media/image117.png"/><Relationship Id="rId571" Type="http://schemas.openxmlformats.org/officeDocument/2006/relationships/customXml" Target="../ink/ink295.xml"/><Relationship Id="rId19" Type="http://schemas.openxmlformats.org/officeDocument/2006/relationships/customXml" Target="../ink/ink9.xml"/><Relationship Id="rId224" Type="http://schemas.openxmlformats.org/officeDocument/2006/relationships/customXml" Target="../ink/ink116.xml"/><Relationship Id="rId266" Type="http://schemas.openxmlformats.org/officeDocument/2006/relationships/customXml" Target="../ink/ink137.xml"/><Relationship Id="rId431" Type="http://schemas.openxmlformats.org/officeDocument/2006/relationships/customXml" Target="../ink/ink223.xml"/><Relationship Id="rId473" Type="http://schemas.openxmlformats.org/officeDocument/2006/relationships/image" Target="../media/image250.png"/><Relationship Id="rId529" Type="http://schemas.openxmlformats.org/officeDocument/2006/relationships/image" Target="../media/image277.png"/><Relationship Id="rId30" Type="http://schemas.openxmlformats.org/officeDocument/2006/relationships/image" Target="../media/image37.png"/><Relationship Id="rId126" Type="http://schemas.openxmlformats.org/officeDocument/2006/relationships/image" Target="../media/image84.png"/><Relationship Id="rId168" Type="http://schemas.openxmlformats.org/officeDocument/2006/relationships/image" Target="../media/image102.png"/><Relationship Id="rId333" Type="http://schemas.openxmlformats.org/officeDocument/2006/relationships/image" Target="../media/image184.png"/><Relationship Id="rId540" Type="http://schemas.openxmlformats.org/officeDocument/2006/relationships/customXml" Target="../ink/ink279.xml"/><Relationship Id="rId72" Type="http://schemas.openxmlformats.org/officeDocument/2006/relationships/image" Target="../media/image57.png"/><Relationship Id="rId375" Type="http://schemas.openxmlformats.org/officeDocument/2006/relationships/customXml" Target="../ink/ink194.xml"/><Relationship Id="rId582" Type="http://schemas.openxmlformats.org/officeDocument/2006/relationships/customXml" Target="../ink/ink301.xml"/><Relationship Id="rId3" Type="http://schemas.openxmlformats.org/officeDocument/2006/relationships/customXml" Target="../ink/ink1.xml"/><Relationship Id="rId235" Type="http://schemas.openxmlformats.org/officeDocument/2006/relationships/image" Target="../media/image135.png"/><Relationship Id="rId277" Type="http://schemas.openxmlformats.org/officeDocument/2006/relationships/image" Target="../media/image156.png"/><Relationship Id="rId400" Type="http://schemas.openxmlformats.org/officeDocument/2006/relationships/customXml" Target="../ink/ink207.xml"/><Relationship Id="rId442" Type="http://schemas.openxmlformats.org/officeDocument/2006/relationships/image" Target="../media/image235.png"/><Relationship Id="rId484" Type="http://schemas.openxmlformats.org/officeDocument/2006/relationships/image" Target="../media/image255.png"/><Relationship Id="rId137" Type="http://schemas.openxmlformats.org/officeDocument/2006/relationships/customXml" Target="../ink/ink69.xml"/><Relationship Id="rId302" Type="http://schemas.openxmlformats.org/officeDocument/2006/relationships/customXml" Target="../ink/ink155.xml"/><Relationship Id="rId344" Type="http://schemas.openxmlformats.org/officeDocument/2006/relationships/customXml" Target="../ink/ink176.xml"/><Relationship Id="rId41" Type="http://schemas.openxmlformats.org/officeDocument/2006/relationships/customXml" Target="../ink/ink20.xml"/><Relationship Id="rId83" Type="http://schemas.openxmlformats.org/officeDocument/2006/relationships/customXml" Target="../ink/ink42.xml"/><Relationship Id="rId179" Type="http://schemas.openxmlformats.org/officeDocument/2006/relationships/image" Target="../media/image107.png"/><Relationship Id="rId386" Type="http://schemas.openxmlformats.org/officeDocument/2006/relationships/image" Target="../media/image208.png"/><Relationship Id="rId551" Type="http://schemas.openxmlformats.org/officeDocument/2006/relationships/customXml" Target="../ink/ink285.xml"/><Relationship Id="rId190" Type="http://schemas.openxmlformats.org/officeDocument/2006/relationships/customXml" Target="../ink/ink99.xml"/><Relationship Id="rId204" Type="http://schemas.openxmlformats.org/officeDocument/2006/relationships/customXml" Target="../ink/ink106.xml"/><Relationship Id="rId246" Type="http://schemas.openxmlformats.org/officeDocument/2006/relationships/customXml" Target="../ink/ink127.xml"/><Relationship Id="rId288" Type="http://schemas.openxmlformats.org/officeDocument/2006/relationships/customXml" Target="../ink/ink148.xml"/><Relationship Id="rId411" Type="http://schemas.openxmlformats.org/officeDocument/2006/relationships/customXml" Target="../ink/ink213.xml"/><Relationship Id="rId453" Type="http://schemas.openxmlformats.org/officeDocument/2006/relationships/customXml" Target="../ink/ink234.xml"/><Relationship Id="rId509" Type="http://schemas.openxmlformats.org/officeDocument/2006/relationships/customXml" Target="../ink/ink263.xml"/><Relationship Id="rId106" Type="http://schemas.openxmlformats.org/officeDocument/2006/relationships/image" Target="../media/image74.png"/><Relationship Id="rId313" Type="http://schemas.openxmlformats.org/officeDocument/2006/relationships/image" Target="../media/image174.png"/><Relationship Id="rId495" Type="http://schemas.openxmlformats.org/officeDocument/2006/relationships/customXml" Target="../ink/ink256.xml"/><Relationship Id="rId10" Type="http://schemas.openxmlformats.org/officeDocument/2006/relationships/image" Target="../media/image2710.png"/><Relationship Id="rId52" Type="http://schemas.openxmlformats.org/officeDocument/2006/relationships/image" Target="../media/image48.png"/><Relationship Id="rId94" Type="http://schemas.openxmlformats.org/officeDocument/2006/relationships/image" Target="../media/image68.png"/><Relationship Id="rId148" Type="http://schemas.openxmlformats.org/officeDocument/2006/relationships/customXml" Target="../ink/ink77.xml"/><Relationship Id="rId355" Type="http://schemas.openxmlformats.org/officeDocument/2006/relationships/customXml" Target="../ink/ink183.xml"/><Relationship Id="rId397" Type="http://schemas.openxmlformats.org/officeDocument/2006/relationships/image" Target="../media/image213.png"/><Relationship Id="rId520" Type="http://schemas.openxmlformats.org/officeDocument/2006/relationships/image" Target="../media/image273.png"/><Relationship Id="rId562" Type="http://schemas.openxmlformats.org/officeDocument/2006/relationships/image" Target="../media/image293.png"/><Relationship Id="rId215" Type="http://schemas.openxmlformats.org/officeDocument/2006/relationships/image" Target="../media/image125.png"/><Relationship Id="rId257" Type="http://schemas.openxmlformats.org/officeDocument/2006/relationships/image" Target="../media/image146.png"/><Relationship Id="rId422" Type="http://schemas.openxmlformats.org/officeDocument/2006/relationships/image" Target="../media/image225.png"/><Relationship Id="rId464" Type="http://schemas.openxmlformats.org/officeDocument/2006/relationships/customXml" Target="../ink/ink240.xml"/><Relationship Id="rId299" Type="http://schemas.openxmlformats.org/officeDocument/2006/relationships/image" Target="../media/image167.png"/><Relationship Id="rId63" Type="http://schemas.openxmlformats.org/officeDocument/2006/relationships/customXml" Target="../ink/ink32.xml"/><Relationship Id="rId159" Type="http://schemas.openxmlformats.org/officeDocument/2006/relationships/image" Target="../media/image98.png"/><Relationship Id="rId366" Type="http://schemas.openxmlformats.org/officeDocument/2006/relationships/image" Target="../media/image199.png"/><Relationship Id="rId573" Type="http://schemas.openxmlformats.org/officeDocument/2006/relationships/customXml" Target="../ink/ink296.xml"/><Relationship Id="rId226" Type="http://schemas.openxmlformats.org/officeDocument/2006/relationships/customXml" Target="../ink/ink117.xml"/><Relationship Id="rId433" Type="http://schemas.openxmlformats.org/officeDocument/2006/relationships/customXml" Target="../ink/ink224.xml"/><Relationship Id="rId74" Type="http://schemas.openxmlformats.org/officeDocument/2006/relationships/image" Target="../media/image58.png"/><Relationship Id="rId377" Type="http://schemas.openxmlformats.org/officeDocument/2006/relationships/customXml" Target="../ink/ink195.xml"/><Relationship Id="rId500" Type="http://schemas.openxmlformats.org/officeDocument/2006/relationships/image" Target="../media/image263.png"/><Relationship Id="rId584" Type="http://schemas.openxmlformats.org/officeDocument/2006/relationships/customXml" Target="../ink/ink302.xml"/><Relationship Id="rId5" Type="http://schemas.openxmlformats.org/officeDocument/2006/relationships/customXml" Target="../ink/ink2.xml"/><Relationship Id="rId237" Type="http://schemas.openxmlformats.org/officeDocument/2006/relationships/image" Target="../media/image136.png"/><Relationship Id="rId444" Type="http://schemas.openxmlformats.org/officeDocument/2006/relationships/image" Target="../media/image236.png"/><Relationship Id="rId290" Type="http://schemas.openxmlformats.org/officeDocument/2006/relationships/customXml" Target="../ink/ink149.xml"/><Relationship Id="rId304" Type="http://schemas.openxmlformats.org/officeDocument/2006/relationships/customXml" Target="../ink/ink156.xml"/><Relationship Id="rId388" Type="http://schemas.openxmlformats.org/officeDocument/2006/relationships/image" Target="../media/image209.png"/><Relationship Id="rId511" Type="http://schemas.openxmlformats.org/officeDocument/2006/relationships/customXml" Target="../ink/ink264.xml"/><Relationship Id="rId85" Type="http://schemas.openxmlformats.org/officeDocument/2006/relationships/customXml" Target="../ink/ink43.xml"/><Relationship Id="rId150" Type="http://schemas.openxmlformats.org/officeDocument/2006/relationships/customXml" Target="../ink/ink78.xml"/><Relationship Id="rId248" Type="http://schemas.openxmlformats.org/officeDocument/2006/relationships/customXml" Target="../ink/ink128.xml"/><Relationship Id="rId455" Type="http://schemas.openxmlformats.org/officeDocument/2006/relationships/customXml" Target="../ink/ink235.xml"/><Relationship Id="rId12" Type="http://schemas.openxmlformats.org/officeDocument/2006/relationships/image" Target="../media/image2810.png"/><Relationship Id="rId108" Type="http://schemas.openxmlformats.org/officeDocument/2006/relationships/image" Target="../media/image75.png"/><Relationship Id="rId315" Type="http://schemas.openxmlformats.org/officeDocument/2006/relationships/image" Target="../media/image175.png"/><Relationship Id="rId522" Type="http://schemas.openxmlformats.org/officeDocument/2006/relationships/image" Target="../media/image274.png"/><Relationship Id="rId96" Type="http://schemas.openxmlformats.org/officeDocument/2006/relationships/image" Target="../media/image69.png"/><Relationship Id="rId161" Type="http://schemas.openxmlformats.org/officeDocument/2006/relationships/image" Target="../media/image99.png"/><Relationship Id="rId399" Type="http://schemas.openxmlformats.org/officeDocument/2006/relationships/image" Target="../media/image214.png"/><Relationship Id="rId259" Type="http://schemas.openxmlformats.org/officeDocument/2006/relationships/image" Target="../media/image147.png"/><Relationship Id="rId466" Type="http://schemas.openxmlformats.org/officeDocument/2006/relationships/customXml" Target="../ink/ink241.xml"/><Relationship Id="rId23" Type="http://schemas.openxmlformats.org/officeDocument/2006/relationships/customXml" Target="../ink/ink11.xml"/><Relationship Id="rId119" Type="http://schemas.openxmlformats.org/officeDocument/2006/relationships/customXml" Target="../ink/ink60.xml"/><Relationship Id="rId326" Type="http://schemas.openxmlformats.org/officeDocument/2006/relationships/customXml" Target="../ink/ink167.xml"/><Relationship Id="rId533" Type="http://schemas.openxmlformats.org/officeDocument/2006/relationships/image" Target="../media/image279.png"/><Relationship Id="rId172" Type="http://schemas.openxmlformats.org/officeDocument/2006/relationships/customXml" Target="../ink/ink90.xml"/><Relationship Id="rId477" Type="http://schemas.openxmlformats.org/officeDocument/2006/relationships/customXml" Target="../ink/ink247.xml"/><Relationship Id="rId337" Type="http://schemas.openxmlformats.org/officeDocument/2006/relationships/image" Target="../media/image186.png"/><Relationship Id="rId34" Type="http://schemas.openxmlformats.org/officeDocument/2006/relationships/image" Target="../media/image39.png"/><Relationship Id="rId544" Type="http://schemas.openxmlformats.org/officeDocument/2006/relationships/customXml" Target="../ink/ink281.xml"/><Relationship Id="rId183" Type="http://schemas.openxmlformats.org/officeDocument/2006/relationships/image" Target="../media/image109.png"/><Relationship Id="rId390" Type="http://schemas.openxmlformats.org/officeDocument/2006/relationships/image" Target="../media/image210.png"/><Relationship Id="rId404" Type="http://schemas.openxmlformats.org/officeDocument/2006/relationships/customXml" Target="../ink/ink209.xml"/><Relationship Id="rId250" Type="http://schemas.openxmlformats.org/officeDocument/2006/relationships/customXml" Target="../ink/ink129.xml"/><Relationship Id="rId488" Type="http://schemas.openxmlformats.org/officeDocument/2006/relationships/image" Target="../media/image257.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6" Type="http://schemas.openxmlformats.org/officeDocument/2006/relationships/customXml" Target="../ink/ink318.xml"/><Relationship Id="rId21" Type="http://schemas.openxmlformats.org/officeDocument/2006/relationships/image" Target="../media/image316.png"/><Relationship Id="rId42" Type="http://schemas.openxmlformats.org/officeDocument/2006/relationships/customXml" Target="../ink/ink326.xml"/><Relationship Id="rId47" Type="http://schemas.openxmlformats.org/officeDocument/2006/relationships/image" Target="../media/image329.png"/><Relationship Id="rId63" Type="http://schemas.openxmlformats.org/officeDocument/2006/relationships/image" Target="../media/image337.png"/><Relationship Id="rId68" Type="http://schemas.openxmlformats.org/officeDocument/2006/relationships/customXml" Target="../ink/ink339.xml"/><Relationship Id="rId84" Type="http://schemas.openxmlformats.org/officeDocument/2006/relationships/customXml" Target="../ink/ink347.xml"/><Relationship Id="rId89" Type="http://schemas.openxmlformats.org/officeDocument/2006/relationships/customXml" Target="../ink/ink350.xml"/><Relationship Id="rId16" Type="http://schemas.openxmlformats.org/officeDocument/2006/relationships/customXml" Target="../ink/ink313.xml"/><Relationship Id="rId11" Type="http://schemas.openxmlformats.org/officeDocument/2006/relationships/image" Target="../media/image311.png"/><Relationship Id="rId32" Type="http://schemas.openxmlformats.org/officeDocument/2006/relationships/customXml" Target="../ink/ink321.xml"/><Relationship Id="rId37" Type="http://schemas.openxmlformats.org/officeDocument/2006/relationships/image" Target="../media/image324.png"/><Relationship Id="rId53" Type="http://schemas.openxmlformats.org/officeDocument/2006/relationships/image" Target="../media/image332.png"/><Relationship Id="rId58" Type="http://schemas.openxmlformats.org/officeDocument/2006/relationships/customXml" Target="../ink/ink334.xml"/><Relationship Id="rId74" Type="http://schemas.openxmlformats.org/officeDocument/2006/relationships/customXml" Target="../ink/ink342.xml"/><Relationship Id="rId79" Type="http://schemas.openxmlformats.org/officeDocument/2006/relationships/image" Target="../media/image345.png"/><Relationship Id="rId102" Type="http://schemas.openxmlformats.org/officeDocument/2006/relationships/customXml" Target="../ink/ink357.xml"/><Relationship Id="rId5" Type="http://schemas.openxmlformats.org/officeDocument/2006/relationships/image" Target="../media/image308.png"/><Relationship Id="rId90" Type="http://schemas.openxmlformats.org/officeDocument/2006/relationships/image" Target="../media/image350.png"/><Relationship Id="rId95" Type="http://schemas.openxmlformats.org/officeDocument/2006/relationships/image" Target="../media/image352.png"/><Relationship Id="rId22" Type="http://schemas.openxmlformats.org/officeDocument/2006/relationships/customXml" Target="../ink/ink316.xml"/><Relationship Id="rId27" Type="http://schemas.openxmlformats.org/officeDocument/2006/relationships/image" Target="../media/image319.png"/><Relationship Id="rId43" Type="http://schemas.openxmlformats.org/officeDocument/2006/relationships/image" Target="../media/image327.png"/><Relationship Id="rId48" Type="http://schemas.openxmlformats.org/officeDocument/2006/relationships/customXml" Target="../ink/ink329.xml"/><Relationship Id="rId64" Type="http://schemas.openxmlformats.org/officeDocument/2006/relationships/customXml" Target="../ink/ink337.xml"/><Relationship Id="rId69" Type="http://schemas.openxmlformats.org/officeDocument/2006/relationships/image" Target="../media/image340.png"/><Relationship Id="rId80" Type="http://schemas.openxmlformats.org/officeDocument/2006/relationships/customXml" Target="../ink/ink345.xml"/><Relationship Id="rId85" Type="http://schemas.openxmlformats.org/officeDocument/2006/relationships/customXml" Target="../ink/ink348.xml"/><Relationship Id="rId12" Type="http://schemas.openxmlformats.org/officeDocument/2006/relationships/customXml" Target="../ink/ink311.xml"/><Relationship Id="rId17" Type="http://schemas.openxmlformats.org/officeDocument/2006/relationships/image" Target="../media/image314.png"/><Relationship Id="rId33" Type="http://schemas.openxmlformats.org/officeDocument/2006/relationships/image" Target="../media/image322.png"/><Relationship Id="rId38" Type="http://schemas.openxmlformats.org/officeDocument/2006/relationships/customXml" Target="../ink/ink324.xml"/><Relationship Id="rId59" Type="http://schemas.openxmlformats.org/officeDocument/2006/relationships/image" Target="../media/image335.png"/><Relationship Id="rId103" Type="http://schemas.openxmlformats.org/officeDocument/2006/relationships/image" Target="../media/image356.png"/><Relationship Id="rId20" Type="http://schemas.openxmlformats.org/officeDocument/2006/relationships/customXml" Target="../ink/ink315.xml"/><Relationship Id="rId41" Type="http://schemas.openxmlformats.org/officeDocument/2006/relationships/image" Target="../media/image326.png"/><Relationship Id="rId54" Type="http://schemas.openxmlformats.org/officeDocument/2006/relationships/customXml" Target="../ink/ink332.xml"/><Relationship Id="rId62" Type="http://schemas.openxmlformats.org/officeDocument/2006/relationships/customXml" Target="../ink/ink336.xml"/><Relationship Id="rId70" Type="http://schemas.openxmlformats.org/officeDocument/2006/relationships/customXml" Target="../ink/ink340.xml"/><Relationship Id="rId75" Type="http://schemas.openxmlformats.org/officeDocument/2006/relationships/image" Target="../media/image343.png"/><Relationship Id="rId83" Type="http://schemas.openxmlformats.org/officeDocument/2006/relationships/image" Target="../media/image347.png"/><Relationship Id="rId88" Type="http://schemas.openxmlformats.org/officeDocument/2006/relationships/image" Target="../media/image349.png"/><Relationship Id="rId91" Type="http://schemas.openxmlformats.org/officeDocument/2006/relationships/customXml" Target="../ink/ink351.xml"/><Relationship Id="rId96" Type="http://schemas.openxmlformats.org/officeDocument/2006/relationships/customXml" Target="../ink/ink354.xml"/><Relationship Id="rId1" Type="http://schemas.openxmlformats.org/officeDocument/2006/relationships/slideLayout" Target="../slideLayouts/slideLayout2.xml"/><Relationship Id="rId6" Type="http://schemas.openxmlformats.org/officeDocument/2006/relationships/customXml" Target="../ink/ink308.xml"/><Relationship Id="rId15" Type="http://schemas.openxmlformats.org/officeDocument/2006/relationships/image" Target="../media/image313.png"/><Relationship Id="rId23" Type="http://schemas.openxmlformats.org/officeDocument/2006/relationships/image" Target="../media/image317.png"/><Relationship Id="rId28" Type="http://schemas.openxmlformats.org/officeDocument/2006/relationships/customXml" Target="../ink/ink319.xml"/><Relationship Id="rId36" Type="http://schemas.openxmlformats.org/officeDocument/2006/relationships/customXml" Target="../ink/ink323.xml"/><Relationship Id="rId49" Type="http://schemas.openxmlformats.org/officeDocument/2006/relationships/image" Target="../media/image330.png"/><Relationship Id="rId57" Type="http://schemas.openxmlformats.org/officeDocument/2006/relationships/image" Target="../media/image334.png"/><Relationship Id="rId10" Type="http://schemas.openxmlformats.org/officeDocument/2006/relationships/customXml" Target="../ink/ink310.xml"/><Relationship Id="rId31" Type="http://schemas.openxmlformats.org/officeDocument/2006/relationships/image" Target="../media/image321.png"/><Relationship Id="rId44" Type="http://schemas.openxmlformats.org/officeDocument/2006/relationships/customXml" Target="../ink/ink327.xml"/><Relationship Id="rId52" Type="http://schemas.openxmlformats.org/officeDocument/2006/relationships/customXml" Target="../ink/ink331.xml"/><Relationship Id="rId60" Type="http://schemas.openxmlformats.org/officeDocument/2006/relationships/customXml" Target="../ink/ink335.xml"/><Relationship Id="rId65" Type="http://schemas.openxmlformats.org/officeDocument/2006/relationships/image" Target="../media/image338.png"/><Relationship Id="rId73" Type="http://schemas.openxmlformats.org/officeDocument/2006/relationships/image" Target="../media/image342.png"/><Relationship Id="rId78" Type="http://schemas.openxmlformats.org/officeDocument/2006/relationships/customXml" Target="../ink/ink344.xml"/><Relationship Id="rId81" Type="http://schemas.openxmlformats.org/officeDocument/2006/relationships/image" Target="../media/image346.png"/><Relationship Id="rId86" Type="http://schemas.openxmlformats.org/officeDocument/2006/relationships/image" Target="../media/image348.png"/><Relationship Id="rId94" Type="http://schemas.openxmlformats.org/officeDocument/2006/relationships/customXml" Target="../ink/ink353.xml"/><Relationship Id="rId99" Type="http://schemas.openxmlformats.org/officeDocument/2006/relationships/image" Target="../media/image354.png"/><Relationship Id="rId101" Type="http://schemas.openxmlformats.org/officeDocument/2006/relationships/image" Target="../media/image355.png"/><Relationship Id="rId4" Type="http://schemas.openxmlformats.org/officeDocument/2006/relationships/customXml" Target="../ink/ink307.xml"/><Relationship Id="rId9" Type="http://schemas.openxmlformats.org/officeDocument/2006/relationships/image" Target="../media/image310.png"/><Relationship Id="rId13" Type="http://schemas.openxmlformats.org/officeDocument/2006/relationships/image" Target="../media/image312.png"/><Relationship Id="rId18" Type="http://schemas.openxmlformats.org/officeDocument/2006/relationships/customXml" Target="../ink/ink314.xml"/><Relationship Id="rId39" Type="http://schemas.openxmlformats.org/officeDocument/2006/relationships/image" Target="../media/image325.png"/><Relationship Id="rId34" Type="http://schemas.openxmlformats.org/officeDocument/2006/relationships/customXml" Target="../ink/ink322.xml"/><Relationship Id="rId50" Type="http://schemas.openxmlformats.org/officeDocument/2006/relationships/customXml" Target="../ink/ink330.xml"/><Relationship Id="rId55" Type="http://schemas.openxmlformats.org/officeDocument/2006/relationships/image" Target="../media/image333.png"/><Relationship Id="rId76" Type="http://schemas.openxmlformats.org/officeDocument/2006/relationships/customXml" Target="../ink/ink343.xml"/><Relationship Id="rId97" Type="http://schemas.openxmlformats.org/officeDocument/2006/relationships/image" Target="../media/image353.png"/><Relationship Id="rId104" Type="http://schemas.openxmlformats.org/officeDocument/2006/relationships/customXml" Target="../ink/ink358.xml"/><Relationship Id="rId7" Type="http://schemas.openxmlformats.org/officeDocument/2006/relationships/image" Target="../media/image309.png"/><Relationship Id="rId71" Type="http://schemas.openxmlformats.org/officeDocument/2006/relationships/image" Target="../media/image341.png"/><Relationship Id="rId92" Type="http://schemas.openxmlformats.org/officeDocument/2006/relationships/customXml" Target="../ink/ink352.xml"/><Relationship Id="rId2" Type="http://schemas.openxmlformats.org/officeDocument/2006/relationships/customXml" Target="../ink/ink306.xml"/><Relationship Id="rId29" Type="http://schemas.openxmlformats.org/officeDocument/2006/relationships/image" Target="../media/image320.png"/><Relationship Id="rId24" Type="http://schemas.openxmlformats.org/officeDocument/2006/relationships/customXml" Target="../ink/ink317.xml"/><Relationship Id="rId40" Type="http://schemas.openxmlformats.org/officeDocument/2006/relationships/customXml" Target="../ink/ink325.xml"/><Relationship Id="rId45" Type="http://schemas.openxmlformats.org/officeDocument/2006/relationships/image" Target="../media/image328.png"/><Relationship Id="rId66" Type="http://schemas.openxmlformats.org/officeDocument/2006/relationships/customXml" Target="../ink/ink338.xml"/><Relationship Id="rId87" Type="http://schemas.openxmlformats.org/officeDocument/2006/relationships/customXml" Target="../ink/ink349.xml"/><Relationship Id="rId61" Type="http://schemas.openxmlformats.org/officeDocument/2006/relationships/image" Target="../media/image336.png"/><Relationship Id="rId82" Type="http://schemas.openxmlformats.org/officeDocument/2006/relationships/customXml" Target="../ink/ink346.xml"/><Relationship Id="rId19" Type="http://schemas.openxmlformats.org/officeDocument/2006/relationships/image" Target="../media/image315.png"/><Relationship Id="rId14" Type="http://schemas.openxmlformats.org/officeDocument/2006/relationships/customXml" Target="../ink/ink312.xml"/><Relationship Id="rId30" Type="http://schemas.openxmlformats.org/officeDocument/2006/relationships/customXml" Target="../ink/ink320.xml"/><Relationship Id="rId35" Type="http://schemas.openxmlformats.org/officeDocument/2006/relationships/image" Target="../media/image323.png"/><Relationship Id="rId56" Type="http://schemas.openxmlformats.org/officeDocument/2006/relationships/customXml" Target="../ink/ink333.xml"/><Relationship Id="rId77" Type="http://schemas.openxmlformats.org/officeDocument/2006/relationships/image" Target="../media/image344.png"/><Relationship Id="rId100" Type="http://schemas.openxmlformats.org/officeDocument/2006/relationships/customXml" Target="../ink/ink356.xml"/><Relationship Id="rId105" Type="http://schemas.openxmlformats.org/officeDocument/2006/relationships/image" Target="../media/image357.png"/><Relationship Id="rId8" Type="http://schemas.openxmlformats.org/officeDocument/2006/relationships/customXml" Target="../ink/ink309.xml"/><Relationship Id="rId51" Type="http://schemas.openxmlformats.org/officeDocument/2006/relationships/image" Target="../media/image331.png"/><Relationship Id="rId72" Type="http://schemas.openxmlformats.org/officeDocument/2006/relationships/customXml" Target="../ink/ink341.xml"/><Relationship Id="rId93" Type="http://schemas.openxmlformats.org/officeDocument/2006/relationships/image" Target="../media/image351.png"/><Relationship Id="rId98" Type="http://schemas.openxmlformats.org/officeDocument/2006/relationships/customXml" Target="../ink/ink355.xml"/><Relationship Id="rId3" Type="http://schemas.openxmlformats.org/officeDocument/2006/relationships/image" Target="../media/image307.png"/><Relationship Id="rId25" Type="http://schemas.openxmlformats.org/officeDocument/2006/relationships/image" Target="../media/image318.png"/><Relationship Id="rId46" Type="http://schemas.openxmlformats.org/officeDocument/2006/relationships/customXml" Target="../ink/ink328.xml"/><Relationship Id="rId67" Type="http://schemas.openxmlformats.org/officeDocument/2006/relationships/image" Target="../media/image33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58.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125996"/>
            <a:ext cx="8520600" cy="1243835"/>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CA" sz="3600" dirty="0">
                <a:latin typeface="Times New Roman" panose="02020603050405020304" pitchFamily="18" charset="0"/>
                <a:ea typeface="Old Standard TT"/>
                <a:cs typeface="Times New Roman" panose="02020603050405020304" pitchFamily="18" charset="0"/>
                <a:sym typeface="Old Standard TT"/>
              </a:rPr>
              <a:t>Sampling &amp; Deep Neural Networks </a:t>
            </a:r>
            <a:br>
              <a:rPr lang="en-CA" sz="3600" dirty="0">
                <a:latin typeface="Times New Roman" panose="02020603050405020304" pitchFamily="18" charset="0"/>
                <a:ea typeface="Old Standard TT"/>
                <a:cs typeface="Times New Roman" panose="02020603050405020304" pitchFamily="18" charset="0"/>
                <a:sym typeface="Old Standard TT"/>
              </a:rPr>
            </a:br>
            <a:r>
              <a:rPr lang="en-CA" sz="3600" dirty="0">
                <a:latin typeface="Times New Roman" panose="02020603050405020304" pitchFamily="18" charset="0"/>
                <a:ea typeface="Old Standard TT"/>
                <a:cs typeface="Times New Roman" panose="02020603050405020304" pitchFamily="18" charset="0"/>
                <a:sym typeface="Old Standard TT"/>
              </a:rPr>
              <a:t>for Ising Models</a:t>
            </a:r>
            <a:endParaRPr sz="3600" dirty="0">
              <a:latin typeface="Times New Roman" panose="02020603050405020304" pitchFamily="18" charset="0"/>
              <a:ea typeface="Old Standard TT"/>
              <a:cs typeface="Times New Roman" panose="02020603050405020304" pitchFamily="18" charset="0"/>
              <a:sym typeface="Old Standard TT"/>
            </a:endParaRPr>
          </a:p>
        </p:txBody>
      </p:sp>
      <p:sp>
        <p:nvSpPr>
          <p:cNvPr id="55" name="Google Shape;55;p13"/>
          <p:cNvSpPr txBox="1">
            <a:spLocks noGrp="1"/>
          </p:cNvSpPr>
          <p:nvPr>
            <p:ph type="subTitle" idx="1"/>
          </p:nvPr>
        </p:nvSpPr>
        <p:spPr>
          <a:xfrm>
            <a:off x="311700" y="2571750"/>
            <a:ext cx="8520600" cy="222696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1800" dirty="0">
                <a:latin typeface="Times New Roman" panose="02020603050405020304" pitchFamily="18" charset="0"/>
                <a:ea typeface="Old Standard TT"/>
                <a:cs typeface="Times New Roman" panose="02020603050405020304" pitchFamily="18" charset="0"/>
                <a:sym typeface="Old Standard TT"/>
              </a:rPr>
              <a:t>“Sampling Algorithms for Validation of Supervised Learning Models for Ising-Like Systems”, N. Portman and I. Tamblyn, 2016</a:t>
            </a:r>
          </a:p>
          <a:p>
            <a:pPr marL="0" lvl="0" indent="0" algn="ctr" rtl="0">
              <a:lnSpc>
                <a:spcPct val="100000"/>
              </a:lnSpc>
              <a:spcBef>
                <a:spcPts val="0"/>
              </a:spcBef>
              <a:spcAft>
                <a:spcPts val="0"/>
              </a:spcAft>
              <a:buSzPts val="2800"/>
              <a:buNone/>
            </a:pPr>
            <a:endParaRPr lang="en" sz="1800" dirty="0">
              <a:latin typeface="Times New Roman" panose="02020603050405020304" pitchFamily="18" charset="0"/>
              <a:ea typeface="Old Standard TT"/>
              <a:cs typeface="Times New Roman" panose="02020603050405020304" pitchFamily="18" charset="0"/>
              <a:sym typeface="Old Standard TT"/>
            </a:endParaRPr>
          </a:p>
          <a:p>
            <a:pPr marL="0" lvl="0" indent="0" algn="ctr" rtl="0">
              <a:lnSpc>
                <a:spcPct val="100000"/>
              </a:lnSpc>
              <a:spcBef>
                <a:spcPts val="0"/>
              </a:spcBef>
              <a:spcAft>
                <a:spcPts val="0"/>
              </a:spcAft>
              <a:buSzPts val="2800"/>
              <a:buNone/>
            </a:pPr>
            <a:r>
              <a:rPr lang="en" sz="1800" dirty="0">
                <a:latin typeface="Times New Roman" panose="02020603050405020304" pitchFamily="18" charset="0"/>
                <a:ea typeface="Old Standard TT"/>
                <a:cs typeface="Times New Roman" panose="02020603050405020304" pitchFamily="18" charset="0"/>
                <a:sym typeface="Old Standard TT"/>
              </a:rPr>
              <a:t>“Deep Neural Networks for Direct, Featureless Learning Through Observation: The Case of 2D Spin Models”, K. Mills and I. Tamblyn, 2018</a:t>
            </a:r>
          </a:p>
          <a:p>
            <a:pPr marL="0" lvl="0" indent="0" algn="ctr" rtl="0">
              <a:lnSpc>
                <a:spcPct val="100000"/>
              </a:lnSpc>
              <a:spcBef>
                <a:spcPts val="0"/>
              </a:spcBef>
              <a:spcAft>
                <a:spcPts val="0"/>
              </a:spcAft>
              <a:buSzPts val="2800"/>
              <a:buNone/>
            </a:pPr>
            <a:endParaRPr lang="en" sz="1800" dirty="0">
              <a:latin typeface="Times New Roman" panose="02020603050405020304" pitchFamily="18" charset="0"/>
              <a:ea typeface="Old Standard TT"/>
              <a:cs typeface="Times New Roman" panose="02020603050405020304" pitchFamily="18" charset="0"/>
              <a:sym typeface="Old Standard TT"/>
            </a:endParaRPr>
          </a:p>
          <a:p>
            <a:pPr marL="0" lvl="0" indent="0" algn="ctr" rtl="0">
              <a:lnSpc>
                <a:spcPct val="100000"/>
              </a:lnSpc>
              <a:spcBef>
                <a:spcPts val="0"/>
              </a:spcBef>
              <a:spcAft>
                <a:spcPts val="0"/>
              </a:spcAft>
              <a:buSzPts val="2800"/>
              <a:buNone/>
            </a:pPr>
            <a:r>
              <a:rPr lang="en" sz="1800" dirty="0">
                <a:latin typeface="Times New Roman" panose="02020603050405020304" pitchFamily="18" charset="0"/>
                <a:ea typeface="Old Standard TT"/>
                <a:cs typeface="Times New Roman" panose="02020603050405020304" pitchFamily="18" charset="0"/>
                <a:sym typeface="Old Standard TT"/>
              </a:rPr>
              <a:t>David Gayowsky, September 14</a:t>
            </a:r>
            <a:r>
              <a:rPr lang="en" sz="1800" baseline="30000" dirty="0">
                <a:latin typeface="Times New Roman" panose="02020603050405020304" pitchFamily="18" charset="0"/>
                <a:ea typeface="Old Standard TT"/>
                <a:cs typeface="Times New Roman" panose="02020603050405020304" pitchFamily="18" charset="0"/>
                <a:sym typeface="Old Standard TT"/>
              </a:rPr>
              <a:t>th</a:t>
            </a:r>
            <a:r>
              <a:rPr lang="en" sz="1800" dirty="0">
                <a:latin typeface="Times New Roman" panose="02020603050405020304" pitchFamily="18" charset="0"/>
                <a:ea typeface="Old Standard TT"/>
                <a:cs typeface="Times New Roman" panose="02020603050405020304" pitchFamily="18" charset="0"/>
                <a:sym typeface="Old Standard TT"/>
              </a:rPr>
              <a:t>, 2022</a:t>
            </a:r>
          </a:p>
          <a:p>
            <a:pPr marL="0" lvl="0" indent="0" algn="ctr" rtl="0">
              <a:lnSpc>
                <a:spcPct val="100000"/>
              </a:lnSpc>
              <a:spcBef>
                <a:spcPts val="0"/>
              </a:spcBef>
              <a:spcAft>
                <a:spcPts val="0"/>
              </a:spcAft>
              <a:buSzPts val="2800"/>
              <a:buNone/>
            </a:pPr>
            <a:endParaRPr lang="en" sz="1800" dirty="0">
              <a:latin typeface="Times New Roman" panose="02020603050405020304" pitchFamily="18" charset="0"/>
              <a:ea typeface="Old Standard TT"/>
              <a:cs typeface="Times New Roman" panose="02020603050405020304" pitchFamily="18" charset="0"/>
              <a:sym typeface="Old Standard TT"/>
            </a:endParaRPr>
          </a:p>
        </p:txBody>
      </p:sp>
      <p:sp>
        <p:nvSpPr>
          <p:cNvPr id="2" name="Slide Number Placeholder 1">
            <a:extLst>
              <a:ext uri="{FF2B5EF4-FFF2-40B4-BE49-F238E27FC236}">
                <a16:creationId xmlns:a16="http://schemas.microsoft.com/office/drawing/2014/main" id="{6C012E5E-028D-4E33-ABC1-31D25580A1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Times New Roman" panose="02020603050405020304" pitchFamily="18" charset="0"/>
                <a:cs typeface="Times New Roman" panose="02020603050405020304" pitchFamily="18" charset="0"/>
              </a:rPr>
              <a:t>1</a:t>
            </a:fld>
            <a:endParaRPr lang="en">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Sampling Algorithms</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32700" y="786200"/>
            <a:ext cx="8478600" cy="3877017"/>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b="1" dirty="0">
                <a:solidFill>
                  <a:schemeClr val="tx1"/>
                </a:solidFill>
                <a:latin typeface="+mj-lt"/>
                <a:ea typeface="Old Standard TT"/>
                <a:cs typeface="Old Standard TT"/>
                <a:sym typeface="Old Standard TT"/>
              </a:rPr>
              <a:t>Block-ID Sampling: </a:t>
            </a:r>
            <a:r>
              <a:rPr lang="en-CA" dirty="0">
                <a:solidFill>
                  <a:schemeClr val="tx1"/>
                </a:solidFill>
                <a:latin typeface="+mj-lt"/>
                <a:ea typeface="Old Standard TT"/>
                <a:cs typeface="Old Standard TT"/>
                <a:sym typeface="Old Standard TT"/>
              </a:rPr>
              <a:t>Sampling algorithm which incorporates ID-MH, but for larger size systems.</a:t>
            </a:r>
          </a:p>
          <a:p>
            <a:pPr marL="342900" lvl="0" algn="l" rtl="0">
              <a:lnSpc>
                <a:spcPct val="150000"/>
              </a:lnSpc>
              <a:buSzPts val="1800"/>
              <a:buAutoNum type="arabicPeriod"/>
            </a:pPr>
            <a:r>
              <a:rPr lang="en-CA" sz="1400" dirty="0">
                <a:solidFill>
                  <a:schemeClr val="tx1"/>
                </a:solidFill>
                <a:latin typeface="+mj-lt"/>
                <a:ea typeface="Old Standard TT"/>
                <a:cs typeface="Old Standard TT"/>
                <a:sym typeface="Old Standard TT"/>
              </a:rPr>
              <a:t>Create Ising state Cn consisting of a k x k array of N x N blocks.</a:t>
            </a:r>
          </a:p>
          <a:p>
            <a:pPr marL="342900" lvl="0" algn="l" rtl="0">
              <a:lnSpc>
                <a:spcPct val="150000"/>
              </a:lnSpc>
              <a:buSzPts val="1800"/>
              <a:buAutoNum type="arabicPeriod"/>
            </a:pPr>
            <a:r>
              <a:rPr lang="en-CA" sz="1400" dirty="0">
                <a:solidFill>
                  <a:schemeClr val="tx1"/>
                </a:solidFill>
                <a:latin typeface="+mj-lt"/>
                <a:ea typeface="Old Standard TT"/>
                <a:cs typeface="Old Standard TT"/>
                <a:sym typeface="Old Standard TT"/>
              </a:rPr>
              <a:t>Generate </a:t>
            </a:r>
            <a:r>
              <a:rPr lang="en-CA" sz="1400" dirty="0" err="1">
                <a:solidFill>
                  <a:schemeClr val="tx1"/>
                </a:solidFill>
                <a:latin typeface="+mj-lt"/>
                <a:ea typeface="Old Standard TT"/>
                <a:cs typeface="Old Standard TT"/>
                <a:sym typeface="Old Standard TT"/>
              </a:rPr>
              <a:t>NxN</a:t>
            </a:r>
            <a:r>
              <a:rPr lang="en-CA" sz="1400" dirty="0">
                <a:solidFill>
                  <a:schemeClr val="tx1"/>
                </a:solidFill>
                <a:latin typeface="+mj-lt"/>
                <a:ea typeface="Old Standard TT"/>
                <a:cs typeface="Old Standard TT"/>
                <a:sym typeface="Old Standard TT"/>
              </a:rPr>
              <a:t> ID-MH training &amp; testing data.</a:t>
            </a:r>
          </a:p>
          <a:p>
            <a:pPr marL="342900" lvl="0" algn="l" rtl="0">
              <a:lnSpc>
                <a:spcPct val="150000"/>
              </a:lnSpc>
              <a:buSzPts val="1800"/>
              <a:buAutoNum type="arabicPeriod"/>
            </a:pPr>
            <a:r>
              <a:rPr lang="en-CA" sz="1400" dirty="0">
                <a:solidFill>
                  <a:schemeClr val="tx1"/>
                </a:solidFill>
                <a:latin typeface="+mj-lt"/>
                <a:ea typeface="Old Standard TT"/>
                <a:cs typeface="Old Standard TT"/>
                <a:sym typeface="Old Standard TT"/>
              </a:rPr>
              <a:t>Replace one randomly chosen </a:t>
            </a:r>
            <a:r>
              <a:rPr lang="en-CA" sz="1400" dirty="0" err="1">
                <a:solidFill>
                  <a:schemeClr val="tx1"/>
                </a:solidFill>
                <a:latin typeface="+mj-lt"/>
                <a:ea typeface="Old Standard TT"/>
                <a:cs typeface="Old Standard TT"/>
                <a:sym typeface="Old Standard TT"/>
              </a:rPr>
              <a:t>NxN</a:t>
            </a:r>
            <a:r>
              <a:rPr lang="en-CA" sz="1400" dirty="0">
                <a:solidFill>
                  <a:schemeClr val="tx1"/>
                </a:solidFill>
                <a:latin typeface="+mj-lt"/>
                <a:ea typeface="Old Standard TT"/>
                <a:cs typeface="Old Standard TT"/>
                <a:sym typeface="Old Standard TT"/>
              </a:rPr>
              <a:t> block at (</a:t>
            </a:r>
            <a:r>
              <a:rPr lang="en-CA" sz="1400" dirty="0" err="1">
                <a:solidFill>
                  <a:schemeClr val="tx1"/>
                </a:solidFill>
                <a:latin typeface="+mj-lt"/>
                <a:ea typeface="Old Standard TT"/>
                <a:cs typeface="Old Standard TT"/>
                <a:sym typeface="Old Standard TT"/>
              </a:rPr>
              <a:t>ki,kj</a:t>
            </a:r>
            <a:r>
              <a:rPr lang="en-CA" sz="1400" dirty="0">
                <a:solidFill>
                  <a:schemeClr val="tx1"/>
                </a:solidFill>
                <a:latin typeface="+mj-lt"/>
                <a:ea typeface="Old Standard TT"/>
                <a:cs typeface="Old Standard TT"/>
                <a:sym typeface="Old Standard TT"/>
              </a:rPr>
              <a:t>) in the k x k array by a configuration generated by ID-MH (creates Cl).</a:t>
            </a:r>
          </a:p>
          <a:p>
            <a:pPr marL="342900" lvl="0" algn="l" rtl="0">
              <a:lnSpc>
                <a:spcPct val="150000"/>
              </a:lnSpc>
              <a:buSzPts val="1800"/>
              <a:buAutoNum type="arabicPeriod"/>
            </a:pPr>
            <a:r>
              <a:rPr lang="en-CA" sz="1400" dirty="0">
                <a:solidFill>
                  <a:schemeClr val="tx1"/>
                </a:solidFill>
                <a:latin typeface="+mj-lt"/>
                <a:ea typeface="Old Standard TT"/>
                <a:cs typeface="Old Standard TT"/>
                <a:sym typeface="Old Standard TT"/>
              </a:rPr>
              <a:t>Compute energy difference E(Cl – Cm).</a:t>
            </a:r>
          </a:p>
          <a:p>
            <a:pPr marL="342900" lvl="0" algn="l" rtl="0">
              <a:lnSpc>
                <a:spcPct val="150000"/>
              </a:lnSpc>
              <a:buSzPts val="1800"/>
              <a:buAutoNum type="arabicPeriod"/>
            </a:pPr>
            <a:r>
              <a:rPr lang="en-CA" sz="1400" dirty="0">
                <a:solidFill>
                  <a:schemeClr val="tx1"/>
                </a:solidFill>
                <a:latin typeface="+mj-lt"/>
                <a:ea typeface="Old Standard TT"/>
                <a:cs typeface="Old Standard TT"/>
                <a:sym typeface="Old Standard TT"/>
              </a:rPr>
              <a:t>Generate u in range (0,1).</a:t>
            </a:r>
          </a:p>
          <a:p>
            <a:pPr marL="342900" lvl="0" algn="l" rtl="0">
              <a:lnSpc>
                <a:spcPct val="150000"/>
              </a:lnSpc>
              <a:buSzPts val="1800"/>
              <a:buAutoNum type="arabicPeriod"/>
            </a:pPr>
            <a:r>
              <a:rPr lang="en-CA" sz="1400" dirty="0">
                <a:solidFill>
                  <a:srgbClr val="FF0000"/>
                </a:solidFill>
                <a:latin typeface="+mj-lt"/>
                <a:ea typeface="Old Standard TT"/>
                <a:cs typeface="Old Standard TT"/>
                <a:sym typeface="Old Standard TT"/>
              </a:rPr>
              <a:t>If energy difference =/= 0 and u &lt; min(1, exp(-Beta*</a:t>
            </a:r>
            <a:r>
              <a:rPr lang="en-CA" sz="1400" dirty="0" err="1">
                <a:solidFill>
                  <a:srgbClr val="FF0000"/>
                </a:solidFill>
                <a:latin typeface="+mj-lt"/>
                <a:ea typeface="Old Standard TT"/>
                <a:cs typeface="Old Standard TT"/>
                <a:sym typeface="Old Standard TT"/>
              </a:rPr>
              <a:t>DeltaE</a:t>
            </a:r>
            <a:r>
              <a:rPr lang="en-CA" sz="1400" dirty="0">
                <a:solidFill>
                  <a:srgbClr val="FF0000"/>
                </a:solidFill>
                <a:latin typeface="+mj-lt"/>
                <a:ea typeface="Old Standard TT"/>
                <a:cs typeface="Old Standard TT"/>
                <a:sym typeface="Old Standard TT"/>
              </a:rPr>
              <a:t>))</a:t>
            </a:r>
            <a:r>
              <a:rPr lang="en-CA" sz="1400" dirty="0">
                <a:solidFill>
                  <a:schemeClr val="tx1"/>
                </a:solidFill>
                <a:latin typeface="+mj-lt"/>
                <a:ea typeface="Old Standard TT"/>
                <a:cs typeface="Old Standard TT"/>
                <a:sym typeface="Old Standard TT"/>
              </a:rPr>
              <a:t>, accept Cl. Otherwise repeat.</a:t>
            </a:r>
          </a:p>
          <a:p>
            <a:pPr marL="342900" lvl="0" algn="l" rtl="0">
              <a:lnSpc>
                <a:spcPct val="150000"/>
              </a:lnSpc>
              <a:buSzPts val="1800"/>
              <a:buAutoNum type="arabicPeriod"/>
            </a:pPr>
            <a:endParaRPr lang="en-CA" sz="1400" dirty="0">
              <a:solidFill>
                <a:schemeClr val="tx1"/>
              </a:solidFill>
              <a:latin typeface="+mj-lt"/>
              <a:ea typeface="Old Standard TT"/>
              <a:cs typeface="Old Standard TT"/>
              <a:sym typeface="Old Standard TT"/>
            </a:endParaRPr>
          </a:p>
          <a:p>
            <a:pPr marL="0" lvl="0" indent="0" algn="l" rtl="0">
              <a:lnSpc>
                <a:spcPct val="150000"/>
              </a:lnSpc>
              <a:buSzPts val="1800"/>
              <a:buNone/>
            </a:pPr>
            <a:r>
              <a:rPr lang="en-CA" sz="1400" dirty="0">
                <a:solidFill>
                  <a:srgbClr val="FF0000"/>
                </a:solidFill>
                <a:latin typeface="+mj-lt"/>
                <a:ea typeface="Old Standard TT"/>
                <a:cs typeface="Old Standard TT"/>
                <a:sym typeface="Old Standard TT"/>
              </a:rPr>
              <a:t>Why this specific energy difference? What does it represent? Why do we take it?</a:t>
            </a: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10</a:t>
            </a:fld>
            <a:endParaRPr lang="en">
              <a:latin typeface="+mj-lt"/>
            </a:endParaRPr>
          </a:p>
        </p:txBody>
      </p:sp>
    </p:spTree>
    <p:extLst>
      <p:ext uri="{BB962C8B-B14F-4D97-AF65-F5344CB8AC3E}">
        <p14:creationId xmlns:p14="http://schemas.microsoft.com/office/powerpoint/2010/main" val="3894214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Sampling Algorithms</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246474" y="786200"/>
            <a:ext cx="5564826" cy="2965951"/>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dirty="0">
                <a:solidFill>
                  <a:schemeClr val="tx1"/>
                </a:solidFill>
                <a:latin typeface="+mj-lt"/>
                <a:ea typeface="Old Standard TT"/>
                <a:cs typeface="Old Standard TT"/>
                <a:sym typeface="Old Standard TT"/>
              </a:rPr>
              <a:t>Block-ID results in testing data set which consists of higher energy states than training – won’t work, can’t make accurate predictions about energy states not learned.</a:t>
            </a:r>
          </a:p>
          <a:p>
            <a:pPr marL="0" lvl="0" indent="0" algn="l" rtl="0">
              <a:lnSpc>
                <a:spcPct val="150000"/>
              </a:lnSpc>
              <a:buSzPts val="1800"/>
              <a:buNone/>
            </a:pPr>
            <a:endParaRPr lang="en-CA" dirty="0">
              <a:solidFill>
                <a:schemeClr val="tx1"/>
              </a:solidFill>
              <a:latin typeface="+mj-lt"/>
              <a:ea typeface="Old Standard TT"/>
              <a:cs typeface="Old Standard TT"/>
              <a:sym typeface="Old Standard TT"/>
            </a:endParaRPr>
          </a:p>
          <a:p>
            <a:pPr marL="0" lvl="0" indent="0" algn="l" rtl="0">
              <a:lnSpc>
                <a:spcPct val="150000"/>
              </a:lnSpc>
              <a:buSzPts val="1800"/>
              <a:buNone/>
            </a:pPr>
            <a:r>
              <a:rPr lang="en-CA" dirty="0">
                <a:solidFill>
                  <a:schemeClr val="tx1"/>
                </a:solidFill>
                <a:latin typeface="+mj-lt"/>
                <a:ea typeface="Old Standard TT"/>
                <a:cs typeface="Old Standard TT"/>
                <a:sym typeface="Old Standard TT"/>
              </a:rPr>
              <a:t>Consequence of excluded boundary states… </a:t>
            </a:r>
            <a:r>
              <a:rPr lang="en-CA" dirty="0">
                <a:solidFill>
                  <a:srgbClr val="FF0000"/>
                </a:solidFill>
                <a:latin typeface="+mj-lt"/>
                <a:ea typeface="Old Standard TT"/>
                <a:cs typeface="Old Standard TT"/>
                <a:sym typeface="Old Standard TT"/>
              </a:rPr>
              <a:t>are these still only excluded from testing? Or excluded from training now too in block-ID?</a:t>
            </a:r>
          </a:p>
          <a:p>
            <a:pPr marL="0" lvl="0" indent="0" algn="l" rtl="0">
              <a:lnSpc>
                <a:spcPct val="150000"/>
              </a:lnSpc>
              <a:buSzPts val="1800"/>
              <a:buNone/>
            </a:pPr>
            <a:r>
              <a:rPr lang="en-CA" dirty="0">
                <a:solidFill>
                  <a:srgbClr val="FF0000"/>
                </a:solidFill>
                <a:latin typeface="+mj-lt"/>
                <a:ea typeface="Old Standard TT"/>
                <a:cs typeface="Old Standard TT"/>
                <a:sym typeface="Old Standard TT"/>
              </a:rPr>
              <a:t>Also dependant on temperature – why?</a:t>
            </a: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11</a:t>
            </a:fld>
            <a:endParaRPr lang="en">
              <a:latin typeface="+mj-lt"/>
            </a:endParaRPr>
          </a:p>
        </p:txBody>
      </p:sp>
      <p:pic>
        <p:nvPicPr>
          <p:cNvPr id="2050" name="Picture 2">
            <a:extLst>
              <a:ext uri="{FF2B5EF4-FFF2-40B4-BE49-F238E27FC236}">
                <a16:creationId xmlns:a16="http://schemas.microsoft.com/office/drawing/2014/main" id="{B89259A5-9E41-B01D-9AEA-4D9C5A0F65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700" y="907311"/>
            <a:ext cx="2737077" cy="3328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87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Sampling Algorithms</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11701" y="3101695"/>
            <a:ext cx="8520599" cy="1341553"/>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dirty="0">
                <a:solidFill>
                  <a:schemeClr val="tx1"/>
                </a:solidFill>
                <a:latin typeface="+mj-lt"/>
                <a:ea typeface="Old Standard TT"/>
                <a:cs typeface="Old Standard TT"/>
                <a:sym typeface="Old Standard TT"/>
              </a:rPr>
              <a:t>To fix: combine training data sets across temperature range.</a:t>
            </a:r>
          </a:p>
          <a:p>
            <a:pPr marL="0" lvl="0" indent="0" algn="l" rtl="0">
              <a:lnSpc>
                <a:spcPct val="150000"/>
              </a:lnSpc>
              <a:buSzPts val="1800"/>
              <a:buNone/>
            </a:pPr>
            <a:endParaRPr lang="en-CA" sz="900" dirty="0">
              <a:solidFill>
                <a:schemeClr val="tx1"/>
              </a:solidFill>
              <a:latin typeface="+mj-lt"/>
              <a:ea typeface="Old Standard TT"/>
              <a:cs typeface="Old Standard TT"/>
              <a:sym typeface="Old Standard TT"/>
            </a:endParaRPr>
          </a:p>
          <a:p>
            <a:pPr marL="0" lvl="0" indent="0" algn="l" rtl="0">
              <a:lnSpc>
                <a:spcPct val="150000"/>
              </a:lnSpc>
              <a:buSzPts val="1800"/>
              <a:buNone/>
            </a:pPr>
            <a:r>
              <a:rPr lang="en-CA" dirty="0">
                <a:solidFill>
                  <a:srgbClr val="FF0000"/>
                </a:solidFill>
                <a:latin typeface="+mj-lt"/>
                <a:ea typeface="Old Standard TT"/>
                <a:cs typeface="Old Standard TT"/>
                <a:sym typeface="Old Standard TT"/>
              </a:rPr>
              <a:t>Again – why is this dependant on temperature range? To do with Ising model?</a:t>
            </a:r>
          </a:p>
          <a:p>
            <a:pPr marL="0" lvl="0" indent="0" algn="l" rtl="0">
              <a:lnSpc>
                <a:spcPct val="150000"/>
              </a:lnSpc>
              <a:buSzPts val="1800"/>
              <a:buNone/>
            </a:pPr>
            <a:r>
              <a:rPr lang="en-CA" dirty="0">
                <a:solidFill>
                  <a:srgbClr val="FF0000"/>
                </a:solidFill>
                <a:latin typeface="+mj-lt"/>
                <a:ea typeface="Old Standard TT"/>
                <a:cs typeface="Old Standard TT"/>
                <a:sym typeface="Old Standard TT"/>
              </a:rPr>
              <a:t>PCA view in general?</a:t>
            </a: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12</a:t>
            </a:fld>
            <a:endParaRPr lang="en">
              <a:latin typeface="+mj-lt"/>
            </a:endParaRPr>
          </a:p>
        </p:txBody>
      </p:sp>
      <p:pic>
        <p:nvPicPr>
          <p:cNvPr id="3074" name="Picture 2">
            <a:extLst>
              <a:ext uri="{FF2B5EF4-FFF2-40B4-BE49-F238E27FC236}">
                <a16:creationId xmlns:a16="http://schemas.microsoft.com/office/drawing/2014/main" id="{EA6E8088-055A-FFBA-CA7F-5FEA09D3C5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5689" y="882060"/>
            <a:ext cx="4412622" cy="195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710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Sampling Algorithms</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11701" y="786201"/>
            <a:ext cx="8520599" cy="3657048"/>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b="1" dirty="0">
                <a:solidFill>
                  <a:schemeClr val="tx1"/>
                </a:solidFill>
                <a:latin typeface="+mj-lt"/>
                <a:ea typeface="Old Standard TT"/>
                <a:cs typeface="Old Standard TT"/>
                <a:sym typeface="Old Standard TT"/>
              </a:rPr>
              <a:t>Testing B-ID algorithm:</a:t>
            </a:r>
          </a:p>
          <a:p>
            <a:pPr marL="285750" lvl="0" indent="-285750" algn="l" rtl="0">
              <a:lnSpc>
                <a:spcPct val="150000"/>
              </a:lnSpc>
              <a:buSzPts val="1800"/>
              <a:buFontTx/>
              <a:buChar char="-"/>
            </a:pPr>
            <a:r>
              <a:rPr lang="en-CA" dirty="0">
                <a:solidFill>
                  <a:schemeClr val="tx1"/>
                </a:solidFill>
                <a:latin typeface="+mj-lt"/>
                <a:ea typeface="Old Standard TT"/>
                <a:cs typeface="Old Standard TT"/>
                <a:sym typeface="Old Standard TT"/>
              </a:rPr>
              <a:t>Generate states via B-ID.</a:t>
            </a:r>
          </a:p>
          <a:p>
            <a:pPr marL="285750" lvl="0" indent="-285750" algn="l" rtl="0">
              <a:lnSpc>
                <a:spcPct val="150000"/>
              </a:lnSpc>
              <a:buSzPts val="1800"/>
              <a:buFontTx/>
              <a:buChar char="-"/>
            </a:pPr>
            <a:r>
              <a:rPr lang="en-CA" dirty="0">
                <a:solidFill>
                  <a:schemeClr val="tx1"/>
                </a:solidFill>
                <a:latin typeface="+mj-lt"/>
                <a:ea typeface="Old Standard TT"/>
                <a:cs typeface="Old Standard TT"/>
                <a:sym typeface="Old Standard TT"/>
              </a:rPr>
              <a:t>Test using various machine learning methods (decision trees, random forests, k nearest neighbors, artificial neural networks).</a:t>
            </a:r>
          </a:p>
          <a:p>
            <a:pPr marL="285750" lvl="0" indent="-285750" algn="l" rtl="0">
              <a:lnSpc>
                <a:spcPct val="150000"/>
              </a:lnSpc>
              <a:buSzPts val="1800"/>
              <a:buFontTx/>
              <a:buChar char="-"/>
            </a:pPr>
            <a:r>
              <a:rPr lang="en-CA" dirty="0">
                <a:solidFill>
                  <a:schemeClr val="tx1"/>
                </a:solidFill>
                <a:latin typeface="+mj-lt"/>
                <a:ea typeface="Old Standard TT"/>
                <a:cs typeface="Old Standard TT"/>
                <a:sym typeface="Old Standard TT"/>
              </a:rPr>
              <a:t>Assess performance of each by comparison of predicted and true values of energy, magnetization and median error. </a:t>
            </a:r>
            <a:endParaRPr lang="en-CA" dirty="0">
              <a:solidFill>
                <a:srgbClr val="FF0000"/>
              </a:solidFill>
              <a:latin typeface="+mj-lt"/>
              <a:ea typeface="Old Standard TT"/>
              <a:cs typeface="Old Standard TT"/>
              <a:sym typeface="Old Standard TT"/>
            </a:endParaRP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13</a:t>
            </a:fld>
            <a:endParaRPr lang="en">
              <a:latin typeface="+mj-lt"/>
            </a:endParaRPr>
          </a:p>
        </p:txBody>
      </p:sp>
    </p:spTree>
    <p:extLst>
      <p:ext uri="{BB962C8B-B14F-4D97-AF65-F5344CB8AC3E}">
        <p14:creationId xmlns:p14="http://schemas.microsoft.com/office/powerpoint/2010/main" val="2916023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Sampling Algorithms</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11701" y="786201"/>
            <a:ext cx="8520599" cy="3657048"/>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b="1" dirty="0">
                <a:solidFill>
                  <a:schemeClr val="tx1"/>
                </a:solidFill>
                <a:latin typeface="+mj-lt"/>
                <a:ea typeface="Old Standard TT"/>
                <a:cs typeface="Old Standard TT"/>
                <a:sym typeface="Old Standard TT"/>
              </a:rPr>
              <a:t>General observations &amp; conclusions:</a:t>
            </a:r>
          </a:p>
          <a:p>
            <a:pPr marL="285750" lvl="0" indent="-285750" algn="l" rtl="0">
              <a:lnSpc>
                <a:spcPct val="150000"/>
              </a:lnSpc>
              <a:buSzPts val="1800"/>
              <a:buFontTx/>
              <a:buChar char="-"/>
            </a:pPr>
            <a:r>
              <a:rPr lang="en-CA" dirty="0">
                <a:solidFill>
                  <a:schemeClr val="tx1"/>
                </a:solidFill>
                <a:latin typeface="+mj-lt"/>
                <a:ea typeface="Old Standard TT"/>
                <a:cs typeface="Old Standard TT"/>
                <a:sym typeface="Old Standard TT"/>
              </a:rPr>
              <a:t>B-ID sampling corrects MMC unbalanced range of states.</a:t>
            </a:r>
          </a:p>
          <a:p>
            <a:pPr marL="285750" lvl="0" indent="-285750" algn="l" rtl="0">
              <a:lnSpc>
                <a:spcPct val="150000"/>
              </a:lnSpc>
              <a:buSzPts val="1800"/>
              <a:buFontTx/>
              <a:buChar char="-"/>
            </a:pPr>
            <a:r>
              <a:rPr lang="en-CA" b="1" dirty="0">
                <a:solidFill>
                  <a:schemeClr val="tx1"/>
                </a:solidFill>
                <a:latin typeface="+mj-lt"/>
                <a:ea typeface="Old Standard TT"/>
                <a:cs typeface="Old Standard TT"/>
                <a:sym typeface="Old Standard TT"/>
              </a:rPr>
              <a:t>Regression calculation more accurate than classification </a:t>
            </a:r>
            <a:r>
              <a:rPr lang="en-CA" dirty="0">
                <a:solidFill>
                  <a:schemeClr val="tx1"/>
                </a:solidFill>
                <a:latin typeface="+mj-lt"/>
                <a:ea typeface="Old Standard TT"/>
                <a:cs typeface="Old Standard TT"/>
                <a:sym typeface="Old Standard TT"/>
              </a:rPr>
              <a:t>in case of B-ID sampling.</a:t>
            </a:r>
          </a:p>
          <a:p>
            <a:pPr marL="285750" lvl="0" indent="-285750" algn="l" rtl="0">
              <a:lnSpc>
                <a:spcPct val="150000"/>
              </a:lnSpc>
              <a:buSzPts val="1800"/>
              <a:buFontTx/>
              <a:buChar char="-"/>
            </a:pPr>
            <a:r>
              <a:rPr lang="en-CA" dirty="0">
                <a:solidFill>
                  <a:schemeClr val="tx1"/>
                </a:solidFill>
                <a:latin typeface="+mj-lt"/>
                <a:ea typeface="Old Standard TT"/>
                <a:cs typeface="Old Standard TT"/>
                <a:sym typeface="Old Standard TT"/>
              </a:rPr>
              <a:t>However: </a:t>
            </a:r>
            <a:r>
              <a:rPr lang="en-CA" b="1" dirty="0">
                <a:solidFill>
                  <a:schemeClr val="tx1"/>
                </a:solidFill>
                <a:latin typeface="+mj-lt"/>
                <a:ea typeface="Old Standard TT"/>
                <a:cs typeface="Old Standard TT"/>
                <a:sym typeface="Old Standard TT"/>
              </a:rPr>
              <a:t>in all cases, median error for data generated from B-ID sampled data sets is unacceptably high</a:t>
            </a:r>
            <a:r>
              <a:rPr lang="en-CA" dirty="0">
                <a:solidFill>
                  <a:schemeClr val="tx1"/>
                </a:solidFill>
                <a:latin typeface="+mj-lt"/>
                <a:ea typeface="Old Standard TT"/>
                <a:cs typeface="Old Standard TT"/>
                <a:sym typeface="Old Standard TT"/>
              </a:rPr>
              <a:t>.</a:t>
            </a:r>
          </a:p>
          <a:p>
            <a:pPr marL="285750" lvl="0" indent="-285750" algn="l" rtl="0">
              <a:lnSpc>
                <a:spcPct val="150000"/>
              </a:lnSpc>
              <a:buSzPts val="1800"/>
              <a:buFontTx/>
              <a:buChar char="-"/>
            </a:pPr>
            <a:r>
              <a:rPr lang="en-CA" dirty="0">
                <a:solidFill>
                  <a:schemeClr val="tx1"/>
                </a:solidFill>
                <a:latin typeface="+mj-lt"/>
                <a:ea typeface="Old Standard TT"/>
                <a:cs typeface="Old Standard TT"/>
                <a:sym typeface="Old Standard TT"/>
              </a:rPr>
              <a:t>(Simultaneous prediction of energy and magnetization increases error.)</a:t>
            </a:r>
          </a:p>
          <a:p>
            <a:pPr marL="285750" lvl="0" indent="-285750" algn="l" rtl="0">
              <a:lnSpc>
                <a:spcPct val="150000"/>
              </a:lnSpc>
              <a:buSzPts val="1800"/>
              <a:buFontTx/>
              <a:buChar char="-"/>
            </a:pPr>
            <a:r>
              <a:rPr lang="en-CA" dirty="0">
                <a:solidFill>
                  <a:schemeClr val="tx1"/>
                </a:solidFill>
                <a:latin typeface="+mj-lt"/>
                <a:ea typeface="Old Standard TT"/>
                <a:cs typeface="Old Standard TT"/>
                <a:sym typeface="Old Standard TT"/>
              </a:rPr>
              <a:t>Increasing data set size decreased error, however, still </a:t>
            </a:r>
            <a:r>
              <a:rPr lang="en-CA" b="1" dirty="0">
                <a:solidFill>
                  <a:schemeClr val="tx1"/>
                </a:solidFill>
                <a:latin typeface="+mj-lt"/>
                <a:ea typeface="Old Standard TT"/>
                <a:cs typeface="Old Standard TT"/>
                <a:sym typeface="Old Standard TT"/>
              </a:rPr>
              <a:t>too high error to be acceptable</a:t>
            </a:r>
            <a:r>
              <a:rPr lang="en-CA" dirty="0">
                <a:solidFill>
                  <a:schemeClr val="tx1"/>
                </a:solidFill>
                <a:latin typeface="+mj-lt"/>
                <a:ea typeface="Old Standard TT"/>
                <a:cs typeface="Old Standard TT"/>
                <a:sym typeface="Old Standard TT"/>
              </a:rPr>
              <a:t>.</a:t>
            </a:r>
          </a:p>
          <a:p>
            <a:pPr marL="285750" lvl="0" indent="-285750" algn="l" rtl="0">
              <a:lnSpc>
                <a:spcPct val="150000"/>
              </a:lnSpc>
              <a:buSzPts val="1800"/>
              <a:buFontTx/>
              <a:buChar char="-"/>
            </a:pPr>
            <a:r>
              <a:rPr lang="en-CA" dirty="0">
                <a:solidFill>
                  <a:schemeClr val="tx1"/>
                </a:solidFill>
                <a:latin typeface="+mj-lt"/>
                <a:ea typeface="Old Standard TT"/>
                <a:cs typeface="Old Standard TT"/>
                <a:sym typeface="Old Standard TT"/>
              </a:rPr>
              <a:t>Equalizing data set size across energy range distributed median error across states, </a:t>
            </a:r>
            <a:r>
              <a:rPr lang="en-CA" dirty="0" err="1">
                <a:solidFill>
                  <a:schemeClr val="tx1"/>
                </a:solidFill>
                <a:latin typeface="+mj-lt"/>
                <a:ea typeface="Old Standard TT"/>
                <a:cs typeface="Old Standard TT"/>
                <a:sym typeface="Old Standard TT"/>
              </a:rPr>
              <a:t>tl;dr</a:t>
            </a:r>
            <a:r>
              <a:rPr lang="en-CA" dirty="0">
                <a:solidFill>
                  <a:schemeClr val="tx1"/>
                </a:solidFill>
                <a:latin typeface="+mj-lt"/>
                <a:ea typeface="Old Standard TT"/>
                <a:cs typeface="Old Standard TT"/>
                <a:sym typeface="Old Standard TT"/>
              </a:rPr>
              <a:t>; </a:t>
            </a:r>
            <a:r>
              <a:rPr lang="en-CA" b="1" dirty="0">
                <a:solidFill>
                  <a:schemeClr val="tx1"/>
                </a:solidFill>
                <a:latin typeface="+mj-lt"/>
                <a:ea typeface="Old Standard TT"/>
                <a:cs typeface="Old Standard TT"/>
                <a:sym typeface="Old Standard TT"/>
              </a:rPr>
              <a:t>more states in training data set </a:t>
            </a:r>
            <a:r>
              <a:rPr lang="en-CA" b="1" dirty="0">
                <a:solidFill>
                  <a:schemeClr val="tx1"/>
                </a:solidFill>
                <a:latin typeface="+mj-lt"/>
                <a:ea typeface="Old Standard TT"/>
                <a:cs typeface="Old Standard TT"/>
                <a:sym typeface="Wingdings" panose="05000000000000000000" pitchFamily="2" charset="2"/>
              </a:rPr>
              <a:t> less error in that energy range when testing</a:t>
            </a:r>
            <a:r>
              <a:rPr lang="en-CA" dirty="0">
                <a:solidFill>
                  <a:schemeClr val="tx1"/>
                </a:solidFill>
                <a:latin typeface="+mj-lt"/>
                <a:ea typeface="Old Standard TT"/>
                <a:cs typeface="Old Standard TT"/>
                <a:sym typeface="Wingdings" panose="05000000000000000000" pitchFamily="2" charset="2"/>
              </a:rPr>
              <a:t>.</a:t>
            </a:r>
            <a:endParaRPr lang="en-CA" dirty="0">
              <a:solidFill>
                <a:schemeClr val="tx1"/>
              </a:solidFill>
              <a:latin typeface="+mj-lt"/>
              <a:ea typeface="Old Standard TT"/>
              <a:cs typeface="Old Standard TT"/>
              <a:sym typeface="Old Standard TT"/>
            </a:endParaRPr>
          </a:p>
          <a:p>
            <a:pPr marL="285750" lvl="0" indent="-285750" algn="l" rtl="0">
              <a:lnSpc>
                <a:spcPct val="150000"/>
              </a:lnSpc>
              <a:buSzPts val="1800"/>
              <a:buFontTx/>
              <a:buChar char="-"/>
            </a:pPr>
            <a:endParaRPr lang="en-CA" dirty="0">
              <a:solidFill>
                <a:schemeClr val="tx1"/>
              </a:solidFill>
              <a:latin typeface="+mj-lt"/>
              <a:ea typeface="Old Standard TT"/>
              <a:cs typeface="Old Standard TT"/>
              <a:sym typeface="Old Standard TT"/>
            </a:endParaRP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14</a:t>
            </a:fld>
            <a:endParaRPr lang="en">
              <a:latin typeface="+mj-lt"/>
            </a:endParaRPr>
          </a:p>
        </p:txBody>
      </p:sp>
    </p:spTree>
    <p:extLst>
      <p:ext uri="{BB962C8B-B14F-4D97-AF65-F5344CB8AC3E}">
        <p14:creationId xmlns:p14="http://schemas.microsoft.com/office/powerpoint/2010/main" val="1718418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Metropolis-Hastings Algorithm</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11701" y="786201"/>
            <a:ext cx="8520599" cy="3657048"/>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b="1" dirty="0">
                <a:solidFill>
                  <a:schemeClr val="tx1"/>
                </a:solidFill>
                <a:latin typeface="+mj-lt"/>
                <a:ea typeface="Old Standard TT"/>
                <a:cs typeface="Old Standard TT"/>
                <a:sym typeface="Old Standard TT"/>
              </a:rPr>
              <a:t>Metropolis algorithm: </a:t>
            </a:r>
            <a:r>
              <a:rPr lang="en-CA" dirty="0">
                <a:solidFill>
                  <a:schemeClr val="tx1"/>
                </a:solidFill>
                <a:latin typeface="+mj-lt"/>
                <a:ea typeface="Old Standard TT"/>
                <a:cs typeface="Old Standard TT"/>
                <a:sym typeface="Old Standard TT"/>
              </a:rPr>
              <a:t>For an Ising system, algorithm randomly changes individual spins such that the probability of a configuration occurring follows the Boltzmann distribution.</a:t>
            </a:r>
          </a:p>
          <a:p>
            <a:pPr marL="0" lvl="0" indent="0" algn="l" rtl="0">
              <a:lnSpc>
                <a:spcPct val="150000"/>
              </a:lnSpc>
              <a:buSzPts val="1800"/>
              <a:buNone/>
            </a:pPr>
            <a:r>
              <a:rPr lang="en-CA" dirty="0">
                <a:solidFill>
                  <a:srgbClr val="FF0000"/>
                </a:solidFill>
                <a:latin typeface="+mj-lt"/>
                <a:ea typeface="Old Standard TT"/>
                <a:cs typeface="Old Standard TT"/>
                <a:sym typeface="Old Standard TT"/>
              </a:rPr>
              <a:t>(Metropolis algorithm = Metropolis-Hastings? Hastings just explained/generalized?)</a:t>
            </a:r>
          </a:p>
          <a:p>
            <a:pPr marL="0" lvl="0" indent="0" algn="l" rtl="0">
              <a:lnSpc>
                <a:spcPct val="150000"/>
              </a:lnSpc>
              <a:buSzPts val="1800"/>
              <a:buNone/>
            </a:pPr>
            <a:endParaRPr lang="en-CA" sz="800" dirty="0">
              <a:solidFill>
                <a:schemeClr val="tx1"/>
              </a:solidFill>
              <a:latin typeface="+mj-lt"/>
              <a:ea typeface="Old Standard TT"/>
              <a:cs typeface="Old Standard TT"/>
              <a:sym typeface="Old Standard TT"/>
            </a:endParaRPr>
          </a:p>
          <a:p>
            <a:pPr marL="0" lvl="0" indent="0" algn="l" rtl="0">
              <a:lnSpc>
                <a:spcPct val="150000"/>
              </a:lnSpc>
              <a:buSzPts val="1800"/>
              <a:buNone/>
            </a:pPr>
            <a:r>
              <a:rPr lang="en-CA" dirty="0">
                <a:solidFill>
                  <a:schemeClr val="tx1"/>
                </a:solidFill>
                <a:latin typeface="+mj-lt"/>
                <a:ea typeface="Old Standard TT"/>
                <a:cs typeface="Old Standard TT"/>
                <a:sym typeface="Old Standard TT"/>
              </a:rPr>
              <a:t>Would like to flip spins randomly, have a system that can reach any configuration in a finite number of steps, and E dist. described by Boltzmann distribution.</a:t>
            </a:r>
          </a:p>
          <a:p>
            <a:pPr marL="0" lvl="0" indent="0" algn="l" rtl="0">
              <a:lnSpc>
                <a:spcPct val="150000"/>
              </a:lnSpc>
              <a:buSzPts val="1800"/>
              <a:buNone/>
            </a:pPr>
            <a:endParaRPr lang="en-CA" sz="800" dirty="0">
              <a:solidFill>
                <a:schemeClr val="tx1"/>
              </a:solidFill>
              <a:latin typeface="+mj-lt"/>
              <a:ea typeface="Old Standard TT"/>
              <a:cs typeface="Old Standard TT"/>
              <a:sym typeface="Old Standard TT"/>
            </a:endParaRPr>
          </a:p>
          <a:p>
            <a:pPr marL="0" lvl="0" indent="0" algn="l" rtl="0">
              <a:lnSpc>
                <a:spcPct val="150000"/>
              </a:lnSpc>
              <a:buSzPts val="1800"/>
              <a:buNone/>
            </a:pPr>
            <a:r>
              <a:rPr lang="en-CA" b="1" dirty="0">
                <a:solidFill>
                  <a:schemeClr val="tx1"/>
                </a:solidFill>
                <a:latin typeface="+mj-lt"/>
                <a:ea typeface="Old Standard TT"/>
                <a:cs typeface="Old Standard TT"/>
                <a:sym typeface="Old Standard TT"/>
              </a:rPr>
              <a:t>Recall: </a:t>
            </a:r>
            <a:r>
              <a:rPr lang="en-CA" dirty="0">
                <a:solidFill>
                  <a:schemeClr val="tx1"/>
                </a:solidFill>
                <a:latin typeface="+mj-lt"/>
                <a:ea typeface="Old Standard TT"/>
                <a:cs typeface="Old Standard TT"/>
                <a:sym typeface="Old Standard TT"/>
              </a:rPr>
              <a:t>E(a) of state a in canonical ensemble not fixed, but distributed with probabilities P(a) according to Boltzmann distribution.</a:t>
            </a: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15</a:t>
            </a:fld>
            <a:endParaRPr lang="en">
              <a:latin typeface="+mj-lt"/>
            </a:endParaRPr>
          </a:p>
        </p:txBody>
      </p:sp>
    </p:spTree>
    <p:extLst>
      <p:ext uri="{BB962C8B-B14F-4D97-AF65-F5344CB8AC3E}">
        <p14:creationId xmlns:p14="http://schemas.microsoft.com/office/powerpoint/2010/main" val="1054603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Metropolis-Hastings Algorithm</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11701" y="786201"/>
            <a:ext cx="8520599" cy="3657048"/>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b="1" dirty="0">
                <a:solidFill>
                  <a:schemeClr val="tx1"/>
                </a:solidFill>
                <a:latin typeface="+mj-lt"/>
                <a:ea typeface="Old Standard TT"/>
                <a:cs typeface="Old Standard TT"/>
                <a:sym typeface="Old Standard TT"/>
              </a:rPr>
              <a:t>How we use Metropolis to determine T </a:t>
            </a:r>
            <a:r>
              <a:rPr lang="en-CA" b="1" dirty="0" err="1">
                <a:solidFill>
                  <a:schemeClr val="tx1"/>
                </a:solidFill>
                <a:latin typeface="+mj-lt"/>
                <a:ea typeface="Old Standard TT"/>
                <a:cs typeface="Old Standard TT"/>
                <a:sym typeface="Old Standard TT"/>
              </a:rPr>
              <a:t>dependance</a:t>
            </a:r>
            <a:r>
              <a:rPr lang="en-CA" b="1" dirty="0">
                <a:solidFill>
                  <a:schemeClr val="tx1"/>
                </a:solidFill>
                <a:latin typeface="+mj-lt"/>
                <a:ea typeface="Old Standard TT"/>
                <a:cs typeface="Old Standard TT"/>
                <a:sym typeface="Old Standard TT"/>
              </a:rPr>
              <a:t>:</a:t>
            </a:r>
          </a:p>
          <a:p>
            <a:pPr marL="342900" lvl="0" algn="l" rtl="0">
              <a:lnSpc>
                <a:spcPct val="150000"/>
              </a:lnSpc>
              <a:buSzPts val="1800"/>
              <a:buAutoNum type="arabicPeriod"/>
            </a:pPr>
            <a:r>
              <a:rPr lang="en-CA" dirty="0">
                <a:solidFill>
                  <a:schemeClr val="tx1"/>
                </a:solidFill>
                <a:latin typeface="+mj-lt"/>
                <a:ea typeface="Old Standard TT"/>
                <a:cs typeface="Old Standard TT"/>
                <a:sym typeface="Old Standard TT"/>
              </a:rPr>
              <a:t>Start with fixed T and initial configuration </a:t>
            </a:r>
            <a:r>
              <a:rPr lang="en-CA" dirty="0" err="1">
                <a:solidFill>
                  <a:schemeClr val="tx1"/>
                </a:solidFill>
                <a:latin typeface="+mj-lt"/>
                <a:ea typeface="Old Standard TT"/>
                <a:cs typeface="Old Standard TT"/>
                <a:sym typeface="Old Standard TT"/>
              </a:rPr>
              <a:t>C_i</a:t>
            </a:r>
            <a:r>
              <a:rPr lang="en-CA" dirty="0">
                <a:solidFill>
                  <a:schemeClr val="tx1"/>
                </a:solidFill>
                <a:latin typeface="+mj-lt"/>
                <a:ea typeface="Old Standard TT"/>
                <a:cs typeface="Old Standard TT"/>
                <a:sym typeface="Old Standard TT"/>
              </a:rPr>
              <a:t>.</a:t>
            </a:r>
          </a:p>
          <a:p>
            <a:pPr marL="342900" lvl="0" algn="l" rtl="0">
              <a:lnSpc>
                <a:spcPct val="150000"/>
              </a:lnSpc>
              <a:buSzPts val="1800"/>
              <a:buAutoNum type="arabicPeriod"/>
            </a:pPr>
            <a:r>
              <a:rPr lang="en-CA" dirty="0">
                <a:solidFill>
                  <a:schemeClr val="tx1"/>
                </a:solidFill>
                <a:latin typeface="+mj-lt"/>
                <a:ea typeface="Old Standard TT"/>
                <a:cs typeface="Old Standard TT"/>
                <a:sym typeface="Old Standard TT"/>
              </a:rPr>
              <a:t>Appy algorithm until equilibrium is reached.</a:t>
            </a:r>
          </a:p>
          <a:p>
            <a:pPr marL="342900" lvl="0" algn="l" rtl="0">
              <a:lnSpc>
                <a:spcPct val="150000"/>
              </a:lnSpc>
              <a:buSzPts val="1800"/>
              <a:buAutoNum type="arabicPeriod"/>
            </a:pPr>
            <a:r>
              <a:rPr lang="en-CA" dirty="0">
                <a:solidFill>
                  <a:schemeClr val="tx1"/>
                </a:solidFill>
                <a:latin typeface="+mj-lt"/>
                <a:ea typeface="Old Standard TT"/>
                <a:cs typeface="Old Standard TT"/>
                <a:sym typeface="Old Standard TT"/>
              </a:rPr>
              <a:t>Generate statistical fluctuations about equilibrium.</a:t>
            </a:r>
          </a:p>
          <a:p>
            <a:pPr marL="342900" lvl="0" algn="l" rtl="0">
              <a:lnSpc>
                <a:spcPct val="150000"/>
              </a:lnSpc>
              <a:buSzPts val="1800"/>
              <a:buAutoNum type="arabicPeriod"/>
            </a:pPr>
            <a:r>
              <a:rPr lang="en-CA" dirty="0">
                <a:solidFill>
                  <a:schemeClr val="tx1"/>
                </a:solidFill>
                <a:latin typeface="+mj-lt"/>
                <a:ea typeface="Old Standard TT"/>
                <a:cs typeface="Old Standard TT"/>
                <a:sym typeface="Old Standard TT"/>
              </a:rPr>
              <a:t>Change temperature.</a:t>
            </a:r>
          </a:p>
          <a:p>
            <a:pPr marL="342900" lvl="0" algn="l" rtl="0">
              <a:lnSpc>
                <a:spcPct val="150000"/>
              </a:lnSpc>
              <a:buSzPts val="1800"/>
              <a:buAutoNum type="arabicPeriod"/>
            </a:pPr>
            <a:r>
              <a:rPr lang="en-CA" dirty="0">
                <a:solidFill>
                  <a:schemeClr val="tx1"/>
                </a:solidFill>
                <a:latin typeface="+mj-lt"/>
                <a:ea typeface="Old Standard TT"/>
                <a:cs typeface="Old Standard TT"/>
                <a:sym typeface="Old Standard TT"/>
              </a:rPr>
              <a:t>Repeat 1-3 in order to determine temperature dependence. </a:t>
            </a:r>
          </a:p>
          <a:p>
            <a:pPr marL="342900" lvl="0" algn="l" rtl="0">
              <a:lnSpc>
                <a:spcPct val="150000"/>
              </a:lnSpc>
              <a:buSzPts val="1800"/>
              <a:buAutoNum type="arabicPeriod"/>
            </a:pPr>
            <a:endParaRPr lang="en-CA" dirty="0">
              <a:solidFill>
                <a:schemeClr val="tx1"/>
              </a:solidFill>
              <a:latin typeface="+mj-lt"/>
              <a:ea typeface="Old Standard TT"/>
              <a:cs typeface="Old Standard TT"/>
              <a:sym typeface="Old Standard TT"/>
            </a:endParaRPr>
          </a:p>
          <a:p>
            <a:pPr marL="0" lvl="0" indent="0" algn="l" rtl="0">
              <a:lnSpc>
                <a:spcPct val="150000"/>
              </a:lnSpc>
              <a:buSzPts val="1800"/>
              <a:buNone/>
            </a:pPr>
            <a:r>
              <a:rPr lang="en-CA" dirty="0">
                <a:solidFill>
                  <a:schemeClr val="tx1"/>
                </a:solidFill>
                <a:latin typeface="+mj-lt"/>
                <a:ea typeface="Old Standard TT"/>
                <a:cs typeface="Old Standard TT"/>
                <a:sym typeface="Old Standard TT"/>
              </a:rPr>
              <a:t>Note this can be a long-running algorithm – although usually only ~10N iterations for N site system will reach equilibrium – 2^N sites – </a:t>
            </a:r>
            <a:r>
              <a:rPr lang="en-CA" dirty="0">
                <a:solidFill>
                  <a:srgbClr val="FF0000"/>
                </a:solidFill>
                <a:latin typeface="+mj-lt"/>
                <a:ea typeface="Old Standard TT"/>
                <a:cs typeface="Old Standard TT"/>
                <a:sym typeface="Old Standard TT"/>
              </a:rPr>
              <a:t>for Ising model. Diff for diff. models.</a:t>
            </a: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16</a:t>
            </a:fld>
            <a:endParaRPr lang="en">
              <a:latin typeface="+mj-lt"/>
            </a:endParaRPr>
          </a:p>
        </p:txBody>
      </p:sp>
    </p:spTree>
    <p:extLst>
      <p:ext uri="{BB962C8B-B14F-4D97-AF65-F5344CB8AC3E}">
        <p14:creationId xmlns:p14="http://schemas.microsoft.com/office/powerpoint/2010/main" val="1203962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Metropolis-Hastings Algorithm</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11701" y="786200"/>
            <a:ext cx="8520599" cy="3657048"/>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sz="1600" b="1" dirty="0">
                <a:solidFill>
                  <a:schemeClr val="tx1"/>
                </a:solidFill>
                <a:latin typeface="+mj-lt"/>
                <a:ea typeface="Old Standard TT"/>
                <a:cs typeface="Old Standard TT"/>
                <a:sym typeface="Old Standard TT"/>
              </a:rPr>
              <a:t>Metropolis algorithm, in detail:</a:t>
            </a:r>
          </a:p>
          <a:p>
            <a:pPr marL="342900" lvl="0" algn="l" rtl="0">
              <a:lnSpc>
                <a:spcPct val="150000"/>
              </a:lnSpc>
              <a:buSzPts val="1800"/>
              <a:buAutoNum type="arabicPeriod"/>
            </a:pPr>
            <a:r>
              <a:rPr lang="en-CA" sz="1600" dirty="0">
                <a:solidFill>
                  <a:schemeClr val="tx1"/>
                </a:solidFill>
                <a:latin typeface="+mj-lt"/>
                <a:ea typeface="Old Standard TT"/>
                <a:cs typeface="Old Standard TT"/>
                <a:sym typeface="Old Standard TT"/>
              </a:rPr>
              <a:t>Start with arbitrary spin configuration </a:t>
            </a:r>
            <a:r>
              <a:rPr lang="en-CA" sz="1600" dirty="0" err="1">
                <a:solidFill>
                  <a:schemeClr val="tx1"/>
                </a:solidFill>
                <a:latin typeface="+mj-lt"/>
                <a:ea typeface="Old Standard TT"/>
                <a:cs typeface="Old Standard TT"/>
                <a:sym typeface="Old Standard TT"/>
              </a:rPr>
              <a:t>C_i</a:t>
            </a:r>
            <a:r>
              <a:rPr lang="en-CA" sz="1600" dirty="0">
                <a:solidFill>
                  <a:schemeClr val="tx1"/>
                </a:solidFill>
                <a:latin typeface="+mj-lt"/>
                <a:ea typeface="Old Standard TT"/>
                <a:cs typeface="Old Standard TT"/>
                <a:sym typeface="Old Standard TT"/>
              </a:rPr>
              <a:t> = {s_1, s_2, … </a:t>
            </a:r>
            <a:r>
              <a:rPr lang="en-CA" sz="1600" dirty="0" err="1">
                <a:solidFill>
                  <a:schemeClr val="tx1"/>
                </a:solidFill>
                <a:latin typeface="+mj-lt"/>
                <a:ea typeface="Old Standard TT"/>
                <a:cs typeface="Old Standard TT"/>
                <a:sym typeface="Old Standard TT"/>
              </a:rPr>
              <a:t>s_N</a:t>
            </a:r>
            <a:r>
              <a:rPr lang="en-CA" sz="1600" dirty="0">
                <a:solidFill>
                  <a:schemeClr val="tx1"/>
                </a:solidFill>
                <a:latin typeface="+mj-lt"/>
                <a:ea typeface="Old Standard TT"/>
                <a:cs typeface="Old Standard TT"/>
                <a:sym typeface="Old Standard TT"/>
              </a:rPr>
              <a:t>} on N sites.</a:t>
            </a:r>
          </a:p>
          <a:p>
            <a:pPr marL="342900" lvl="0" algn="l" rtl="0">
              <a:lnSpc>
                <a:spcPct val="150000"/>
              </a:lnSpc>
              <a:buSzPts val="1800"/>
              <a:buAutoNum type="arabicPeriod"/>
            </a:pPr>
            <a:r>
              <a:rPr lang="en-CA" sz="1600" dirty="0">
                <a:solidFill>
                  <a:schemeClr val="tx1"/>
                </a:solidFill>
                <a:latin typeface="+mj-lt"/>
                <a:ea typeface="Old Standard TT"/>
                <a:cs typeface="Old Standard TT"/>
                <a:sym typeface="Old Standard TT"/>
              </a:rPr>
              <a:t>Generate trial configuration C_(i+1), picking some </a:t>
            </a:r>
            <a:r>
              <a:rPr lang="en-CA" sz="1600" dirty="0">
                <a:solidFill>
                  <a:srgbClr val="FF0000"/>
                </a:solidFill>
                <a:latin typeface="+mj-lt"/>
                <a:ea typeface="Old Standard TT"/>
                <a:cs typeface="Old Standard TT"/>
                <a:sym typeface="Old Standard TT"/>
              </a:rPr>
              <a:t>random(?) </a:t>
            </a:r>
            <a:r>
              <a:rPr lang="en-CA" sz="1600" dirty="0">
                <a:solidFill>
                  <a:schemeClr val="tx1"/>
                </a:solidFill>
                <a:latin typeface="+mj-lt"/>
                <a:ea typeface="Old Standard TT"/>
                <a:cs typeface="Old Standard TT"/>
                <a:sym typeface="Old Standard TT"/>
              </a:rPr>
              <a:t>particle j and flipping its spin.</a:t>
            </a:r>
          </a:p>
          <a:p>
            <a:pPr marL="342900" lvl="0" algn="l" rtl="0">
              <a:lnSpc>
                <a:spcPct val="150000"/>
              </a:lnSpc>
              <a:buSzPts val="1800"/>
              <a:buAutoNum type="arabicPeriod"/>
            </a:pPr>
            <a:r>
              <a:rPr lang="en-CA" sz="1600" dirty="0">
                <a:solidFill>
                  <a:schemeClr val="tx1"/>
                </a:solidFill>
                <a:latin typeface="+mj-lt"/>
                <a:ea typeface="Old Standard TT"/>
                <a:cs typeface="Old Standard TT"/>
                <a:sym typeface="Old Standard TT"/>
              </a:rPr>
              <a:t>Calculate energy E(C_(i+1)) of trial configuration. </a:t>
            </a:r>
            <a:r>
              <a:rPr lang="en-CA" sz="1600" dirty="0">
                <a:solidFill>
                  <a:schemeClr val="tx1"/>
                </a:solidFill>
                <a:latin typeface="+mj-lt"/>
                <a:ea typeface="Old Standard TT"/>
                <a:cs typeface="Old Standard TT"/>
                <a:sym typeface="Wingdings" panose="05000000000000000000" pitchFamily="2" charset="2"/>
              </a:rPr>
              <a:t> </a:t>
            </a:r>
            <a:r>
              <a:rPr lang="en-CA" sz="1600" b="1" dirty="0">
                <a:solidFill>
                  <a:schemeClr val="tx1"/>
                </a:solidFill>
                <a:latin typeface="+mj-lt"/>
                <a:ea typeface="Old Standard TT"/>
                <a:cs typeface="Old Standard TT"/>
                <a:sym typeface="Wingdings" panose="05000000000000000000" pitchFamily="2" charset="2"/>
              </a:rPr>
              <a:t>Calc. differences in E, only flipping one spin  saves computational time!</a:t>
            </a:r>
            <a:endParaRPr lang="en-CA" sz="1600" b="1" dirty="0">
              <a:solidFill>
                <a:schemeClr val="tx1"/>
              </a:solidFill>
              <a:latin typeface="+mj-lt"/>
              <a:ea typeface="Old Standard TT"/>
              <a:cs typeface="Old Standard TT"/>
              <a:sym typeface="Old Standard TT"/>
            </a:endParaRPr>
          </a:p>
          <a:p>
            <a:pPr marL="342900">
              <a:lnSpc>
                <a:spcPct val="150000"/>
              </a:lnSpc>
              <a:buFont typeface="Arial"/>
              <a:buAutoNum type="arabicPeriod"/>
            </a:pPr>
            <a:r>
              <a:rPr lang="en-CA" sz="1600" dirty="0">
                <a:solidFill>
                  <a:schemeClr val="tx1"/>
                </a:solidFill>
                <a:latin typeface="+mj-lt"/>
                <a:ea typeface="Old Standard TT"/>
                <a:cs typeface="Old Standard TT"/>
                <a:sym typeface="Old Standard TT"/>
              </a:rPr>
              <a:t>If E(C_(i+1)) &lt;= E(</a:t>
            </a:r>
            <a:r>
              <a:rPr lang="en-CA" sz="1600" dirty="0" err="1">
                <a:solidFill>
                  <a:schemeClr val="tx1"/>
                </a:solidFill>
                <a:latin typeface="+mj-lt"/>
                <a:ea typeface="Old Standard TT"/>
                <a:cs typeface="Old Standard TT"/>
                <a:sym typeface="Old Standard TT"/>
              </a:rPr>
              <a:t>C_i</a:t>
            </a:r>
            <a:r>
              <a:rPr lang="en-CA" sz="1600" dirty="0">
                <a:solidFill>
                  <a:schemeClr val="tx1"/>
                </a:solidFill>
                <a:latin typeface="+mj-lt"/>
                <a:ea typeface="Old Standard TT"/>
                <a:cs typeface="Old Standard TT"/>
                <a:sym typeface="Old Standard TT"/>
              </a:rPr>
              <a:t>), accept by setting </a:t>
            </a:r>
            <a:r>
              <a:rPr lang="en-CA" sz="1600" dirty="0" err="1">
                <a:solidFill>
                  <a:schemeClr val="tx1"/>
                </a:solidFill>
                <a:latin typeface="+mj-lt"/>
                <a:ea typeface="Old Standard TT"/>
                <a:cs typeface="Old Standard TT"/>
                <a:sym typeface="Old Standard TT"/>
              </a:rPr>
              <a:t>C_i</a:t>
            </a:r>
            <a:r>
              <a:rPr lang="en-CA" sz="1600" dirty="0">
                <a:solidFill>
                  <a:schemeClr val="tx1"/>
                </a:solidFill>
                <a:latin typeface="+mj-lt"/>
                <a:ea typeface="Old Standard TT"/>
                <a:cs typeface="Old Standard TT"/>
                <a:sym typeface="Old Standard TT"/>
              </a:rPr>
              <a:t> == C_(i+1) </a:t>
            </a:r>
          </a:p>
          <a:p>
            <a:pPr marL="342900">
              <a:lnSpc>
                <a:spcPct val="150000"/>
              </a:lnSpc>
              <a:buFont typeface="Arial"/>
              <a:buAutoNum type="arabicPeriod"/>
            </a:pPr>
            <a:r>
              <a:rPr lang="en-CA" sz="1600" dirty="0">
                <a:solidFill>
                  <a:schemeClr val="tx1"/>
                </a:solidFill>
                <a:latin typeface="+mj-lt"/>
                <a:ea typeface="Old Standard TT"/>
                <a:cs typeface="Old Standard TT"/>
                <a:sym typeface="Old Standard TT"/>
              </a:rPr>
              <a:t>If E(C_(i+1)) &gt; E(</a:t>
            </a:r>
            <a:r>
              <a:rPr lang="en-CA" sz="1600" dirty="0" err="1">
                <a:solidFill>
                  <a:schemeClr val="tx1"/>
                </a:solidFill>
                <a:latin typeface="+mj-lt"/>
                <a:ea typeface="Old Standard TT"/>
                <a:cs typeface="Old Standard TT"/>
                <a:sym typeface="Old Standard TT"/>
              </a:rPr>
              <a:t>C_i</a:t>
            </a:r>
            <a:r>
              <a:rPr lang="en-CA" sz="1600" dirty="0">
                <a:solidFill>
                  <a:schemeClr val="tx1"/>
                </a:solidFill>
                <a:latin typeface="+mj-lt"/>
                <a:ea typeface="Old Standard TT"/>
                <a:cs typeface="Old Standard TT"/>
                <a:sym typeface="Old Standard TT"/>
              </a:rPr>
              <a:t>), accept with relative probability P = exp(-</a:t>
            </a:r>
            <a:r>
              <a:rPr lang="en-CA" sz="1600" dirty="0" err="1">
                <a:solidFill>
                  <a:schemeClr val="tx1"/>
                </a:solidFill>
                <a:latin typeface="+mj-lt"/>
                <a:ea typeface="Old Standard TT"/>
                <a:cs typeface="Old Standard TT"/>
                <a:sym typeface="Old Standard TT"/>
              </a:rPr>
              <a:t>DeltaE</a:t>
            </a:r>
            <a:r>
              <a:rPr lang="en-CA" sz="1600" dirty="0">
                <a:solidFill>
                  <a:schemeClr val="tx1"/>
                </a:solidFill>
                <a:latin typeface="+mj-lt"/>
                <a:ea typeface="Old Standard TT"/>
                <a:cs typeface="Old Standard TT"/>
                <a:sym typeface="Old Standard TT"/>
              </a:rPr>
              <a:t> / </a:t>
            </a:r>
            <a:r>
              <a:rPr lang="en-CA" sz="1600" dirty="0" err="1">
                <a:solidFill>
                  <a:schemeClr val="tx1"/>
                </a:solidFill>
                <a:latin typeface="+mj-lt"/>
                <a:ea typeface="Old Standard TT"/>
                <a:cs typeface="Old Standard TT"/>
                <a:sym typeface="Old Standard TT"/>
              </a:rPr>
              <a:t>kT</a:t>
            </a:r>
            <a:r>
              <a:rPr lang="en-CA" sz="1600" dirty="0">
                <a:solidFill>
                  <a:schemeClr val="tx1"/>
                </a:solidFill>
                <a:latin typeface="+mj-lt"/>
                <a:ea typeface="Old Standard TT"/>
                <a:cs typeface="Old Standard TT"/>
                <a:sym typeface="Old Standard TT"/>
              </a:rPr>
              <a:t>)</a:t>
            </a:r>
          </a:p>
          <a:p>
            <a:pPr marL="825500" lvl="1" indent="-342900">
              <a:lnSpc>
                <a:spcPct val="100000"/>
              </a:lnSpc>
              <a:buSzPts val="1800"/>
              <a:buFont typeface="+mj-lt"/>
              <a:buAutoNum type="alphaLcPeriod"/>
            </a:pPr>
            <a:r>
              <a:rPr lang="en-CA" dirty="0">
                <a:solidFill>
                  <a:schemeClr val="tx1"/>
                </a:solidFill>
                <a:latin typeface="+mj-lt"/>
                <a:ea typeface="Old Standard TT"/>
                <a:cs typeface="Old Standard TT"/>
                <a:sym typeface="Old Standard TT"/>
              </a:rPr>
              <a:t>Choose a random </a:t>
            </a:r>
            <a:r>
              <a:rPr lang="en-CA" dirty="0" err="1">
                <a:solidFill>
                  <a:schemeClr val="tx1"/>
                </a:solidFill>
                <a:latin typeface="+mj-lt"/>
                <a:ea typeface="Old Standard TT"/>
                <a:cs typeface="Old Standard TT"/>
                <a:sym typeface="Old Standard TT"/>
              </a:rPr>
              <a:t>x_i</a:t>
            </a:r>
            <a:r>
              <a:rPr lang="en-CA" dirty="0">
                <a:solidFill>
                  <a:schemeClr val="tx1"/>
                </a:solidFill>
                <a:latin typeface="+mj-lt"/>
                <a:ea typeface="Old Standard TT"/>
                <a:cs typeface="Old Standard TT"/>
                <a:sym typeface="Old Standard TT"/>
              </a:rPr>
              <a:t> in U(0,1)</a:t>
            </a:r>
          </a:p>
          <a:p>
            <a:pPr marL="825500" lvl="1" indent="-342900">
              <a:lnSpc>
                <a:spcPct val="100000"/>
              </a:lnSpc>
              <a:buSzPts val="1800"/>
              <a:buFont typeface="+mj-lt"/>
              <a:buAutoNum type="alphaLcPeriod"/>
            </a:pPr>
            <a:r>
              <a:rPr lang="en-CA" dirty="0" err="1">
                <a:solidFill>
                  <a:schemeClr val="tx1"/>
                </a:solidFill>
                <a:latin typeface="+mj-lt"/>
                <a:ea typeface="Old Standard TT"/>
                <a:cs typeface="Old Standard TT"/>
                <a:sym typeface="Old Standard TT"/>
              </a:rPr>
              <a:t>C_i</a:t>
            </a:r>
            <a:r>
              <a:rPr lang="en-CA" dirty="0">
                <a:solidFill>
                  <a:schemeClr val="tx1"/>
                </a:solidFill>
                <a:latin typeface="+mj-lt"/>
                <a:ea typeface="Old Standard TT"/>
                <a:cs typeface="Old Standard TT"/>
                <a:sym typeface="Old Standard TT"/>
              </a:rPr>
              <a:t> == C_(i+1) if P =&gt; </a:t>
            </a:r>
            <a:r>
              <a:rPr lang="en-CA" dirty="0" err="1">
                <a:solidFill>
                  <a:schemeClr val="tx1"/>
                </a:solidFill>
                <a:latin typeface="+mj-lt"/>
                <a:ea typeface="Old Standard TT"/>
                <a:cs typeface="Old Standard TT"/>
                <a:sym typeface="Old Standard TT"/>
              </a:rPr>
              <a:t>x_i</a:t>
            </a:r>
            <a:r>
              <a:rPr lang="en-CA" dirty="0">
                <a:solidFill>
                  <a:schemeClr val="tx1"/>
                </a:solidFill>
                <a:latin typeface="+mj-lt"/>
                <a:ea typeface="Old Standard TT"/>
                <a:cs typeface="Old Standard TT"/>
                <a:sym typeface="Old Standard TT"/>
              </a:rPr>
              <a:t>, otherwise reject and </a:t>
            </a:r>
            <a:r>
              <a:rPr lang="en-CA" b="1" dirty="0">
                <a:solidFill>
                  <a:srgbClr val="00B050"/>
                </a:solidFill>
                <a:latin typeface="+mj-lt"/>
                <a:ea typeface="Old Standard TT"/>
                <a:cs typeface="Old Standard TT"/>
                <a:sym typeface="Old Standard TT"/>
              </a:rPr>
              <a:t>keep </a:t>
            </a:r>
            <a:r>
              <a:rPr lang="en-CA" b="1" dirty="0" err="1">
                <a:solidFill>
                  <a:srgbClr val="00B050"/>
                </a:solidFill>
                <a:latin typeface="+mj-lt"/>
                <a:ea typeface="Old Standard TT"/>
                <a:cs typeface="Old Standard TT"/>
                <a:sym typeface="Old Standard TT"/>
              </a:rPr>
              <a:t>C_i</a:t>
            </a:r>
            <a:r>
              <a:rPr lang="en-CA" b="1" dirty="0">
                <a:solidFill>
                  <a:schemeClr val="tx1"/>
                </a:solidFill>
                <a:latin typeface="+mj-lt"/>
                <a:ea typeface="Old Standard TT"/>
                <a:cs typeface="Old Standard TT"/>
                <a:sym typeface="Old Standard TT"/>
              </a:rPr>
              <a:t> (!!).</a:t>
            </a:r>
          </a:p>
          <a:p>
            <a:pPr marL="825500" lvl="1" indent="-342900">
              <a:lnSpc>
                <a:spcPct val="100000"/>
              </a:lnSpc>
              <a:buSzPts val="1800"/>
              <a:buFont typeface="+mj-lt"/>
              <a:buAutoNum type="alphaLcPeriod"/>
            </a:pPr>
            <a:r>
              <a:rPr lang="en-CA" b="1" dirty="0">
                <a:solidFill>
                  <a:srgbClr val="00B050"/>
                </a:solidFill>
                <a:latin typeface="+mj-lt"/>
                <a:ea typeface="Old Standard TT"/>
                <a:cs typeface="Old Standard TT"/>
                <a:sym typeface="Old Standard TT"/>
              </a:rPr>
              <a:t>E.g. write down observable again! (e.g. average energy, magnetization, conductivity, etc.)</a:t>
            </a:r>
            <a:endParaRPr lang="en-CA" dirty="0">
              <a:solidFill>
                <a:srgbClr val="00B050"/>
              </a:solidFill>
              <a:latin typeface="+mj-lt"/>
              <a:ea typeface="Old Standard TT"/>
              <a:cs typeface="Old Standard TT"/>
              <a:sym typeface="Old Standard TT"/>
            </a:endParaRP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17</a:t>
            </a:fld>
            <a:endParaRPr lang="en">
              <a:latin typeface="+mj-lt"/>
            </a:endParaRPr>
          </a:p>
        </p:txBody>
      </p:sp>
    </p:spTree>
    <p:extLst>
      <p:ext uri="{BB962C8B-B14F-4D97-AF65-F5344CB8AC3E}">
        <p14:creationId xmlns:p14="http://schemas.microsoft.com/office/powerpoint/2010/main" val="655688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Metropolis-Hastings Algorithm</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11701" y="786201"/>
            <a:ext cx="8520599" cy="3657048"/>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dirty="0">
                <a:solidFill>
                  <a:schemeClr val="tx1"/>
                </a:solidFill>
                <a:latin typeface="+mj-lt"/>
                <a:ea typeface="Old Standard TT"/>
                <a:cs typeface="Old Standard TT"/>
                <a:sym typeface="Old Standard TT"/>
              </a:rPr>
              <a:t>Basis of algorithm is generating trial configuration and accepting or rejecting depending on value of Boltzmann factor. </a:t>
            </a:r>
          </a:p>
          <a:p>
            <a:pPr marL="0" lvl="0" indent="0" algn="l" rtl="0">
              <a:lnSpc>
                <a:spcPct val="150000"/>
              </a:lnSpc>
              <a:buSzPts val="1800"/>
              <a:buNone/>
            </a:pPr>
            <a:r>
              <a:rPr lang="en-CA" dirty="0">
                <a:solidFill>
                  <a:schemeClr val="tx1"/>
                </a:solidFill>
                <a:latin typeface="+mj-lt"/>
                <a:ea typeface="Old Standard TT"/>
                <a:cs typeface="Old Standard TT"/>
                <a:sym typeface="Old Standard TT"/>
              </a:rPr>
              <a:t>If a trial configuration has lower energy than initial configuration (</a:t>
            </a:r>
            <a:r>
              <a:rPr lang="en-CA" dirty="0" err="1">
                <a:solidFill>
                  <a:schemeClr val="tx1"/>
                </a:solidFill>
                <a:latin typeface="+mj-lt"/>
                <a:ea typeface="Old Standard TT"/>
                <a:cs typeface="Old Standard TT"/>
                <a:sym typeface="Old Standard TT"/>
              </a:rPr>
              <a:t>ie</a:t>
            </a:r>
            <a:r>
              <a:rPr lang="en-CA" dirty="0">
                <a:solidFill>
                  <a:schemeClr val="tx1"/>
                </a:solidFill>
                <a:latin typeface="+mj-lt"/>
                <a:ea typeface="Old Standard TT"/>
                <a:cs typeface="Old Standard TT"/>
                <a:sym typeface="Old Standard TT"/>
              </a:rPr>
              <a:t>. </a:t>
            </a:r>
            <a:r>
              <a:rPr lang="en-CA" dirty="0" err="1">
                <a:solidFill>
                  <a:schemeClr val="tx1"/>
                </a:solidFill>
                <a:latin typeface="+mj-lt"/>
                <a:ea typeface="Old Standard TT"/>
                <a:cs typeface="Old Standard TT"/>
                <a:sym typeface="Old Standard TT"/>
              </a:rPr>
              <a:t>DeltaE</a:t>
            </a:r>
            <a:r>
              <a:rPr lang="en-CA" dirty="0">
                <a:solidFill>
                  <a:schemeClr val="tx1"/>
                </a:solidFill>
                <a:latin typeface="+mj-lt"/>
                <a:ea typeface="Old Standard TT"/>
                <a:cs typeface="Old Standard TT"/>
                <a:sym typeface="Old Standard TT"/>
              </a:rPr>
              <a:t> &lt;= 0), the relative probability will be greater than 1 – we are good!</a:t>
            </a:r>
          </a:p>
          <a:p>
            <a:pPr marL="0" lvl="0" indent="0" algn="l" rtl="0">
              <a:lnSpc>
                <a:spcPct val="150000"/>
              </a:lnSpc>
              <a:buSzPts val="1800"/>
              <a:buNone/>
            </a:pPr>
            <a:endParaRPr lang="en-CA" dirty="0">
              <a:solidFill>
                <a:schemeClr val="tx1"/>
              </a:solidFill>
              <a:latin typeface="+mj-lt"/>
              <a:ea typeface="Old Standard TT"/>
              <a:cs typeface="Old Standard TT"/>
              <a:sym typeface="Old Standard TT"/>
            </a:endParaRPr>
          </a:p>
          <a:p>
            <a:pPr marL="0" lvl="0" indent="0" algn="l" rtl="0">
              <a:lnSpc>
                <a:spcPct val="150000"/>
              </a:lnSpc>
              <a:buSzPts val="1800"/>
              <a:buNone/>
            </a:pPr>
            <a:r>
              <a:rPr lang="en-CA" b="1" dirty="0">
                <a:solidFill>
                  <a:schemeClr val="tx1"/>
                </a:solidFill>
                <a:latin typeface="+mj-lt"/>
                <a:ea typeface="Old Standard TT"/>
                <a:cs typeface="Old Standard TT"/>
                <a:sym typeface="Old Standard TT"/>
              </a:rPr>
              <a:t>Relative probability: </a:t>
            </a:r>
            <a:r>
              <a:rPr lang="en-CA" dirty="0">
                <a:solidFill>
                  <a:schemeClr val="tx1"/>
                </a:solidFill>
                <a:latin typeface="+mj-lt"/>
                <a:ea typeface="Old Standard TT"/>
                <a:cs typeface="Old Standard TT"/>
                <a:sym typeface="Old Standard TT"/>
              </a:rPr>
              <a:t>P(i+1)/</a:t>
            </a:r>
            <a:r>
              <a:rPr lang="en-CA" dirty="0" err="1">
                <a:solidFill>
                  <a:schemeClr val="tx1"/>
                </a:solidFill>
                <a:latin typeface="+mj-lt"/>
                <a:ea typeface="Old Standard TT"/>
                <a:cs typeface="Old Standard TT"/>
                <a:sym typeface="Old Standard TT"/>
              </a:rPr>
              <a:t>P_i</a:t>
            </a:r>
            <a:r>
              <a:rPr lang="en-CA" dirty="0">
                <a:solidFill>
                  <a:schemeClr val="tx1"/>
                </a:solidFill>
                <a:latin typeface="+mj-lt"/>
                <a:ea typeface="Old Standard TT"/>
                <a:cs typeface="Old Standard TT"/>
                <a:sym typeface="Old Standard TT"/>
              </a:rPr>
              <a:t> = exp(-</a:t>
            </a:r>
            <a:r>
              <a:rPr lang="en-CA" dirty="0" err="1">
                <a:solidFill>
                  <a:schemeClr val="tx1"/>
                </a:solidFill>
                <a:latin typeface="+mj-lt"/>
                <a:ea typeface="Old Standard TT"/>
                <a:cs typeface="Old Standard TT"/>
                <a:sym typeface="Old Standard TT"/>
              </a:rPr>
              <a:t>DeltaE</a:t>
            </a:r>
            <a:r>
              <a:rPr lang="en-CA" dirty="0">
                <a:solidFill>
                  <a:schemeClr val="tx1"/>
                </a:solidFill>
                <a:latin typeface="+mj-lt"/>
                <a:ea typeface="Old Standard TT"/>
                <a:cs typeface="Old Standard TT"/>
                <a:sym typeface="Old Standard TT"/>
              </a:rPr>
              <a:t> / </a:t>
            </a:r>
            <a:r>
              <a:rPr lang="en-CA" dirty="0" err="1">
                <a:solidFill>
                  <a:schemeClr val="tx1"/>
                </a:solidFill>
                <a:latin typeface="+mj-lt"/>
                <a:ea typeface="Old Standard TT"/>
                <a:cs typeface="Old Standard TT"/>
                <a:sym typeface="Old Standard TT"/>
              </a:rPr>
              <a:t>kT</a:t>
            </a:r>
            <a:r>
              <a:rPr lang="en-CA" dirty="0">
                <a:solidFill>
                  <a:schemeClr val="tx1"/>
                </a:solidFill>
                <a:latin typeface="+mj-lt"/>
                <a:ea typeface="Old Standard TT"/>
                <a:cs typeface="Old Standard TT"/>
                <a:sym typeface="Old Standard TT"/>
              </a:rPr>
              <a:t>)</a:t>
            </a:r>
          </a:p>
          <a:p>
            <a:pPr marL="0" lvl="0" indent="0" algn="l" rtl="0">
              <a:lnSpc>
                <a:spcPct val="150000"/>
              </a:lnSpc>
              <a:buSzPts val="1800"/>
              <a:buNone/>
            </a:pPr>
            <a:r>
              <a:rPr lang="en-CA" dirty="0">
                <a:solidFill>
                  <a:schemeClr val="tx1"/>
                </a:solidFill>
                <a:latin typeface="+mj-lt"/>
                <a:ea typeface="Old Standard TT"/>
                <a:cs typeface="Old Standard TT"/>
                <a:sym typeface="Old Standard TT"/>
              </a:rPr>
              <a:t>Note that as E(i+1) </a:t>
            </a:r>
            <a:r>
              <a:rPr lang="en-CA" dirty="0">
                <a:solidFill>
                  <a:schemeClr val="tx1"/>
                </a:solidFill>
                <a:latin typeface="+mj-lt"/>
                <a:ea typeface="Old Standard TT"/>
                <a:cs typeface="Old Standard TT"/>
                <a:sym typeface="Wingdings" panose="05000000000000000000" pitchFamily="2" charset="2"/>
              </a:rPr>
              <a:t></a:t>
            </a:r>
            <a:r>
              <a:rPr lang="en-CA" dirty="0">
                <a:solidFill>
                  <a:schemeClr val="tx1"/>
                </a:solidFill>
                <a:latin typeface="+mj-lt"/>
                <a:ea typeface="Old Standard TT"/>
                <a:cs typeface="Old Standard TT"/>
                <a:sym typeface="Old Standard TT"/>
              </a:rPr>
              <a:t> infinity, the probability goes to 0 – hence </a:t>
            </a:r>
            <a:r>
              <a:rPr lang="en-CA" b="1" dirty="0">
                <a:solidFill>
                  <a:schemeClr val="tx1"/>
                </a:solidFill>
                <a:latin typeface="+mj-lt"/>
                <a:ea typeface="Old Standard TT"/>
                <a:cs typeface="Old Standard TT"/>
                <a:sym typeface="Old Standard TT"/>
              </a:rPr>
              <a:t>when </a:t>
            </a:r>
            <a:r>
              <a:rPr lang="en-CA" b="1" dirty="0" err="1">
                <a:solidFill>
                  <a:schemeClr val="tx1"/>
                </a:solidFill>
                <a:latin typeface="+mj-lt"/>
                <a:ea typeface="Old Standard TT"/>
                <a:cs typeface="Old Standard TT"/>
                <a:sym typeface="Old Standard TT"/>
              </a:rPr>
              <a:t>DeltaE</a:t>
            </a:r>
            <a:r>
              <a:rPr lang="en-CA" b="1" dirty="0">
                <a:solidFill>
                  <a:schemeClr val="tx1"/>
                </a:solidFill>
                <a:latin typeface="+mj-lt"/>
                <a:ea typeface="Old Standard TT"/>
                <a:cs typeface="Old Standard TT"/>
                <a:sym typeface="Old Standard TT"/>
              </a:rPr>
              <a:t> = E(i+1) – E(</a:t>
            </a:r>
            <a:r>
              <a:rPr lang="en-CA" b="1" dirty="0" err="1">
                <a:solidFill>
                  <a:schemeClr val="tx1"/>
                </a:solidFill>
                <a:latin typeface="+mj-lt"/>
                <a:ea typeface="Old Standard TT"/>
                <a:cs typeface="Old Standard TT"/>
                <a:sym typeface="Old Standard TT"/>
              </a:rPr>
              <a:t>i</a:t>
            </a:r>
            <a:r>
              <a:rPr lang="en-CA" b="1" dirty="0">
                <a:solidFill>
                  <a:schemeClr val="tx1"/>
                </a:solidFill>
                <a:latin typeface="+mj-lt"/>
                <a:ea typeface="Old Standard TT"/>
                <a:cs typeface="Old Standard TT"/>
                <a:sym typeface="Old Standard TT"/>
              </a:rPr>
              <a:t>) is greater than 0, probability goes to 0.</a:t>
            </a: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18</a:t>
            </a:fld>
            <a:endParaRPr lang="en">
              <a:latin typeface="+mj-lt"/>
            </a:endParaRPr>
          </a:p>
        </p:txBody>
      </p:sp>
    </p:spTree>
    <p:extLst>
      <p:ext uri="{BB962C8B-B14F-4D97-AF65-F5344CB8AC3E}">
        <p14:creationId xmlns:p14="http://schemas.microsoft.com/office/powerpoint/2010/main" val="1971870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Metropolis-Hastings Algorithm</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11701" y="786201"/>
            <a:ext cx="8520599" cy="3657048"/>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dirty="0">
                <a:solidFill>
                  <a:schemeClr val="tx1"/>
                </a:solidFill>
                <a:latin typeface="+mj-lt"/>
                <a:ea typeface="Old Standard TT"/>
                <a:cs typeface="Old Standard TT"/>
                <a:sym typeface="Old Standard TT"/>
              </a:rPr>
              <a:t>Thus when </a:t>
            </a:r>
            <a:r>
              <a:rPr lang="en-CA" dirty="0" err="1">
                <a:solidFill>
                  <a:schemeClr val="tx1"/>
                </a:solidFill>
                <a:latin typeface="+mj-lt"/>
                <a:ea typeface="Old Standard TT"/>
                <a:cs typeface="Old Standard TT"/>
                <a:sym typeface="Old Standard TT"/>
              </a:rPr>
              <a:t>DeltaE</a:t>
            </a:r>
            <a:r>
              <a:rPr lang="en-CA" dirty="0">
                <a:solidFill>
                  <a:schemeClr val="tx1"/>
                </a:solidFill>
                <a:latin typeface="+mj-lt"/>
                <a:ea typeface="Old Standard TT"/>
                <a:cs typeface="Old Standard TT"/>
                <a:sym typeface="Old Standard TT"/>
              </a:rPr>
              <a:t> &gt; 0, pick random </a:t>
            </a:r>
            <a:r>
              <a:rPr lang="en-CA" dirty="0" err="1">
                <a:solidFill>
                  <a:schemeClr val="tx1"/>
                </a:solidFill>
                <a:latin typeface="+mj-lt"/>
                <a:ea typeface="Old Standard TT"/>
                <a:cs typeface="Old Standard TT"/>
                <a:sym typeface="Old Standard TT"/>
              </a:rPr>
              <a:t>x_i</a:t>
            </a:r>
            <a:r>
              <a:rPr lang="en-CA" dirty="0">
                <a:solidFill>
                  <a:schemeClr val="tx1"/>
                </a:solidFill>
                <a:latin typeface="+mj-lt"/>
                <a:ea typeface="Old Standard TT"/>
                <a:cs typeface="Old Standard TT"/>
                <a:sym typeface="Old Standard TT"/>
              </a:rPr>
              <a:t> in U(0,1), and if relative probability is greater than </a:t>
            </a:r>
            <a:r>
              <a:rPr lang="en-CA" dirty="0" err="1">
                <a:solidFill>
                  <a:schemeClr val="tx1"/>
                </a:solidFill>
                <a:latin typeface="+mj-lt"/>
                <a:ea typeface="Old Standard TT"/>
                <a:cs typeface="Old Standard TT"/>
                <a:sym typeface="Old Standard TT"/>
              </a:rPr>
              <a:t>x_i</a:t>
            </a:r>
            <a:r>
              <a:rPr lang="en-CA" dirty="0">
                <a:solidFill>
                  <a:schemeClr val="tx1"/>
                </a:solidFill>
                <a:latin typeface="+mj-lt"/>
                <a:ea typeface="Old Standard TT"/>
                <a:cs typeface="Old Standard TT"/>
                <a:sym typeface="Old Standard TT"/>
              </a:rPr>
              <a:t>, we accept.</a:t>
            </a:r>
          </a:p>
          <a:p>
            <a:pPr marL="0" lvl="0" indent="0" algn="l" rtl="0">
              <a:lnSpc>
                <a:spcPct val="150000"/>
              </a:lnSpc>
              <a:buSzPts val="1800"/>
              <a:buNone/>
            </a:pPr>
            <a:endParaRPr lang="en-CA" b="1" dirty="0">
              <a:solidFill>
                <a:schemeClr val="tx1"/>
              </a:solidFill>
              <a:latin typeface="+mj-lt"/>
              <a:ea typeface="Old Standard TT"/>
              <a:cs typeface="Old Standard TT"/>
              <a:sym typeface="Old Standard TT"/>
            </a:endParaRPr>
          </a:p>
          <a:p>
            <a:pPr marL="0" lvl="0" indent="0" algn="l" rtl="0">
              <a:lnSpc>
                <a:spcPct val="150000"/>
              </a:lnSpc>
              <a:buSzPts val="1800"/>
              <a:buNone/>
            </a:pPr>
            <a:r>
              <a:rPr lang="en-CA" dirty="0">
                <a:solidFill>
                  <a:schemeClr val="tx1"/>
                </a:solidFill>
                <a:latin typeface="+mj-lt"/>
                <a:ea typeface="Old Standard TT"/>
                <a:cs typeface="Old Standard TT"/>
                <a:sym typeface="Old Standard TT"/>
              </a:rPr>
              <a:t>Weight given to trial configuration dependant on how far it is from minimum energy configuration. Configurations away from minimum energy are de-emphasized, but not discarded completely (hence why we choose </a:t>
            </a:r>
            <a:r>
              <a:rPr lang="en-CA" dirty="0" err="1">
                <a:solidFill>
                  <a:schemeClr val="tx1"/>
                </a:solidFill>
                <a:latin typeface="+mj-lt"/>
                <a:ea typeface="Old Standard TT"/>
                <a:cs typeface="Old Standard TT"/>
                <a:sym typeface="Old Standard TT"/>
              </a:rPr>
              <a:t>x_i</a:t>
            </a:r>
            <a:r>
              <a:rPr lang="en-CA" dirty="0">
                <a:solidFill>
                  <a:schemeClr val="tx1"/>
                </a:solidFill>
                <a:latin typeface="+mj-lt"/>
                <a:ea typeface="Old Standard TT"/>
                <a:cs typeface="Old Standard TT"/>
                <a:sym typeface="Old Standard TT"/>
              </a:rPr>
              <a:t> to allow some through). </a:t>
            </a:r>
          </a:p>
          <a:p>
            <a:pPr marL="0" lvl="0" indent="0" algn="l" rtl="0">
              <a:lnSpc>
                <a:spcPct val="150000"/>
              </a:lnSpc>
              <a:buSzPts val="1800"/>
              <a:buNone/>
            </a:pPr>
            <a:endParaRPr lang="en-CA" dirty="0">
              <a:solidFill>
                <a:schemeClr val="tx1"/>
              </a:solidFill>
              <a:latin typeface="+mj-lt"/>
              <a:ea typeface="Old Standard TT"/>
              <a:cs typeface="Old Standard TT"/>
              <a:sym typeface="Old Standard TT"/>
            </a:endParaRPr>
          </a:p>
          <a:p>
            <a:pPr marL="0" lvl="0" indent="0" algn="l" rtl="0">
              <a:lnSpc>
                <a:spcPct val="150000"/>
              </a:lnSpc>
              <a:buSzPts val="1800"/>
              <a:buNone/>
            </a:pPr>
            <a:r>
              <a:rPr lang="en-CA" dirty="0">
                <a:solidFill>
                  <a:schemeClr val="tx1"/>
                </a:solidFill>
                <a:latin typeface="+mj-lt"/>
                <a:ea typeface="Old Standard TT"/>
                <a:cs typeface="Old Standard TT"/>
                <a:sym typeface="Old Standard TT"/>
              </a:rPr>
              <a:t>Allows program to find global energy minima, instead of getting stuck in local one.</a:t>
            </a:r>
          </a:p>
          <a:p>
            <a:pPr marL="0" lvl="0" indent="0" algn="l" rtl="0">
              <a:lnSpc>
                <a:spcPct val="150000"/>
              </a:lnSpc>
              <a:buSzPts val="1800"/>
              <a:buNone/>
            </a:pPr>
            <a:endParaRPr lang="en-CA" dirty="0">
              <a:solidFill>
                <a:schemeClr val="tx1"/>
              </a:solidFill>
              <a:latin typeface="+mj-lt"/>
              <a:ea typeface="Old Standard TT"/>
              <a:cs typeface="Old Standard TT"/>
              <a:sym typeface="Old Standard TT"/>
            </a:endParaRP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19</a:t>
            </a:fld>
            <a:endParaRPr lang="en">
              <a:latin typeface="+mj-lt"/>
            </a:endParaRPr>
          </a:p>
        </p:txBody>
      </p:sp>
    </p:spTree>
    <p:extLst>
      <p:ext uri="{BB962C8B-B14F-4D97-AF65-F5344CB8AC3E}">
        <p14:creationId xmlns:p14="http://schemas.microsoft.com/office/powerpoint/2010/main" val="3790117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Sampling Algorithms</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32700" y="786200"/>
            <a:ext cx="8478600" cy="2965951"/>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dirty="0">
                <a:solidFill>
                  <a:schemeClr val="dk1"/>
                </a:solidFill>
                <a:latin typeface="+mj-lt"/>
                <a:ea typeface="Old Standard TT"/>
                <a:cs typeface="Old Standard TT"/>
                <a:sym typeface="Old Standard TT"/>
              </a:rPr>
              <a:t>Neural nets used to analyse large-scale systems more efficiently than explicit calculation, e.g. in large scale Ising model.</a:t>
            </a:r>
          </a:p>
          <a:p>
            <a:pPr marL="0" lvl="0" indent="0" algn="l" rtl="0">
              <a:lnSpc>
                <a:spcPct val="150000"/>
              </a:lnSpc>
              <a:buSzPts val="1800"/>
              <a:buNone/>
            </a:pPr>
            <a:endParaRPr lang="en-CA" sz="1100" b="1" dirty="0">
              <a:solidFill>
                <a:schemeClr val="dk1"/>
              </a:solidFill>
              <a:latin typeface="+mj-lt"/>
              <a:ea typeface="Old Standard TT"/>
              <a:cs typeface="Old Standard TT"/>
              <a:sym typeface="Old Standard TT"/>
            </a:endParaRPr>
          </a:p>
          <a:p>
            <a:pPr marL="0" lvl="0" indent="0" algn="l" rtl="0">
              <a:lnSpc>
                <a:spcPct val="150000"/>
              </a:lnSpc>
              <a:buSzPts val="1800"/>
              <a:buNone/>
            </a:pPr>
            <a:r>
              <a:rPr lang="en-CA" b="1" dirty="0">
                <a:solidFill>
                  <a:schemeClr val="dk1"/>
                </a:solidFill>
                <a:latin typeface="+mj-lt"/>
                <a:ea typeface="Old Standard TT"/>
                <a:cs typeface="Old Standard TT"/>
                <a:sym typeface="Old Standard TT"/>
              </a:rPr>
              <a:t>Purpose: </a:t>
            </a:r>
            <a:r>
              <a:rPr lang="en-CA" dirty="0">
                <a:solidFill>
                  <a:schemeClr val="dk1"/>
                </a:solidFill>
                <a:latin typeface="+mj-lt"/>
                <a:ea typeface="Old Standard TT"/>
                <a:cs typeface="Old Standard TT"/>
                <a:sym typeface="Old Standard TT"/>
              </a:rPr>
              <a:t>develop an algorithm to create a sample set of Ising spin states such that:</a:t>
            </a:r>
          </a:p>
          <a:p>
            <a:pPr marL="285750" lvl="0" indent="-285750" algn="l" rtl="0">
              <a:lnSpc>
                <a:spcPct val="150000"/>
              </a:lnSpc>
              <a:buSzPts val="1800"/>
              <a:buFontTx/>
              <a:buChar char="-"/>
            </a:pPr>
            <a:r>
              <a:rPr lang="en-CA" dirty="0">
                <a:solidFill>
                  <a:schemeClr val="dk1"/>
                </a:solidFill>
                <a:latin typeface="+mj-lt"/>
                <a:ea typeface="Old Standard TT"/>
                <a:cs typeface="Old Standard TT"/>
                <a:sym typeface="Old Standard TT"/>
              </a:rPr>
              <a:t>Phase transitions are observed,</a:t>
            </a:r>
          </a:p>
          <a:p>
            <a:pPr marL="285750" lvl="0" indent="-285750" algn="l" rtl="0">
              <a:lnSpc>
                <a:spcPct val="150000"/>
              </a:lnSpc>
              <a:buSzPts val="1800"/>
              <a:buFontTx/>
              <a:buChar char="-"/>
            </a:pPr>
            <a:r>
              <a:rPr lang="en-CA" dirty="0">
                <a:solidFill>
                  <a:schemeClr val="dk1"/>
                </a:solidFill>
                <a:latin typeface="+mj-lt"/>
                <a:ea typeface="Old Standard TT"/>
                <a:cs typeface="Old Standard TT"/>
                <a:sym typeface="Old Standard TT"/>
              </a:rPr>
              <a:t>Improves on accuracy of calculating (regression) or classifying (classification) Ising spin states and state energies </a:t>
            </a:r>
            <a:r>
              <a:rPr lang="en-CA" dirty="0" err="1">
                <a:solidFill>
                  <a:schemeClr val="dk1"/>
                </a:solidFill>
                <a:latin typeface="+mj-lt"/>
                <a:ea typeface="Old Standard TT"/>
                <a:cs typeface="Old Standard TT"/>
                <a:sym typeface="Old Standard TT"/>
              </a:rPr>
              <a:t>w.r.t.</a:t>
            </a:r>
            <a:r>
              <a:rPr lang="en-CA" dirty="0">
                <a:solidFill>
                  <a:schemeClr val="dk1"/>
                </a:solidFill>
                <a:latin typeface="+mj-lt"/>
                <a:ea typeface="Old Standard TT"/>
                <a:cs typeface="Old Standard TT"/>
                <a:sym typeface="Old Standard TT"/>
              </a:rPr>
              <a:t> Metropolis-Monte-Carlo sampling.</a:t>
            </a:r>
          </a:p>
          <a:p>
            <a:pPr marL="0" lvl="0" indent="0" algn="l" rtl="0">
              <a:lnSpc>
                <a:spcPct val="150000"/>
              </a:lnSpc>
              <a:buSzPts val="1800"/>
              <a:buNone/>
            </a:pPr>
            <a:endParaRPr lang="en-CA" sz="1100" dirty="0">
              <a:solidFill>
                <a:schemeClr val="dk1"/>
              </a:solidFill>
              <a:latin typeface="+mj-lt"/>
              <a:ea typeface="Old Standard TT"/>
              <a:cs typeface="Old Standard TT"/>
              <a:sym typeface="Old Standard TT"/>
            </a:endParaRPr>
          </a:p>
          <a:p>
            <a:pPr marL="0" lvl="0" indent="0" algn="l" rtl="0">
              <a:lnSpc>
                <a:spcPct val="150000"/>
              </a:lnSpc>
              <a:buSzPts val="1800"/>
              <a:buNone/>
            </a:pPr>
            <a:r>
              <a:rPr lang="en-CA" dirty="0">
                <a:solidFill>
                  <a:schemeClr val="dk1"/>
                </a:solidFill>
                <a:latin typeface="+mj-lt"/>
                <a:ea typeface="Old Standard TT"/>
                <a:cs typeface="Old Standard TT"/>
                <a:sym typeface="Old Standard TT"/>
              </a:rPr>
              <a:t>Set of Ising states used as training set in neural network – training neural net to identify phase transitions in Ising systems.</a:t>
            </a: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2</a:t>
            </a:fld>
            <a:endParaRPr lang="en">
              <a:latin typeface="+mj-lt"/>
            </a:endParaRPr>
          </a:p>
        </p:txBody>
      </p:sp>
    </p:spTree>
    <p:extLst>
      <p:ext uri="{BB962C8B-B14F-4D97-AF65-F5344CB8AC3E}">
        <p14:creationId xmlns:p14="http://schemas.microsoft.com/office/powerpoint/2010/main" val="4251907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Metropolis-Hastings Algorithm</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11701" y="786201"/>
            <a:ext cx="8520599" cy="3657048"/>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sz="1200" b="1" dirty="0">
                <a:solidFill>
                  <a:schemeClr val="tx1"/>
                </a:solidFill>
                <a:latin typeface="+mj-lt"/>
                <a:ea typeface="Old Standard TT"/>
                <a:cs typeface="Old Standard TT"/>
                <a:sym typeface="Old Standard TT"/>
              </a:rPr>
              <a:t>Not actually trying to minimize energy – not running as an optimization algorithm. </a:t>
            </a:r>
            <a:r>
              <a:rPr lang="en-CA" sz="1200" dirty="0">
                <a:solidFill>
                  <a:schemeClr val="tx1"/>
                </a:solidFill>
                <a:latin typeface="+mj-lt"/>
                <a:ea typeface="Old Standard TT"/>
                <a:cs typeface="Old Standard TT"/>
                <a:sym typeface="Old Standard TT"/>
              </a:rPr>
              <a:t>Not built to try and find ground state.</a:t>
            </a:r>
            <a:endParaRPr lang="en-CA" sz="1200" b="1" dirty="0">
              <a:solidFill>
                <a:schemeClr val="tx1"/>
              </a:solidFill>
              <a:latin typeface="+mj-lt"/>
              <a:ea typeface="Old Standard TT"/>
              <a:cs typeface="Old Standard TT"/>
              <a:sym typeface="Old Standard TT"/>
            </a:endParaRPr>
          </a:p>
          <a:p>
            <a:pPr marL="0" lvl="0" indent="0" algn="l" rtl="0">
              <a:lnSpc>
                <a:spcPct val="150000"/>
              </a:lnSpc>
              <a:buSzPts val="1800"/>
              <a:buNone/>
            </a:pPr>
            <a:endParaRPr lang="en-CA" sz="1200" b="1" dirty="0">
              <a:solidFill>
                <a:schemeClr val="tx1"/>
              </a:solidFill>
              <a:latin typeface="+mj-lt"/>
              <a:ea typeface="Old Standard TT"/>
              <a:cs typeface="Old Standard TT"/>
              <a:sym typeface="Old Standard TT"/>
            </a:endParaRPr>
          </a:p>
          <a:p>
            <a:pPr marL="0" lvl="0" indent="0" algn="l" rtl="0">
              <a:lnSpc>
                <a:spcPct val="150000"/>
              </a:lnSpc>
              <a:buSzPts val="1800"/>
              <a:buNone/>
            </a:pPr>
            <a:r>
              <a:rPr lang="en-CA" sz="1200" b="1" dirty="0">
                <a:solidFill>
                  <a:schemeClr val="tx1"/>
                </a:solidFill>
                <a:latin typeface="+mj-lt"/>
                <a:ea typeface="Old Standard TT"/>
                <a:cs typeface="Old Standard TT"/>
                <a:sym typeface="Old Standard TT"/>
              </a:rPr>
              <a:t>Analytically:</a:t>
            </a:r>
          </a:p>
          <a:p>
            <a:pPr marL="0" lvl="0" indent="0" algn="l" rtl="0">
              <a:lnSpc>
                <a:spcPct val="150000"/>
              </a:lnSpc>
              <a:buSzPts val="1800"/>
              <a:buNone/>
            </a:pPr>
            <a:r>
              <a:rPr lang="en-CA" sz="1200" dirty="0">
                <a:solidFill>
                  <a:schemeClr val="tx1"/>
                </a:solidFill>
                <a:latin typeface="+mj-lt"/>
                <a:ea typeface="Old Standard TT"/>
                <a:cs typeface="Old Standard TT"/>
                <a:sym typeface="Old Standard TT"/>
              </a:rPr>
              <a:t>T </a:t>
            </a:r>
            <a:r>
              <a:rPr lang="en-CA" sz="1200" dirty="0">
                <a:solidFill>
                  <a:schemeClr val="tx1"/>
                </a:solidFill>
                <a:latin typeface="+mj-lt"/>
                <a:ea typeface="Old Standard TT"/>
                <a:cs typeface="Old Standard TT"/>
                <a:sym typeface="Wingdings" panose="05000000000000000000" pitchFamily="2" charset="2"/>
              </a:rPr>
              <a:t></a:t>
            </a:r>
            <a:r>
              <a:rPr lang="en-CA" sz="1200" dirty="0">
                <a:solidFill>
                  <a:schemeClr val="tx1"/>
                </a:solidFill>
                <a:latin typeface="+mj-lt"/>
                <a:ea typeface="Old Standard TT"/>
                <a:cs typeface="Old Standard TT"/>
                <a:sym typeface="Old Standard TT"/>
              </a:rPr>
              <a:t> calculate probabilities </a:t>
            </a:r>
            <a:r>
              <a:rPr lang="en-CA" sz="1200" dirty="0">
                <a:solidFill>
                  <a:schemeClr val="tx1"/>
                </a:solidFill>
                <a:latin typeface="+mj-lt"/>
                <a:ea typeface="Old Standard TT"/>
                <a:cs typeface="Old Standard TT"/>
                <a:sym typeface="Wingdings" panose="05000000000000000000" pitchFamily="2" charset="2"/>
              </a:rPr>
              <a:t> change T  recalculate as we now have new probs. For each state… even if prob is 0!</a:t>
            </a:r>
          </a:p>
          <a:p>
            <a:pPr marL="0" lvl="0" indent="0" algn="l" rtl="0">
              <a:lnSpc>
                <a:spcPct val="150000"/>
              </a:lnSpc>
              <a:buSzPts val="1800"/>
              <a:buNone/>
            </a:pPr>
            <a:endParaRPr lang="en-CA" sz="1200" dirty="0">
              <a:solidFill>
                <a:schemeClr val="tx1"/>
              </a:solidFill>
              <a:latin typeface="+mj-lt"/>
              <a:ea typeface="Old Standard TT"/>
              <a:cs typeface="Old Standard TT"/>
              <a:sym typeface="Wingdings" panose="05000000000000000000" pitchFamily="2" charset="2"/>
            </a:endParaRPr>
          </a:p>
          <a:p>
            <a:pPr marL="0" lvl="0" indent="0" algn="l" rtl="0">
              <a:lnSpc>
                <a:spcPct val="150000"/>
              </a:lnSpc>
              <a:buSzPts val="1800"/>
              <a:buNone/>
            </a:pPr>
            <a:r>
              <a:rPr lang="en-CA" sz="1200" dirty="0">
                <a:solidFill>
                  <a:schemeClr val="tx1"/>
                </a:solidFill>
                <a:latin typeface="+mj-lt"/>
                <a:ea typeface="Old Standard TT"/>
                <a:cs typeface="Old Standard TT"/>
                <a:sym typeface="Wingdings" panose="05000000000000000000" pitchFamily="2" charset="2"/>
              </a:rPr>
              <a:t>Instead, Metropolis calculates prob of one state, jumps through states instead of calculating all at once. And when we have stabilized, we see that we will be in a 10% prob state 10% of the time, we visit states according to the probability of those states! </a:t>
            </a:r>
          </a:p>
          <a:p>
            <a:pPr marL="0" lvl="0" indent="0" algn="l" rtl="0">
              <a:lnSpc>
                <a:spcPct val="150000"/>
              </a:lnSpc>
              <a:buSzPts val="1800"/>
              <a:buNone/>
            </a:pPr>
            <a:r>
              <a:rPr lang="en-CA" sz="1200" dirty="0">
                <a:solidFill>
                  <a:schemeClr val="tx1"/>
                </a:solidFill>
                <a:latin typeface="+mj-lt"/>
                <a:ea typeface="Old Standard TT"/>
                <a:cs typeface="Old Standard TT"/>
                <a:sym typeface="Wingdings" panose="05000000000000000000" pitchFamily="2" charset="2"/>
              </a:rPr>
              <a:t>(Prob. Of getting attacked by a bear…) </a:t>
            </a:r>
          </a:p>
          <a:p>
            <a:pPr marL="0" lvl="0" indent="0" algn="l" rtl="0">
              <a:lnSpc>
                <a:spcPct val="150000"/>
              </a:lnSpc>
              <a:buSzPts val="1800"/>
              <a:buNone/>
            </a:pPr>
            <a:endParaRPr lang="en-CA" sz="1200" dirty="0">
              <a:solidFill>
                <a:schemeClr val="tx1"/>
              </a:solidFill>
              <a:latin typeface="+mj-lt"/>
              <a:ea typeface="Old Standard TT"/>
              <a:cs typeface="Old Standard TT"/>
              <a:sym typeface="Wingdings" panose="05000000000000000000" pitchFamily="2" charset="2"/>
            </a:endParaRPr>
          </a:p>
          <a:p>
            <a:pPr marL="0" lvl="0" indent="0" algn="l" rtl="0">
              <a:lnSpc>
                <a:spcPct val="150000"/>
              </a:lnSpc>
              <a:buSzPts val="1800"/>
              <a:buNone/>
            </a:pPr>
            <a:r>
              <a:rPr lang="en-CA" sz="1200" dirty="0">
                <a:solidFill>
                  <a:schemeClr val="tx1"/>
                </a:solidFill>
                <a:latin typeface="+mj-lt"/>
                <a:ea typeface="Old Standard TT"/>
                <a:cs typeface="Old Standard TT"/>
                <a:sym typeface="Wingdings" panose="05000000000000000000" pitchFamily="2" charset="2"/>
              </a:rPr>
              <a:t>Each “frame” is state, where for state occurring 10% of time, frame will occur 10% of the time.</a:t>
            </a:r>
          </a:p>
          <a:p>
            <a:pPr marL="0" lvl="0" indent="0" algn="l" rtl="0">
              <a:lnSpc>
                <a:spcPct val="150000"/>
              </a:lnSpc>
              <a:buSzPts val="1800"/>
              <a:buNone/>
            </a:pPr>
            <a:endParaRPr lang="en-CA" sz="1200" dirty="0">
              <a:solidFill>
                <a:schemeClr val="tx1"/>
              </a:solidFill>
              <a:latin typeface="+mj-lt"/>
              <a:ea typeface="Old Standard TT"/>
              <a:cs typeface="Old Standard TT"/>
              <a:sym typeface="Wingdings" panose="05000000000000000000" pitchFamily="2" charset="2"/>
            </a:endParaRPr>
          </a:p>
          <a:p>
            <a:pPr marL="0" lvl="0" indent="0" algn="l" rtl="0">
              <a:lnSpc>
                <a:spcPct val="150000"/>
              </a:lnSpc>
              <a:buSzPts val="1800"/>
              <a:buNone/>
            </a:pPr>
            <a:r>
              <a:rPr lang="en-CA" sz="1200" dirty="0">
                <a:solidFill>
                  <a:schemeClr val="tx1"/>
                </a:solidFill>
                <a:latin typeface="+mj-lt"/>
                <a:ea typeface="Old Standard TT"/>
                <a:cs typeface="Old Standard TT"/>
                <a:sym typeface="Wingdings" panose="05000000000000000000" pitchFamily="2" charset="2"/>
              </a:rPr>
              <a:t>We can get stuck in states if they are very highly probable, but will pop out eventually – or maybe starting state is biased. May need to average over time and starting states.</a:t>
            </a:r>
          </a:p>
          <a:p>
            <a:pPr marL="0" lvl="0" indent="0" algn="l" rtl="0">
              <a:lnSpc>
                <a:spcPct val="150000"/>
              </a:lnSpc>
              <a:buSzPts val="1800"/>
              <a:buNone/>
            </a:pPr>
            <a:endParaRPr lang="en-CA" dirty="0">
              <a:solidFill>
                <a:schemeClr val="tx1"/>
              </a:solidFill>
              <a:latin typeface="+mj-lt"/>
              <a:ea typeface="Old Standard TT"/>
              <a:cs typeface="Old Standard TT"/>
              <a:sym typeface="Old Standard TT"/>
            </a:endParaRP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20</a:t>
            </a:fld>
            <a:endParaRPr lang="en">
              <a:latin typeface="+mj-lt"/>
            </a:endParaRPr>
          </a:p>
        </p:txBody>
      </p:sp>
    </p:spTree>
    <p:extLst>
      <p:ext uri="{BB962C8B-B14F-4D97-AF65-F5344CB8AC3E}">
        <p14:creationId xmlns:p14="http://schemas.microsoft.com/office/powerpoint/2010/main" val="2531743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Metropolis-Hastings Algorithm</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11700" y="904491"/>
            <a:ext cx="3448963" cy="3657048"/>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sz="1400" dirty="0">
                <a:solidFill>
                  <a:schemeClr val="tx1"/>
                </a:solidFill>
                <a:latin typeface="+mj-lt"/>
                <a:ea typeface="Old Standard TT"/>
                <a:cs typeface="Old Standard TT"/>
                <a:sym typeface="Old Standard TT"/>
              </a:rPr>
              <a:t>Constant T (</a:t>
            </a:r>
            <a:r>
              <a:rPr lang="en-CA" sz="1400" dirty="0" err="1">
                <a:solidFill>
                  <a:schemeClr val="tx1"/>
                </a:solidFill>
                <a:latin typeface="+mj-lt"/>
                <a:ea typeface="Old Standard TT"/>
                <a:cs typeface="Old Standard TT"/>
                <a:sym typeface="Old Standard TT"/>
              </a:rPr>
              <a:t>kT</a:t>
            </a:r>
            <a:r>
              <a:rPr lang="en-CA" sz="1400" dirty="0">
                <a:solidFill>
                  <a:schemeClr val="tx1"/>
                </a:solidFill>
                <a:latin typeface="+mj-lt"/>
                <a:ea typeface="Old Standard TT"/>
                <a:cs typeface="Old Standard TT"/>
                <a:sym typeface="Old Standard TT"/>
              </a:rPr>
              <a:t> ~ 2.5) M-H, take simple example (cold start, all spin up):</a:t>
            </a:r>
            <a:endParaRPr lang="en-CA" sz="1400" dirty="0">
              <a:solidFill>
                <a:schemeClr val="tx1"/>
              </a:solidFill>
              <a:latin typeface="+mj-lt"/>
              <a:ea typeface="Old Standard TT"/>
              <a:cs typeface="Old Standard TT"/>
              <a:sym typeface="Wingdings" panose="05000000000000000000" pitchFamily="2" charset="2"/>
            </a:endParaRPr>
          </a:p>
          <a:p>
            <a:pPr marL="0" lvl="0" indent="0" algn="l" rtl="0">
              <a:lnSpc>
                <a:spcPct val="150000"/>
              </a:lnSpc>
              <a:buSzPts val="1800"/>
              <a:buNone/>
            </a:pPr>
            <a:endParaRPr lang="en-CA" dirty="0">
              <a:solidFill>
                <a:schemeClr val="tx1"/>
              </a:solidFill>
              <a:latin typeface="+mj-lt"/>
              <a:ea typeface="Old Standard TT"/>
              <a:cs typeface="Old Standard TT"/>
              <a:sym typeface="Old Standard TT"/>
            </a:endParaRP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21</a:t>
            </a:fld>
            <a:endParaRPr lang="en">
              <a:latin typeface="+mj-lt"/>
            </a:endParaRPr>
          </a:p>
        </p:txBody>
      </p:sp>
      <p:pic>
        <p:nvPicPr>
          <p:cNvPr id="3" name="Picture 2" descr="Chart&#10;&#10;Description automatically generated">
            <a:extLst>
              <a:ext uri="{FF2B5EF4-FFF2-40B4-BE49-F238E27FC236}">
                <a16:creationId xmlns:a16="http://schemas.microsoft.com/office/drawing/2014/main" id="{6D49F601-E728-3129-74EA-4DACBDC47BAF}"/>
              </a:ext>
            </a:extLst>
          </p:cNvPr>
          <p:cNvPicPr>
            <a:picLocks noChangeAspect="1"/>
          </p:cNvPicPr>
          <p:nvPr/>
        </p:nvPicPr>
        <p:blipFill rotWithShape="1">
          <a:blip r:embed="rId3"/>
          <a:srcRect l="11068" r="14169"/>
          <a:stretch/>
        </p:blipFill>
        <p:spPr>
          <a:xfrm>
            <a:off x="498005" y="1608565"/>
            <a:ext cx="3076353" cy="2743200"/>
          </a:xfrm>
          <a:prstGeom prst="rect">
            <a:avLst/>
          </a:prstGeom>
        </p:spPr>
      </p:pic>
      <p:sp>
        <p:nvSpPr>
          <p:cNvPr id="5" name="Google Shape;148;p26">
            <a:extLst>
              <a:ext uri="{FF2B5EF4-FFF2-40B4-BE49-F238E27FC236}">
                <a16:creationId xmlns:a16="http://schemas.microsoft.com/office/drawing/2014/main" id="{0A9348B8-F5BD-5DF7-550A-45BC0E7BDA5C}"/>
              </a:ext>
            </a:extLst>
          </p:cNvPr>
          <p:cNvSpPr txBox="1">
            <a:spLocks/>
          </p:cNvSpPr>
          <p:nvPr/>
        </p:nvSpPr>
        <p:spPr>
          <a:xfrm>
            <a:off x="3457306" y="887877"/>
            <a:ext cx="3076353" cy="365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50000"/>
              </a:lnSpc>
              <a:buFont typeface="Arial"/>
              <a:buNone/>
            </a:pPr>
            <a:r>
              <a:rPr lang="en-CA" sz="1400" dirty="0">
                <a:solidFill>
                  <a:schemeClr val="tx1"/>
                </a:solidFill>
                <a:latin typeface="+mj-lt"/>
                <a:ea typeface="Old Standard TT"/>
                <a:cs typeface="Old Standard TT"/>
                <a:sym typeface="Old Standard TT"/>
              </a:rPr>
              <a:t>Constant T (</a:t>
            </a:r>
            <a:r>
              <a:rPr lang="en-CA" sz="1400" dirty="0" err="1">
                <a:solidFill>
                  <a:schemeClr val="tx1"/>
                </a:solidFill>
                <a:latin typeface="+mj-lt"/>
                <a:ea typeface="Old Standard TT"/>
                <a:cs typeface="Old Standard TT"/>
                <a:sym typeface="Old Standard TT"/>
              </a:rPr>
              <a:t>kT</a:t>
            </a:r>
            <a:r>
              <a:rPr lang="en-CA" sz="1400" dirty="0">
                <a:solidFill>
                  <a:schemeClr val="tx1"/>
                </a:solidFill>
                <a:latin typeface="+mj-lt"/>
                <a:ea typeface="Old Standard TT"/>
                <a:cs typeface="Old Standard TT"/>
                <a:sym typeface="Old Standard TT"/>
              </a:rPr>
              <a:t> ~ 2.5) M-H, take simple example (hot start, random spins):</a:t>
            </a:r>
            <a:endParaRPr lang="en-CA" sz="1400" dirty="0">
              <a:solidFill>
                <a:schemeClr val="tx1"/>
              </a:solidFill>
              <a:latin typeface="+mj-lt"/>
              <a:ea typeface="Old Standard TT"/>
              <a:cs typeface="Old Standard TT"/>
              <a:sym typeface="Wingdings" panose="05000000000000000000" pitchFamily="2" charset="2"/>
            </a:endParaRPr>
          </a:p>
          <a:p>
            <a:pPr marL="0" indent="0">
              <a:lnSpc>
                <a:spcPct val="150000"/>
              </a:lnSpc>
              <a:buFont typeface="Arial"/>
              <a:buNone/>
            </a:pPr>
            <a:endParaRPr lang="en-CA" dirty="0">
              <a:solidFill>
                <a:schemeClr val="tx1"/>
              </a:solidFill>
              <a:latin typeface="+mj-lt"/>
              <a:ea typeface="Old Standard TT"/>
              <a:cs typeface="Old Standard TT"/>
              <a:sym typeface="Old Standard TT"/>
            </a:endParaRPr>
          </a:p>
        </p:txBody>
      </p:sp>
      <p:pic>
        <p:nvPicPr>
          <p:cNvPr id="7" name="Picture 6" descr="Qr code&#10;&#10;Description automatically generated">
            <a:extLst>
              <a:ext uri="{FF2B5EF4-FFF2-40B4-BE49-F238E27FC236}">
                <a16:creationId xmlns:a16="http://schemas.microsoft.com/office/drawing/2014/main" id="{524DCD0A-6513-E11D-087C-E35A6AF5A639}"/>
              </a:ext>
            </a:extLst>
          </p:cNvPr>
          <p:cNvPicPr>
            <a:picLocks noChangeAspect="1"/>
          </p:cNvPicPr>
          <p:nvPr/>
        </p:nvPicPr>
        <p:blipFill rotWithShape="1">
          <a:blip r:embed="rId4"/>
          <a:srcRect l="17098" r="18992"/>
          <a:stretch/>
        </p:blipFill>
        <p:spPr>
          <a:xfrm>
            <a:off x="3574358" y="1608565"/>
            <a:ext cx="2629786" cy="2743200"/>
          </a:xfrm>
          <a:prstGeom prst="rect">
            <a:avLst/>
          </a:prstGeom>
        </p:spPr>
      </p:pic>
      <p:sp>
        <p:nvSpPr>
          <p:cNvPr id="8" name="Right Brace 7">
            <a:extLst>
              <a:ext uri="{FF2B5EF4-FFF2-40B4-BE49-F238E27FC236}">
                <a16:creationId xmlns:a16="http://schemas.microsoft.com/office/drawing/2014/main" id="{5C090780-6D9F-F156-658D-7C6969040476}"/>
              </a:ext>
            </a:extLst>
          </p:cNvPr>
          <p:cNvSpPr/>
          <p:nvPr/>
        </p:nvSpPr>
        <p:spPr>
          <a:xfrm>
            <a:off x="6599274" y="1084521"/>
            <a:ext cx="120690" cy="3267244"/>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CA"/>
          </a:p>
        </p:txBody>
      </p:sp>
      <p:sp>
        <p:nvSpPr>
          <p:cNvPr id="9" name="Google Shape;148;p26">
            <a:extLst>
              <a:ext uri="{FF2B5EF4-FFF2-40B4-BE49-F238E27FC236}">
                <a16:creationId xmlns:a16="http://schemas.microsoft.com/office/drawing/2014/main" id="{6444F246-08A9-DCFE-2ED9-8A1D7B2DCCCC}"/>
              </a:ext>
            </a:extLst>
          </p:cNvPr>
          <p:cNvSpPr txBox="1">
            <a:spLocks/>
          </p:cNvSpPr>
          <p:nvPr/>
        </p:nvSpPr>
        <p:spPr>
          <a:xfrm>
            <a:off x="6913076" y="887877"/>
            <a:ext cx="1732920" cy="365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50000"/>
              </a:lnSpc>
              <a:buFont typeface="Arial"/>
              <a:buNone/>
            </a:pPr>
            <a:r>
              <a:rPr lang="en-CA" sz="1200" dirty="0">
                <a:solidFill>
                  <a:schemeClr val="tx1"/>
                </a:solidFill>
                <a:latin typeface="+mj-lt"/>
                <a:ea typeface="Old Standard TT"/>
                <a:cs typeface="Old Standard TT"/>
                <a:sym typeface="Old Standard TT"/>
              </a:rPr>
              <a:t>Note:</a:t>
            </a:r>
          </a:p>
          <a:p>
            <a:pPr marL="285750" indent="-285750">
              <a:lnSpc>
                <a:spcPct val="150000"/>
              </a:lnSpc>
              <a:buFontTx/>
              <a:buChar char="-"/>
            </a:pPr>
            <a:r>
              <a:rPr lang="en-CA" sz="1200" dirty="0">
                <a:solidFill>
                  <a:schemeClr val="tx1"/>
                </a:solidFill>
                <a:latin typeface="+mj-lt"/>
                <a:ea typeface="Old Standard TT"/>
                <a:cs typeface="Old Standard TT"/>
                <a:sym typeface="Old Standard TT"/>
              </a:rPr>
              <a:t>Randomized choice of site each time,</a:t>
            </a:r>
          </a:p>
          <a:p>
            <a:pPr marL="285750" indent="-285750">
              <a:lnSpc>
                <a:spcPct val="150000"/>
              </a:lnSpc>
              <a:buFontTx/>
              <a:buChar char="-"/>
            </a:pPr>
            <a:r>
              <a:rPr lang="en-CA" sz="1200" dirty="0">
                <a:solidFill>
                  <a:schemeClr val="tx1"/>
                </a:solidFill>
                <a:latin typeface="+mj-lt"/>
                <a:ea typeface="Old Standard TT"/>
                <a:cs typeface="Old Standard TT"/>
                <a:sym typeface="Old Standard TT"/>
              </a:rPr>
              <a:t>Frame taken every 100 steps (over 10,000)</a:t>
            </a:r>
          </a:p>
          <a:p>
            <a:pPr marL="285750" indent="-285750">
              <a:lnSpc>
                <a:spcPct val="150000"/>
              </a:lnSpc>
              <a:buFontTx/>
              <a:buChar char="-"/>
            </a:pPr>
            <a:r>
              <a:rPr lang="en-CA" sz="1200" dirty="0">
                <a:solidFill>
                  <a:schemeClr val="tx1"/>
                </a:solidFill>
                <a:latin typeface="+mj-lt"/>
                <a:ea typeface="Old Standard TT"/>
                <a:cs typeface="Old Standard TT"/>
                <a:sym typeface="Old Standard TT"/>
              </a:rPr>
              <a:t>Periodic BCs</a:t>
            </a:r>
          </a:p>
          <a:p>
            <a:pPr marL="285750" indent="-285750">
              <a:lnSpc>
                <a:spcPct val="150000"/>
              </a:lnSpc>
              <a:buFontTx/>
              <a:buChar char="-"/>
            </a:pPr>
            <a:r>
              <a:rPr lang="en-CA" sz="1200" dirty="0">
                <a:solidFill>
                  <a:srgbClr val="00B050"/>
                </a:solidFill>
                <a:latin typeface="+mj-lt"/>
                <a:ea typeface="Old Standard TT"/>
                <a:cs typeface="Old Standard TT"/>
                <a:sym typeface="Old Standard TT"/>
              </a:rPr>
              <a:t>Calc. magnetization and energy, compare to what supposed to look like. Fig. 3 from paper.</a:t>
            </a:r>
            <a:endParaRPr lang="en-CA" sz="1200" dirty="0">
              <a:solidFill>
                <a:srgbClr val="00B050"/>
              </a:solidFill>
              <a:latin typeface="+mj-lt"/>
              <a:ea typeface="Old Standard TT"/>
              <a:cs typeface="Old Standard TT"/>
              <a:sym typeface="Wingdings" panose="05000000000000000000" pitchFamily="2" charset="2"/>
            </a:endParaRPr>
          </a:p>
          <a:p>
            <a:pPr marL="0" indent="0">
              <a:lnSpc>
                <a:spcPct val="150000"/>
              </a:lnSpc>
              <a:buFont typeface="Arial"/>
              <a:buNone/>
            </a:pPr>
            <a:endParaRPr lang="en-CA" sz="1200" dirty="0">
              <a:solidFill>
                <a:schemeClr val="tx1"/>
              </a:solidFill>
              <a:latin typeface="+mj-lt"/>
              <a:ea typeface="Old Standard TT"/>
              <a:cs typeface="Old Standard TT"/>
              <a:sym typeface="Old Standard TT"/>
            </a:endParaRPr>
          </a:p>
        </p:txBody>
      </p:sp>
    </p:spTree>
    <p:extLst>
      <p:ext uri="{BB962C8B-B14F-4D97-AF65-F5344CB8AC3E}">
        <p14:creationId xmlns:p14="http://schemas.microsoft.com/office/powerpoint/2010/main" val="4269638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Metropolis-Hastings Algorithm</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441569" y="1006169"/>
            <a:ext cx="3448963" cy="3657048"/>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sz="1400" dirty="0">
                <a:solidFill>
                  <a:schemeClr val="tx1"/>
                </a:solidFill>
                <a:latin typeface="+mj-lt"/>
                <a:ea typeface="Old Standard TT"/>
                <a:cs typeface="Old Standard TT"/>
                <a:sym typeface="Old Standard TT"/>
              </a:rPr>
              <a:t>Mean average temperature for 50 configurations per data point, cold start:</a:t>
            </a: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22</a:t>
            </a:fld>
            <a:endParaRPr lang="en">
              <a:latin typeface="+mj-lt"/>
            </a:endParaRPr>
          </a:p>
        </p:txBody>
      </p:sp>
      <p:sp>
        <p:nvSpPr>
          <p:cNvPr id="5" name="Google Shape;148;p26">
            <a:extLst>
              <a:ext uri="{FF2B5EF4-FFF2-40B4-BE49-F238E27FC236}">
                <a16:creationId xmlns:a16="http://schemas.microsoft.com/office/drawing/2014/main" id="{0A9348B8-F5BD-5DF7-550A-45BC0E7BDA5C}"/>
              </a:ext>
            </a:extLst>
          </p:cNvPr>
          <p:cNvSpPr txBox="1">
            <a:spLocks/>
          </p:cNvSpPr>
          <p:nvPr/>
        </p:nvSpPr>
        <p:spPr>
          <a:xfrm>
            <a:off x="3495026" y="966459"/>
            <a:ext cx="3076353" cy="365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50000"/>
              </a:lnSpc>
              <a:buFont typeface="Arial"/>
              <a:buNone/>
            </a:pPr>
            <a:r>
              <a:rPr lang="en-CA" sz="1400" dirty="0">
                <a:solidFill>
                  <a:schemeClr val="tx1"/>
                </a:solidFill>
                <a:latin typeface="+mj-lt"/>
                <a:ea typeface="Old Standard TT"/>
                <a:cs typeface="Old Standard TT"/>
                <a:sym typeface="Old Standard TT"/>
              </a:rPr>
              <a:t>Mean average temperature per 2 configurations per data point, cold start:</a:t>
            </a:r>
            <a:endParaRPr lang="en-CA" sz="1400" dirty="0">
              <a:solidFill>
                <a:schemeClr val="tx1"/>
              </a:solidFill>
              <a:latin typeface="+mj-lt"/>
              <a:ea typeface="Old Standard TT"/>
              <a:cs typeface="Old Standard TT"/>
              <a:sym typeface="Wingdings" panose="05000000000000000000" pitchFamily="2" charset="2"/>
            </a:endParaRPr>
          </a:p>
          <a:p>
            <a:pPr marL="0" indent="0">
              <a:lnSpc>
                <a:spcPct val="150000"/>
              </a:lnSpc>
              <a:buFont typeface="Arial"/>
              <a:buNone/>
            </a:pPr>
            <a:endParaRPr lang="en-CA" dirty="0">
              <a:solidFill>
                <a:schemeClr val="tx1"/>
              </a:solidFill>
              <a:latin typeface="+mj-lt"/>
              <a:ea typeface="Old Standard TT"/>
              <a:cs typeface="Old Standard TT"/>
              <a:sym typeface="Old Standard TT"/>
            </a:endParaRPr>
          </a:p>
        </p:txBody>
      </p:sp>
      <p:pic>
        <p:nvPicPr>
          <p:cNvPr id="6" name="Picture 5">
            <a:extLst>
              <a:ext uri="{FF2B5EF4-FFF2-40B4-BE49-F238E27FC236}">
                <a16:creationId xmlns:a16="http://schemas.microsoft.com/office/drawing/2014/main" id="{2FEBCA37-0D98-4312-660B-E42334316571}"/>
              </a:ext>
            </a:extLst>
          </p:cNvPr>
          <p:cNvPicPr>
            <a:picLocks noChangeAspect="1"/>
          </p:cNvPicPr>
          <p:nvPr/>
        </p:nvPicPr>
        <p:blipFill>
          <a:blip r:embed="rId3"/>
          <a:stretch>
            <a:fillRect/>
          </a:stretch>
        </p:blipFill>
        <p:spPr>
          <a:xfrm>
            <a:off x="311700" y="1978266"/>
            <a:ext cx="3051294" cy="2339325"/>
          </a:xfrm>
          <a:prstGeom prst="rect">
            <a:avLst/>
          </a:prstGeom>
        </p:spPr>
      </p:pic>
      <p:pic>
        <p:nvPicPr>
          <p:cNvPr id="11" name="Picture 10">
            <a:extLst>
              <a:ext uri="{FF2B5EF4-FFF2-40B4-BE49-F238E27FC236}">
                <a16:creationId xmlns:a16="http://schemas.microsoft.com/office/drawing/2014/main" id="{06A21170-7E44-F999-11F3-F85F300B8299}"/>
              </a:ext>
            </a:extLst>
          </p:cNvPr>
          <p:cNvPicPr>
            <a:picLocks noChangeAspect="1"/>
          </p:cNvPicPr>
          <p:nvPr/>
        </p:nvPicPr>
        <p:blipFill>
          <a:blip r:embed="rId4"/>
          <a:stretch>
            <a:fillRect/>
          </a:stretch>
        </p:blipFill>
        <p:spPr>
          <a:xfrm>
            <a:off x="3520084" y="1955169"/>
            <a:ext cx="3051295" cy="2339326"/>
          </a:xfrm>
          <a:prstGeom prst="rect">
            <a:avLst/>
          </a:prstGeom>
        </p:spPr>
      </p:pic>
      <p:pic>
        <p:nvPicPr>
          <p:cNvPr id="1026" name="Picture 2">
            <a:extLst>
              <a:ext uri="{FF2B5EF4-FFF2-40B4-BE49-F238E27FC236}">
                <a16:creationId xmlns:a16="http://schemas.microsoft.com/office/drawing/2014/main" id="{9F88AA0E-BD03-14B0-A6F2-F3C8CAF3D8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2840" y="272599"/>
            <a:ext cx="1799460" cy="1387719"/>
          </a:xfrm>
          <a:prstGeom prst="rect">
            <a:avLst/>
          </a:prstGeom>
          <a:noFill/>
          <a:extLst>
            <a:ext uri="{909E8E84-426E-40DD-AFC4-6F175D3DCCD1}">
              <a14:hiddenFill xmlns:a14="http://schemas.microsoft.com/office/drawing/2010/main">
                <a:solidFill>
                  <a:srgbClr val="FFFFFF"/>
                </a:solidFill>
              </a14:hiddenFill>
            </a:ext>
          </a:extLst>
        </p:spPr>
      </p:pic>
      <p:sp>
        <p:nvSpPr>
          <p:cNvPr id="12" name="Right Brace 11">
            <a:extLst>
              <a:ext uri="{FF2B5EF4-FFF2-40B4-BE49-F238E27FC236}">
                <a16:creationId xmlns:a16="http://schemas.microsoft.com/office/drawing/2014/main" id="{FBB18307-C19C-E9A3-0064-611C4456A775}"/>
              </a:ext>
            </a:extLst>
          </p:cNvPr>
          <p:cNvSpPr/>
          <p:nvPr/>
        </p:nvSpPr>
        <p:spPr>
          <a:xfrm>
            <a:off x="6815501" y="1815303"/>
            <a:ext cx="120690" cy="2451945"/>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CA"/>
          </a:p>
        </p:txBody>
      </p:sp>
      <p:sp>
        <p:nvSpPr>
          <p:cNvPr id="13" name="Google Shape;148;p26">
            <a:extLst>
              <a:ext uri="{FF2B5EF4-FFF2-40B4-BE49-F238E27FC236}">
                <a16:creationId xmlns:a16="http://schemas.microsoft.com/office/drawing/2014/main" id="{63B1800E-9F06-7BB1-550A-E701C1E21403}"/>
              </a:ext>
            </a:extLst>
          </p:cNvPr>
          <p:cNvSpPr txBox="1">
            <a:spLocks/>
          </p:cNvSpPr>
          <p:nvPr/>
        </p:nvSpPr>
        <p:spPr>
          <a:xfrm>
            <a:off x="7099380" y="1752593"/>
            <a:ext cx="1732920" cy="27444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50000"/>
              </a:lnSpc>
              <a:buFont typeface="Arial"/>
              <a:buNone/>
            </a:pPr>
            <a:r>
              <a:rPr lang="en-CA" sz="1200" dirty="0">
                <a:solidFill>
                  <a:schemeClr val="tx1"/>
                </a:solidFill>
                <a:latin typeface="+mj-lt"/>
                <a:ea typeface="Old Standard TT"/>
                <a:cs typeface="Old Standard TT"/>
                <a:sym typeface="Old Standard TT"/>
              </a:rPr>
              <a:t>Little bit slow compared to ideal… inflection point is a little bit late in my plots.</a:t>
            </a:r>
          </a:p>
          <a:p>
            <a:pPr marL="0" indent="0">
              <a:lnSpc>
                <a:spcPct val="150000"/>
              </a:lnSpc>
              <a:buFont typeface="Arial"/>
              <a:buNone/>
            </a:pPr>
            <a:endParaRPr lang="en-CA" sz="1200" dirty="0">
              <a:solidFill>
                <a:schemeClr val="tx1"/>
              </a:solidFill>
              <a:latin typeface="+mj-lt"/>
              <a:ea typeface="Old Standard TT"/>
              <a:cs typeface="Old Standard TT"/>
              <a:sym typeface="Old Standard TT"/>
            </a:endParaRPr>
          </a:p>
          <a:p>
            <a:pPr marL="0" indent="0">
              <a:lnSpc>
                <a:spcPct val="150000"/>
              </a:lnSpc>
              <a:buFont typeface="Arial"/>
              <a:buNone/>
            </a:pPr>
            <a:r>
              <a:rPr lang="en-CA" sz="1200" dirty="0">
                <a:solidFill>
                  <a:schemeClr val="tx1"/>
                </a:solidFill>
                <a:latin typeface="+mj-lt"/>
                <a:ea typeface="Old Standard TT"/>
                <a:cs typeface="Old Standard TT"/>
                <a:sym typeface="Old Standard TT"/>
              </a:rPr>
              <a:t>Just due to stepping over Beta but some configurations aren’t changed? </a:t>
            </a:r>
          </a:p>
        </p:txBody>
      </p:sp>
      <p:sp>
        <p:nvSpPr>
          <p:cNvPr id="14" name="Google Shape;148;p26">
            <a:extLst>
              <a:ext uri="{FF2B5EF4-FFF2-40B4-BE49-F238E27FC236}">
                <a16:creationId xmlns:a16="http://schemas.microsoft.com/office/drawing/2014/main" id="{05670A22-92ED-E88D-B6D5-CFEC822EAF03}"/>
              </a:ext>
            </a:extLst>
          </p:cNvPr>
          <p:cNvSpPr txBox="1">
            <a:spLocks/>
          </p:cNvSpPr>
          <p:nvPr/>
        </p:nvSpPr>
        <p:spPr>
          <a:xfrm>
            <a:off x="311700" y="4167413"/>
            <a:ext cx="8243965" cy="5483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50000"/>
              </a:lnSpc>
              <a:buFont typeface="Arial"/>
              <a:buNone/>
            </a:pPr>
            <a:r>
              <a:rPr lang="en-CA" sz="1400" dirty="0">
                <a:solidFill>
                  <a:srgbClr val="00B050"/>
                </a:solidFill>
                <a:latin typeface="+mj-lt"/>
                <a:ea typeface="Old Standard TT"/>
                <a:cs typeface="Old Standard TT"/>
                <a:sym typeface="Old Standard TT"/>
              </a:rPr>
              <a:t>Plot magnetization as a function of update or step, make sure it actually converges., use uncorrelated snapshots</a:t>
            </a:r>
          </a:p>
          <a:p>
            <a:pPr marL="0" indent="0">
              <a:lnSpc>
                <a:spcPct val="150000"/>
              </a:lnSpc>
              <a:buFont typeface="Arial"/>
              <a:buNone/>
            </a:pPr>
            <a:r>
              <a:rPr lang="en-CA" sz="1400" dirty="0">
                <a:solidFill>
                  <a:srgbClr val="00B050"/>
                </a:solidFill>
                <a:latin typeface="+mj-lt"/>
                <a:ea typeface="Old Standard TT"/>
                <a:cs typeface="Old Standard TT"/>
                <a:sym typeface="Old Standard TT"/>
              </a:rPr>
              <a:t>Lots of numerical trickery, throwing out first 10,000 values, etc. </a:t>
            </a:r>
          </a:p>
        </p:txBody>
      </p:sp>
    </p:spTree>
    <p:extLst>
      <p:ext uri="{BB962C8B-B14F-4D97-AF65-F5344CB8AC3E}">
        <p14:creationId xmlns:p14="http://schemas.microsoft.com/office/powerpoint/2010/main" val="696304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Deep Neural Network</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32700" y="786200"/>
            <a:ext cx="8478600" cy="2965951"/>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dirty="0">
                <a:solidFill>
                  <a:schemeClr val="dk1"/>
                </a:solidFill>
                <a:latin typeface="+mj-lt"/>
                <a:ea typeface="Old Standard TT"/>
                <a:cs typeface="Old Standard TT"/>
                <a:sym typeface="Old Standard TT"/>
              </a:rPr>
              <a:t>Neural nets used to analyse large-scale systems more efficiently than explicit calculation, e.g. in large scale Ising model.</a:t>
            </a:r>
          </a:p>
          <a:p>
            <a:pPr marL="0" lvl="0" indent="0" algn="l" rtl="0">
              <a:lnSpc>
                <a:spcPct val="150000"/>
              </a:lnSpc>
              <a:buSzPts val="1800"/>
              <a:buNone/>
            </a:pPr>
            <a:endParaRPr lang="en-CA" sz="1100" b="1" dirty="0">
              <a:solidFill>
                <a:schemeClr val="dk1"/>
              </a:solidFill>
              <a:latin typeface="+mj-lt"/>
              <a:ea typeface="Old Standard TT"/>
              <a:cs typeface="Old Standard TT"/>
              <a:sym typeface="Old Standard TT"/>
            </a:endParaRPr>
          </a:p>
          <a:p>
            <a:pPr marL="0" lvl="0" indent="0" algn="l" rtl="0">
              <a:lnSpc>
                <a:spcPct val="150000"/>
              </a:lnSpc>
              <a:buSzPts val="1800"/>
              <a:buNone/>
            </a:pPr>
            <a:r>
              <a:rPr lang="en-CA" b="1" dirty="0">
                <a:solidFill>
                  <a:schemeClr val="dk1"/>
                </a:solidFill>
                <a:latin typeface="+mj-lt"/>
                <a:ea typeface="Old Standard TT"/>
                <a:cs typeface="Old Standard TT"/>
                <a:sym typeface="Old Standard TT"/>
              </a:rPr>
              <a:t>Purpose: </a:t>
            </a:r>
            <a:r>
              <a:rPr lang="en-CA" dirty="0">
                <a:solidFill>
                  <a:schemeClr val="dk1"/>
                </a:solidFill>
                <a:latin typeface="+mj-lt"/>
                <a:ea typeface="Old Standard TT"/>
                <a:cs typeface="Old Standard TT"/>
                <a:sym typeface="Old Standard TT"/>
              </a:rPr>
              <a:t>teach DNN to predict </a:t>
            </a:r>
            <a:r>
              <a:rPr lang="en-CA" dirty="0">
                <a:solidFill>
                  <a:srgbClr val="00B050"/>
                </a:solidFill>
                <a:latin typeface="+mj-lt"/>
                <a:ea typeface="Old Standard TT"/>
                <a:cs typeface="Old Standard TT"/>
                <a:sym typeface="Old Standard TT"/>
              </a:rPr>
              <a:t>observable value of configuration </a:t>
            </a:r>
            <a:r>
              <a:rPr lang="en-CA" dirty="0">
                <a:solidFill>
                  <a:schemeClr val="dk1"/>
                </a:solidFill>
                <a:latin typeface="+mj-lt"/>
                <a:ea typeface="Old Standard TT"/>
                <a:cs typeface="Old Standard TT"/>
                <a:sym typeface="Old Standard TT"/>
              </a:rPr>
              <a:t>(e.g. E, mag, etc.) , which can then be expanded to other (more complex) systems, while improving calculation efficiency.</a:t>
            </a:r>
          </a:p>
          <a:p>
            <a:pPr marL="0" lvl="0" indent="0" algn="l" rtl="0">
              <a:lnSpc>
                <a:spcPct val="150000"/>
              </a:lnSpc>
              <a:buSzPts val="1800"/>
              <a:buNone/>
            </a:pPr>
            <a:endParaRPr lang="en-CA" dirty="0">
              <a:solidFill>
                <a:schemeClr val="dk1"/>
              </a:solidFill>
              <a:latin typeface="+mj-lt"/>
              <a:ea typeface="Old Standard TT"/>
              <a:cs typeface="Old Standard TT"/>
              <a:sym typeface="Old Standard TT"/>
            </a:endParaRPr>
          </a:p>
          <a:p>
            <a:pPr marL="0" lvl="0" indent="0" algn="l" rtl="0">
              <a:lnSpc>
                <a:spcPct val="150000"/>
              </a:lnSpc>
              <a:buSzPts val="1800"/>
              <a:buNone/>
            </a:pPr>
            <a:r>
              <a:rPr lang="en-CA" dirty="0">
                <a:solidFill>
                  <a:schemeClr val="dk1"/>
                </a:solidFill>
                <a:latin typeface="+mj-lt"/>
                <a:ea typeface="Old Standard TT"/>
                <a:cs typeface="Old Standard TT"/>
                <a:sym typeface="Old Standard TT"/>
              </a:rPr>
              <a:t>Note: DNN makes predictions about states it has never seen before, based on training data set.</a:t>
            </a:r>
          </a:p>
          <a:p>
            <a:pPr marL="0" lvl="0" indent="0" algn="l" rtl="0">
              <a:lnSpc>
                <a:spcPct val="150000"/>
              </a:lnSpc>
              <a:buSzPts val="1800"/>
              <a:buNone/>
            </a:pPr>
            <a:endParaRPr lang="en-CA" dirty="0">
              <a:solidFill>
                <a:schemeClr val="dk1"/>
              </a:solidFill>
              <a:latin typeface="+mj-lt"/>
              <a:ea typeface="Old Standard TT"/>
              <a:cs typeface="Old Standard TT"/>
              <a:sym typeface="Old Standard TT"/>
            </a:endParaRP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23</a:t>
            </a:fld>
            <a:endParaRPr lang="en">
              <a:latin typeface="+mj-lt"/>
            </a:endParaRPr>
          </a:p>
        </p:txBody>
      </p:sp>
    </p:spTree>
    <p:extLst>
      <p:ext uri="{BB962C8B-B14F-4D97-AF65-F5344CB8AC3E}">
        <p14:creationId xmlns:p14="http://schemas.microsoft.com/office/powerpoint/2010/main" val="2584764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Deep Neural Network</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692345" y="1088774"/>
            <a:ext cx="5054463" cy="2965951"/>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sz="1600" dirty="0">
                <a:solidFill>
                  <a:srgbClr val="FF0000"/>
                </a:solidFill>
                <a:latin typeface="+mj-lt"/>
                <a:ea typeface="Old Standard TT"/>
                <a:cs typeface="Old Standard TT"/>
                <a:sym typeface="Old Standard TT"/>
              </a:rPr>
              <a:t>Neural network structure:</a:t>
            </a:r>
          </a:p>
          <a:p>
            <a:pPr marL="285750" lvl="0" indent="-285750" algn="l" rtl="0">
              <a:lnSpc>
                <a:spcPct val="150000"/>
              </a:lnSpc>
              <a:buSzPts val="1800"/>
              <a:buFontTx/>
              <a:buChar char="-"/>
            </a:pPr>
            <a:r>
              <a:rPr lang="en-CA" sz="1600" dirty="0">
                <a:solidFill>
                  <a:srgbClr val="FF0000"/>
                </a:solidFill>
                <a:latin typeface="+mj-lt"/>
                <a:ea typeface="Old Standard TT"/>
                <a:cs typeface="Old Standard TT"/>
                <a:sym typeface="Old Standard TT"/>
              </a:rPr>
              <a:t>Convolutional layers?</a:t>
            </a:r>
          </a:p>
          <a:p>
            <a:pPr marL="285750" lvl="0" indent="-285750" algn="l" rtl="0">
              <a:lnSpc>
                <a:spcPct val="150000"/>
              </a:lnSpc>
              <a:buSzPts val="1800"/>
              <a:buFontTx/>
              <a:buChar char="-"/>
            </a:pPr>
            <a:r>
              <a:rPr lang="en-CA" sz="1600" dirty="0">
                <a:solidFill>
                  <a:srgbClr val="FF0000"/>
                </a:solidFill>
                <a:latin typeface="+mj-lt"/>
                <a:ea typeface="Old Standard TT"/>
                <a:cs typeface="Old Standard TT"/>
                <a:sym typeface="Old Standard TT"/>
              </a:rPr>
              <a:t>Mapping images – what does this have to do with Hamiltonians? (Images like pictures, or images like projections?) </a:t>
            </a:r>
          </a:p>
          <a:p>
            <a:pPr marL="285750" lvl="0" indent="-285750" algn="l" rtl="0">
              <a:lnSpc>
                <a:spcPct val="150000"/>
              </a:lnSpc>
              <a:buSzPts val="1800"/>
              <a:buFontTx/>
              <a:buChar char="-"/>
            </a:pPr>
            <a:r>
              <a:rPr lang="en-CA" sz="1600" dirty="0">
                <a:solidFill>
                  <a:srgbClr val="FF0000"/>
                </a:solidFill>
                <a:latin typeface="+mj-lt"/>
                <a:ea typeface="Old Standard TT"/>
                <a:cs typeface="Old Standard TT"/>
                <a:sym typeface="Old Standard TT"/>
              </a:rPr>
              <a:t>Layers adding trainable parameters to network?</a:t>
            </a:r>
          </a:p>
          <a:p>
            <a:pPr marL="285750" lvl="0" indent="-285750" algn="l" rtl="0">
              <a:lnSpc>
                <a:spcPct val="150000"/>
              </a:lnSpc>
              <a:buSzPts val="1800"/>
              <a:buFontTx/>
              <a:buChar char="-"/>
            </a:pPr>
            <a:r>
              <a:rPr lang="en-CA" sz="1600" dirty="0">
                <a:solidFill>
                  <a:srgbClr val="FF0000"/>
                </a:solidFill>
                <a:latin typeface="+mj-lt"/>
                <a:ea typeface="Old Standard TT"/>
                <a:cs typeface="Old Standard TT"/>
                <a:sym typeface="Old Standard TT"/>
              </a:rPr>
              <a:t>Physically, how does this deep neural network work?</a:t>
            </a:r>
          </a:p>
          <a:p>
            <a:pPr marL="285750" lvl="0" indent="-285750" algn="l" rtl="0">
              <a:lnSpc>
                <a:spcPct val="150000"/>
              </a:lnSpc>
              <a:buSzPts val="1800"/>
              <a:buFontTx/>
              <a:buChar char="-"/>
            </a:pPr>
            <a:r>
              <a:rPr lang="en-CA" sz="1600" dirty="0">
                <a:solidFill>
                  <a:srgbClr val="FF0000"/>
                </a:solidFill>
                <a:latin typeface="+mj-lt"/>
                <a:ea typeface="Old Standard TT"/>
                <a:cs typeface="Old Standard TT"/>
                <a:sym typeface="Old Standard TT"/>
              </a:rPr>
              <a:t>Is this paper talking about THIS DNN in particular? Or DNNs in general?</a:t>
            </a: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24</a:t>
            </a:fld>
            <a:endParaRPr lang="en">
              <a:latin typeface="+mj-lt"/>
            </a:endParaRPr>
          </a:p>
        </p:txBody>
      </p:sp>
      <p:pic>
        <p:nvPicPr>
          <p:cNvPr id="5122" name="Picture 2">
            <a:extLst>
              <a:ext uri="{FF2B5EF4-FFF2-40B4-BE49-F238E27FC236}">
                <a16:creationId xmlns:a16="http://schemas.microsoft.com/office/drawing/2014/main" id="{B52A8F22-4ED5-BDCD-2CFB-987DD3894B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238" y="861795"/>
            <a:ext cx="2976061" cy="3725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299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Deep Neural Network</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11701" y="1088774"/>
            <a:ext cx="3891704" cy="2965951"/>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sz="1200" dirty="0">
                <a:solidFill>
                  <a:schemeClr val="tx1"/>
                </a:solidFill>
                <a:latin typeface="+mj-lt"/>
                <a:ea typeface="Old Standard TT"/>
                <a:cs typeface="Old Standard TT"/>
                <a:sym typeface="Old Standard TT"/>
              </a:rPr>
              <a:t>Fully connected NN: unroll, make input, </a:t>
            </a:r>
          </a:p>
          <a:p>
            <a:pPr marL="0" lvl="0" indent="0" algn="l" rtl="0">
              <a:lnSpc>
                <a:spcPct val="150000"/>
              </a:lnSpc>
              <a:buSzPts val="1800"/>
              <a:buNone/>
            </a:pPr>
            <a:r>
              <a:rPr lang="en-CA" sz="1200" dirty="0">
                <a:solidFill>
                  <a:schemeClr val="tx1"/>
                </a:solidFill>
                <a:latin typeface="+mj-lt"/>
                <a:ea typeface="Old Standard TT"/>
                <a:cs typeface="Old Standard TT"/>
                <a:sym typeface="Old Standard TT"/>
              </a:rPr>
              <a:t>Hidden layer e.g. 128 neurons</a:t>
            </a:r>
          </a:p>
          <a:p>
            <a:pPr marL="0" lvl="0" indent="0" algn="l" rtl="0">
              <a:lnSpc>
                <a:spcPct val="150000"/>
              </a:lnSpc>
              <a:buSzPts val="1800"/>
              <a:buNone/>
            </a:pPr>
            <a:r>
              <a:rPr lang="en-CA" sz="1200" dirty="0">
                <a:solidFill>
                  <a:schemeClr val="tx1"/>
                </a:solidFill>
                <a:latin typeface="+mj-lt"/>
                <a:ea typeface="Old Standard TT"/>
                <a:cs typeface="Old Standard TT"/>
                <a:sym typeface="Old Standard TT"/>
              </a:rPr>
              <a:t>Every hidden neuron getting input from EACH input neuron</a:t>
            </a: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25</a:t>
            </a:fld>
            <a:endParaRPr lang="en">
              <a:latin typeface="+mj-lt"/>
            </a:endParaRPr>
          </a:p>
        </p:txBody>
      </p:sp>
      <p:pic>
        <p:nvPicPr>
          <p:cNvPr id="1026" name="Picture 2">
            <a:extLst>
              <a:ext uri="{FF2B5EF4-FFF2-40B4-BE49-F238E27FC236}">
                <a16:creationId xmlns:a16="http://schemas.microsoft.com/office/drawing/2014/main" id="{0D18FF0F-2AAD-5E4D-C3B7-6F8925D3C7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191" y="2199122"/>
            <a:ext cx="2475503" cy="2464095"/>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148;p26">
            <a:extLst>
              <a:ext uri="{FF2B5EF4-FFF2-40B4-BE49-F238E27FC236}">
                <a16:creationId xmlns:a16="http://schemas.microsoft.com/office/drawing/2014/main" id="{4308B13B-8E8D-D209-2D68-667A227D661D}"/>
              </a:ext>
            </a:extLst>
          </p:cNvPr>
          <p:cNvSpPr txBox="1">
            <a:spLocks/>
          </p:cNvSpPr>
          <p:nvPr/>
        </p:nvSpPr>
        <p:spPr>
          <a:xfrm>
            <a:off x="4326240" y="1088774"/>
            <a:ext cx="3891704" cy="29659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50000"/>
              </a:lnSpc>
              <a:buFont typeface="Arial"/>
              <a:buNone/>
            </a:pPr>
            <a:r>
              <a:rPr lang="en-CA" sz="1200" dirty="0">
                <a:solidFill>
                  <a:schemeClr val="tx1"/>
                </a:solidFill>
                <a:latin typeface="+mj-lt"/>
                <a:ea typeface="Old Standard TT"/>
                <a:cs typeface="Old Standard TT"/>
                <a:sym typeface="Old Standard TT"/>
              </a:rPr>
              <a:t>Each input has input plus some weight, plus w0 bias input</a:t>
            </a:r>
          </a:p>
          <a:p>
            <a:pPr marL="0" indent="0">
              <a:lnSpc>
                <a:spcPct val="150000"/>
              </a:lnSpc>
              <a:buFont typeface="Arial"/>
              <a:buNone/>
            </a:pPr>
            <a:r>
              <a:rPr lang="en-CA" sz="1200" dirty="0">
                <a:solidFill>
                  <a:schemeClr val="tx1"/>
                </a:solidFill>
                <a:latin typeface="+mj-lt"/>
                <a:ea typeface="Old Standard TT"/>
                <a:cs typeface="Old Standard TT"/>
                <a:sym typeface="Old Standard TT"/>
              </a:rPr>
              <a:t>Sum, pass to special nonlinear activation function f, and pass to next hidden neuron.</a:t>
            </a:r>
          </a:p>
        </p:txBody>
      </p:sp>
      <p:pic>
        <p:nvPicPr>
          <p:cNvPr id="1028" name="Picture 4">
            <a:extLst>
              <a:ext uri="{FF2B5EF4-FFF2-40B4-BE49-F238E27FC236}">
                <a16:creationId xmlns:a16="http://schemas.microsoft.com/office/drawing/2014/main" id="{F97E7541-CCB8-51C2-969A-CA6B6588B3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9378" y="2199122"/>
            <a:ext cx="3011930" cy="2524225"/>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48;p26">
            <a:extLst>
              <a:ext uri="{FF2B5EF4-FFF2-40B4-BE49-F238E27FC236}">
                <a16:creationId xmlns:a16="http://schemas.microsoft.com/office/drawing/2014/main" id="{07C3D808-9D21-B1DF-D74A-5FAF5C9E39EF}"/>
              </a:ext>
            </a:extLst>
          </p:cNvPr>
          <p:cNvSpPr txBox="1">
            <a:spLocks/>
          </p:cNvSpPr>
          <p:nvPr/>
        </p:nvSpPr>
        <p:spPr>
          <a:xfrm>
            <a:off x="6535478" y="2090866"/>
            <a:ext cx="2068365" cy="29659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50000"/>
              </a:lnSpc>
              <a:buFont typeface="Arial"/>
              <a:buNone/>
            </a:pPr>
            <a:r>
              <a:rPr lang="en-CA" sz="1200" dirty="0">
                <a:solidFill>
                  <a:schemeClr val="tx1"/>
                </a:solidFill>
                <a:latin typeface="+mj-lt"/>
                <a:ea typeface="Old Standard TT"/>
                <a:cs typeface="Old Standard TT"/>
                <a:sym typeface="Old Standard TT"/>
              </a:rPr>
              <a:t>Some f work better than others</a:t>
            </a:r>
          </a:p>
          <a:p>
            <a:pPr marL="0" indent="0">
              <a:lnSpc>
                <a:spcPct val="150000"/>
              </a:lnSpc>
              <a:buFont typeface="Arial"/>
              <a:buNone/>
            </a:pPr>
            <a:r>
              <a:rPr lang="en-CA" sz="1200" dirty="0">
                <a:solidFill>
                  <a:schemeClr val="tx1"/>
                </a:solidFill>
                <a:latin typeface="+mj-lt"/>
                <a:ea typeface="Old Standard TT"/>
                <a:cs typeface="Old Standard TT"/>
                <a:sym typeface="Old Standard TT"/>
              </a:rPr>
              <a:t>Non-linear f means f(a) + f(b) =/= f(</a:t>
            </a:r>
            <a:r>
              <a:rPr lang="en-CA" sz="1200" dirty="0" err="1">
                <a:solidFill>
                  <a:schemeClr val="tx1"/>
                </a:solidFill>
                <a:latin typeface="+mj-lt"/>
                <a:ea typeface="Old Standard TT"/>
                <a:cs typeface="Old Standard TT"/>
                <a:sym typeface="Old Standard TT"/>
              </a:rPr>
              <a:t>a+b</a:t>
            </a:r>
            <a:r>
              <a:rPr lang="en-CA" sz="1200" dirty="0">
                <a:solidFill>
                  <a:schemeClr val="tx1"/>
                </a:solidFill>
                <a:latin typeface="+mj-lt"/>
                <a:ea typeface="Old Standard TT"/>
                <a:cs typeface="Old Standard TT"/>
                <a:sym typeface="Old Standard TT"/>
              </a:rPr>
              <a:t>)</a:t>
            </a:r>
          </a:p>
        </p:txBody>
      </p:sp>
    </p:spTree>
    <p:extLst>
      <p:ext uri="{BB962C8B-B14F-4D97-AF65-F5344CB8AC3E}">
        <p14:creationId xmlns:p14="http://schemas.microsoft.com/office/powerpoint/2010/main" val="679451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Deep Neural Network</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11700" y="1088774"/>
            <a:ext cx="8520599" cy="2965951"/>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sz="1200" dirty="0">
                <a:solidFill>
                  <a:schemeClr val="tx1"/>
                </a:solidFill>
                <a:latin typeface="+mj-lt"/>
                <a:ea typeface="Old Standard TT"/>
                <a:cs typeface="Old Standard TT"/>
                <a:sym typeface="Old Standard TT"/>
              </a:rPr>
              <a:t>Each hidden neuron will output something</a:t>
            </a:r>
          </a:p>
          <a:p>
            <a:pPr marL="0" lvl="0" indent="0" algn="l" rtl="0">
              <a:lnSpc>
                <a:spcPct val="150000"/>
              </a:lnSpc>
              <a:buSzPts val="1800"/>
              <a:buNone/>
            </a:pPr>
            <a:r>
              <a:rPr lang="en-CA" sz="1200" dirty="0">
                <a:solidFill>
                  <a:schemeClr val="tx1"/>
                </a:solidFill>
                <a:latin typeface="+mj-lt"/>
                <a:ea typeface="Old Standard TT"/>
                <a:cs typeface="Old Standard TT"/>
                <a:sym typeface="Old Standard TT"/>
              </a:rPr>
              <a:t>If we randomly initialize weights, output of each is different from the other</a:t>
            </a:r>
          </a:p>
          <a:p>
            <a:pPr marL="0" lvl="0" indent="0" algn="l" rtl="0">
              <a:lnSpc>
                <a:spcPct val="150000"/>
              </a:lnSpc>
              <a:buSzPts val="1800"/>
              <a:buNone/>
            </a:pPr>
            <a:r>
              <a:rPr lang="en-CA" sz="1200" b="1" dirty="0">
                <a:solidFill>
                  <a:schemeClr val="tx1"/>
                </a:solidFill>
                <a:latin typeface="+mj-lt"/>
                <a:ea typeface="Old Standard TT"/>
                <a:cs typeface="Old Standard TT"/>
                <a:sym typeface="Old Standard TT"/>
              </a:rPr>
              <a:t>Weight initialization is important – changes how easy it is to work with NNs!</a:t>
            </a:r>
          </a:p>
          <a:p>
            <a:pPr marL="0" lvl="0" indent="0" algn="l" rtl="0">
              <a:lnSpc>
                <a:spcPct val="150000"/>
              </a:lnSpc>
              <a:buSzPts val="1800"/>
              <a:buNone/>
            </a:pPr>
            <a:endParaRPr lang="en-CA" sz="1200" dirty="0">
              <a:solidFill>
                <a:schemeClr val="tx1"/>
              </a:solidFill>
              <a:latin typeface="+mj-lt"/>
              <a:ea typeface="Old Standard TT"/>
              <a:cs typeface="Old Standard TT"/>
              <a:sym typeface="Old Standard TT"/>
            </a:endParaRPr>
          </a:p>
          <a:p>
            <a:pPr marL="0" lvl="0" indent="0" algn="l" rtl="0">
              <a:lnSpc>
                <a:spcPct val="150000"/>
              </a:lnSpc>
              <a:buSzPts val="1800"/>
              <a:buNone/>
            </a:pPr>
            <a:r>
              <a:rPr lang="en-CA" sz="1200" dirty="0">
                <a:solidFill>
                  <a:schemeClr val="tx1"/>
                </a:solidFill>
                <a:latin typeface="+mj-lt"/>
                <a:ea typeface="Old Standard TT"/>
                <a:cs typeface="Old Standard TT"/>
                <a:sym typeface="Old Standard TT"/>
              </a:rPr>
              <a:t>Now say we have another hidden layer. Neurons in first hidden layer had 17 things going in (16 inputs + bias). Now these have 128 inputs + bias from first layer! </a:t>
            </a:r>
          </a:p>
          <a:p>
            <a:pPr marL="0" lvl="0" indent="0" algn="l" rtl="0">
              <a:lnSpc>
                <a:spcPct val="150000"/>
              </a:lnSpc>
              <a:buSzPts val="1800"/>
              <a:buNone/>
            </a:pPr>
            <a:r>
              <a:rPr lang="en-CA" sz="1200" dirty="0">
                <a:solidFill>
                  <a:schemeClr val="tx1"/>
                </a:solidFill>
                <a:latin typeface="+mj-lt"/>
                <a:ea typeface="Old Standard TT"/>
                <a:cs typeface="Old Standard TT"/>
                <a:sym typeface="Old Standard TT"/>
              </a:rPr>
              <a:t>Now they emit some other number… ad nauseum.</a:t>
            </a:r>
          </a:p>
          <a:p>
            <a:pPr marL="0" lvl="0" indent="0" algn="l" rtl="0">
              <a:lnSpc>
                <a:spcPct val="150000"/>
              </a:lnSpc>
              <a:buSzPts val="1800"/>
              <a:buNone/>
            </a:pPr>
            <a:endParaRPr lang="en-CA" sz="1200" dirty="0">
              <a:solidFill>
                <a:schemeClr val="tx1"/>
              </a:solidFill>
              <a:latin typeface="+mj-lt"/>
              <a:ea typeface="Old Standard TT"/>
              <a:cs typeface="Old Standard TT"/>
              <a:sym typeface="Old Standard TT"/>
            </a:endParaRPr>
          </a:p>
          <a:p>
            <a:pPr marL="0" lvl="0" indent="0" algn="l" rtl="0">
              <a:lnSpc>
                <a:spcPct val="150000"/>
              </a:lnSpc>
              <a:buSzPts val="1800"/>
              <a:buNone/>
            </a:pPr>
            <a:r>
              <a:rPr lang="en-CA" sz="1200" dirty="0">
                <a:solidFill>
                  <a:schemeClr val="tx1"/>
                </a:solidFill>
                <a:latin typeface="+mj-lt"/>
                <a:ea typeface="Old Standard TT"/>
                <a:cs typeface="Old Standard TT"/>
                <a:sym typeface="Old Standard TT"/>
              </a:rPr>
              <a:t>Now, result won’t  be the same as our first E from initialized weights – depending on our weights. </a:t>
            </a:r>
            <a:r>
              <a:rPr lang="en-CA" sz="1200" b="1" dirty="0">
                <a:solidFill>
                  <a:schemeClr val="tx1"/>
                </a:solidFill>
                <a:latin typeface="+mj-lt"/>
                <a:ea typeface="Old Standard TT"/>
                <a:cs typeface="Old Standard TT"/>
                <a:sym typeface="Old Standard TT"/>
              </a:rPr>
              <a:t>If we pick correct weights, we can get a nice result.</a:t>
            </a:r>
            <a:r>
              <a:rPr lang="en-CA" sz="1200" dirty="0">
                <a:solidFill>
                  <a:schemeClr val="tx1"/>
                </a:solidFill>
                <a:latin typeface="+mj-lt"/>
                <a:ea typeface="Old Standard TT"/>
                <a:cs typeface="Old Standard TT"/>
                <a:sym typeface="Old Standard TT"/>
              </a:rPr>
              <a:t> Supervised learning.</a:t>
            </a:r>
          </a:p>
          <a:p>
            <a:pPr marL="0" lvl="0" indent="0" algn="l" rtl="0">
              <a:lnSpc>
                <a:spcPct val="150000"/>
              </a:lnSpc>
              <a:buSzPts val="1800"/>
              <a:buNone/>
            </a:pPr>
            <a:endParaRPr lang="en-CA" sz="1200" dirty="0">
              <a:solidFill>
                <a:schemeClr val="tx1"/>
              </a:solidFill>
              <a:latin typeface="+mj-lt"/>
              <a:ea typeface="Old Standard TT"/>
              <a:cs typeface="Old Standard TT"/>
              <a:sym typeface="Old Standard TT"/>
            </a:endParaRPr>
          </a:p>
          <a:p>
            <a:pPr marL="0" lvl="0" indent="0" algn="l" rtl="0">
              <a:lnSpc>
                <a:spcPct val="150000"/>
              </a:lnSpc>
              <a:buSzPts val="1800"/>
              <a:buNone/>
            </a:pPr>
            <a:r>
              <a:rPr lang="en-CA" sz="1200" dirty="0">
                <a:solidFill>
                  <a:schemeClr val="tx1"/>
                </a:solidFill>
                <a:latin typeface="+mj-lt"/>
                <a:ea typeface="Old Standard TT"/>
                <a:cs typeface="Old Standard TT"/>
                <a:sym typeface="Old Standard TT"/>
              </a:rPr>
              <a:t>Need some mechanism for figuring out what weights are. And we can use gradient descent to do that, update weights, use back propagation to find out what gradients are. How we solve with fully connected NN.</a:t>
            </a:r>
          </a:p>
          <a:p>
            <a:pPr marL="0" lvl="0" indent="0" algn="l" rtl="0">
              <a:lnSpc>
                <a:spcPct val="150000"/>
              </a:lnSpc>
              <a:buSzPts val="1800"/>
              <a:buNone/>
            </a:pPr>
            <a:endParaRPr lang="en-CA" sz="1200" dirty="0">
              <a:solidFill>
                <a:schemeClr val="tx1"/>
              </a:solidFill>
              <a:latin typeface="+mj-lt"/>
              <a:ea typeface="Old Standard TT"/>
              <a:cs typeface="Old Standard TT"/>
              <a:sym typeface="Old Standard TT"/>
            </a:endParaRP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26</a:t>
            </a:fld>
            <a:endParaRPr lang="en">
              <a:latin typeface="+mj-lt"/>
            </a:endParaRPr>
          </a:p>
        </p:txBody>
      </p:sp>
      <p:pic>
        <p:nvPicPr>
          <p:cNvPr id="2050" name="Picture 2">
            <a:extLst>
              <a:ext uri="{FF2B5EF4-FFF2-40B4-BE49-F238E27FC236}">
                <a16:creationId xmlns:a16="http://schemas.microsoft.com/office/drawing/2014/main" id="{E00E1C23-2BD8-D1F3-9EA1-5F17733FCD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6007" y="213500"/>
            <a:ext cx="2740924" cy="2032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446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Deep Neural Network</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11700" y="1088774"/>
            <a:ext cx="8520599" cy="2965951"/>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sz="1200" b="1" dirty="0">
                <a:solidFill>
                  <a:srgbClr val="00B050"/>
                </a:solidFill>
                <a:latin typeface="+mj-lt"/>
                <a:ea typeface="Old Standard TT"/>
                <a:cs typeface="Old Standard TT"/>
                <a:sym typeface="Old Standard TT"/>
              </a:rPr>
              <a:t>We will do this with fully connected NN first – regression, </a:t>
            </a:r>
            <a:r>
              <a:rPr lang="en-CA" sz="1200" b="1" dirty="0" err="1">
                <a:solidFill>
                  <a:srgbClr val="00B050"/>
                </a:solidFill>
                <a:latin typeface="+mj-lt"/>
                <a:ea typeface="Old Standard TT"/>
                <a:cs typeface="Old Standard TT"/>
                <a:sym typeface="Old Standard TT"/>
              </a:rPr>
              <a:t>PyTorch</a:t>
            </a:r>
            <a:r>
              <a:rPr lang="en-CA" sz="1200" b="1" dirty="0">
                <a:solidFill>
                  <a:srgbClr val="00B050"/>
                </a:solidFill>
                <a:latin typeface="+mj-lt"/>
                <a:ea typeface="Old Standard TT"/>
                <a:cs typeface="Old Standard TT"/>
                <a:sym typeface="Old Standard TT"/>
              </a:rPr>
              <a:t>. Trying to match something to a scalar value.</a:t>
            </a:r>
          </a:p>
          <a:p>
            <a:pPr marL="0" lvl="0" indent="0" algn="l" rtl="0">
              <a:lnSpc>
                <a:spcPct val="150000"/>
              </a:lnSpc>
              <a:buSzPts val="1800"/>
              <a:buNone/>
            </a:pPr>
            <a:r>
              <a:rPr lang="en-CA" sz="1200" dirty="0">
                <a:solidFill>
                  <a:schemeClr val="tx1"/>
                </a:solidFill>
                <a:latin typeface="+mj-lt"/>
                <a:ea typeface="Old Standard TT"/>
                <a:cs typeface="Old Standard TT"/>
                <a:sym typeface="Old Standard TT"/>
              </a:rPr>
              <a:t>Then look at other NN eventually.</a:t>
            </a:r>
          </a:p>
          <a:p>
            <a:pPr marL="0" lvl="0" indent="0" algn="l" rtl="0">
              <a:lnSpc>
                <a:spcPct val="150000"/>
              </a:lnSpc>
              <a:buSzPts val="1800"/>
              <a:buNone/>
            </a:pPr>
            <a:endParaRPr lang="en-CA" sz="1200" dirty="0">
              <a:solidFill>
                <a:schemeClr val="tx1"/>
              </a:solidFill>
              <a:latin typeface="+mj-lt"/>
              <a:ea typeface="Old Standard TT"/>
              <a:cs typeface="Old Standard TT"/>
              <a:sym typeface="Old Standard TT"/>
            </a:endParaRPr>
          </a:p>
          <a:p>
            <a:pPr marL="0" lvl="0" indent="0" algn="l" rtl="0">
              <a:lnSpc>
                <a:spcPct val="150000"/>
              </a:lnSpc>
              <a:buSzPts val="1800"/>
              <a:buNone/>
            </a:pPr>
            <a:r>
              <a:rPr lang="en-CA" sz="1200" b="1" dirty="0">
                <a:solidFill>
                  <a:schemeClr val="tx1"/>
                </a:solidFill>
                <a:latin typeface="+mj-lt"/>
                <a:ea typeface="Old Standard TT"/>
                <a:cs typeface="Old Standard TT"/>
                <a:sym typeface="Old Standard TT"/>
              </a:rPr>
              <a:t>Make use of people in group!</a:t>
            </a: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27</a:t>
            </a:fld>
            <a:endParaRPr lang="en">
              <a:latin typeface="+mj-lt"/>
            </a:endParaRPr>
          </a:p>
        </p:txBody>
      </p:sp>
    </p:spTree>
    <p:extLst>
      <p:ext uri="{BB962C8B-B14F-4D97-AF65-F5344CB8AC3E}">
        <p14:creationId xmlns:p14="http://schemas.microsoft.com/office/powerpoint/2010/main" val="1901363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Practice DNN</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11701" y="786201"/>
            <a:ext cx="8520599" cy="3657048"/>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dirty="0">
                <a:solidFill>
                  <a:schemeClr val="tx1"/>
                </a:solidFill>
                <a:latin typeface="+mj-lt"/>
                <a:ea typeface="Old Standard TT"/>
                <a:cs typeface="Old Standard TT"/>
                <a:sym typeface="Old Standard TT"/>
              </a:rPr>
              <a:t>Tutorial: fitting 3</a:t>
            </a:r>
            <a:r>
              <a:rPr lang="en-CA" baseline="30000" dirty="0">
                <a:solidFill>
                  <a:schemeClr val="tx1"/>
                </a:solidFill>
                <a:latin typeface="+mj-lt"/>
                <a:ea typeface="Old Standard TT"/>
                <a:cs typeface="Old Standard TT"/>
                <a:sym typeface="Old Standard TT"/>
              </a:rPr>
              <a:t>rd</a:t>
            </a:r>
            <a:r>
              <a:rPr lang="en-CA" dirty="0">
                <a:solidFill>
                  <a:schemeClr val="tx1"/>
                </a:solidFill>
                <a:latin typeface="+mj-lt"/>
                <a:ea typeface="Old Standard TT"/>
                <a:cs typeface="Old Standard TT"/>
                <a:sym typeface="Old Standard TT"/>
              </a:rPr>
              <a:t> order polynomial to sin function</a:t>
            </a:r>
          </a:p>
          <a:p>
            <a:pPr marL="342900" lvl="0" algn="l" rtl="0">
              <a:lnSpc>
                <a:spcPct val="150000"/>
              </a:lnSpc>
              <a:buSzPts val="1800"/>
              <a:buAutoNum type="arabicPeriod"/>
            </a:pPr>
            <a:r>
              <a:rPr lang="en-CA" dirty="0">
                <a:solidFill>
                  <a:schemeClr val="tx1"/>
                </a:solidFill>
                <a:latin typeface="+mj-lt"/>
                <a:ea typeface="Old Standard TT"/>
                <a:cs typeface="Old Standard TT"/>
                <a:sym typeface="Old Standard TT"/>
              </a:rPr>
              <a:t>Take input x(-pi to pi), y = sin(x).</a:t>
            </a:r>
          </a:p>
          <a:p>
            <a:pPr marL="342900" lvl="0" algn="l" rtl="0">
              <a:lnSpc>
                <a:spcPct val="150000"/>
              </a:lnSpc>
              <a:buSzPts val="1800"/>
              <a:buAutoNum type="arabicPeriod"/>
            </a:pPr>
            <a:r>
              <a:rPr lang="en-CA" dirty="0">
                <a:solidFill>
                  <a:schemeClr val="tx1"/>
                </a:solidFill>
                <a:latin typeface="+mj-lt"/>
                <a:ea typeface="Old Standard TT"/>
                <a:cs typeface="Old Standard TT"/>
                <a:sym typeface="Old Standard TT"/>
              </a:rPr>
              <a:t>Create three layer (for 3</a:t>
            </a:r>
            <a:r>
              <a:rPr lang="en-CA" baseline="30000" dirty="0">
                <a:solidFill>
                  <a:schemeClr val="tx1"/>
                </a:solidFill>
                <a:latin typeface="+mj-lt"/>
                <a:ea typeface="Old Standard TT"/>
                <a:cs typeface="Old Standard TT"/>
                <a:sym typeface="Old Standard TT"/>
              </a:rPr>
              <a:t>rd</a:t>
            </a:r>
            <a:r>
              <a:rPr lang="en-CA" dirty="0">
                <a:solidFill>
                  <a:schemeClr val="tx1"/>
                </a:solidFill>
                <a:latin typeface="+mj-lt"/>
                <a:ea typeface="Old Standard TT"/>
                <a:cs typeface="Old Standard TT"/>
                <a:sym typeface="Old Standard TT"/>
              </a:rPr>
              <a:t> order) NN with </a:t>
            </a:r>
            <a:r>
              <a:rPr lang="en-CA" dirty="0" err="1">
                <a:solidFill>
                  <a:schemeClr val="tx1"/>
                </a:solidFill>
                <a:latin typeface="+mj-lt"/>
                <a:ea typeface="Old Standard TT"/>
                <a:cs typeface="Old Standard TT"/>
                <a:sym typeface="Old Standard TT"/>
              </a:rPr>
              <a:t>pytorch</a:t>
            </a:r>
            <a:r>
              <a:rPr lang="en-CA" dirty="0">
                <a:solidFill>
                  <a:schemeClr val="tx1"/>
                </a:solidFill>
                <a:latin typeface="+mj-lt"/>
                <a:ea typeface="Old Standard TT"/>
                <a:cs typeface="Old Standard TT"/>
                <a:sym typeface="Old Standard TT"/>
              </a:rPr>
              <a:t> tensor </a:t>
            </a:r>
            <a:r>
              <a:rPr lang="en-CA" dirty="0">
                <a:solidFill>
                  <a:schemeClr val="tx1"/>
                </a:solidFill>
                <a:latin typeface="+mj-lt"/>
                <a:ea typeface="Old Standard TT"/>
                <a:cs typeface="Old Standard TT"/>
                <a:sym typeface="Wingdings" panose="05000000000000000000" pitchFamily="2" charset="2"/>
              </a:rPr>
              <a:t> tensor will end up being shape of input parameter (x) x three layers.</a:t>
            </a:r>
          </a:p>
          <a:p>
            <a:pPr marL="342900" lvl="0" algn="l" rtl="0">
              <a:lnSpc>
                <a:spcPct val="150000"/>
              </a:lnSpc>
              <a:buSzPts val="1800"/>
              <a:buAutoNum type="arabicPeriod"/>
            </a:pPr>
            <a:r>
              <a:rPr lang="en-CA" dirty="0">
                <a:solidFill>
                  <a:schemeClr val="tx1"/>
                </a:solidFill>
                <a:latin typeface="+mj-lt"/>
                <a:ea typeface="Old Standard TT"/>
                <a:cs typeface="Old Standard TT"/>
                <a:sym typeface="Old Standard TT"/>
              </a:rPr>
              <a:t>Compute predicted y value (of polynomial) when passing </a:t>
            </a:r>
            <a:r>
              <a:rPr lang="en-CA" dirty="0" err="1">
                <a:solidFill>
                  <a:schemeClr val="tx1"/>
                </a:solidFill>
                <a:latin typeface="+mj-lt"/>
                <a:ea typeface="Old Standard TT"/>
                <a:cs typeface="Old Standard TT"/>
                <a:sym typeface="Old Standard TT"/>
              </a:rPr>
              <a:t>x_i</a:t>
            </a:r>
            <a:r>
              <a:rPr lang="en-CA" dirty="0">
                <a:solidFill>
                  <a:schemeClr val="tx1"/>
                </a:solidFill>
                <a:latin typeface="+mj-lt"/>
                <a:ea typeface="Old Standard TT"/>
                <a:cs typeface="Old Standard TT"/>
                <a:sym typeface="Old Standard TT"/>
              </a:rPr>
              <a:t>, </a:t>
            </a:r>
            <a:r>
              <a:rPr lang="en-CA" dirty="0" err="1">
                <a:solidFill>
                  <a:schemeClr val="tx1"/>
                </a:solidFill>
                <a:latin typeface="+mj-lt"/>
                <a:ea typeface="Old Standard TT"/>
                <a:cs typeface="Old Standard TT"/>
                <a:sym typeface="Old Standard TT"/>
              </a:rPr>
              <a:t>ie</a:t>
            </a:r>
            <a:r>
              <a:rPr lang="en-CA" dirty="0">
                <a:solidFill>
                  <a:schemeClr val="tx1"/>
                </a:solidFill>
                <a:latin typeface="+mj-lt"/>
                <a:ea typeface="Old Standard TT"/>
                <a:cs typeface="Old Standard TT"/>
                <a:sym typeface="Old Standard TT"/>
              </a:rPr>
              <a:t>. Pass input data tensor </a:t>
            </a:r>
            <a:r>
              <a:rPr lang="en-CA" dirty="0">
                <a:solidFill>
                  <a:schemeClr val="tx1"/>
                </a:solidFill>
                <a:latin typeface="+mj-lt"/>
                <a:ea typeface="Old Standard TT"/>
                <a:cs typeface="Old Standard TT"/>
                <a:sym typeface="Wingdings" panose="05000000000000000000" pitchFamily="2" charset="2"/>
              </a:rPr>
              <a:t></a:t>
            </a:r>
            <a:r>
              <a:rPr lang="en-CA" dirty="0">
                <a:solidFill>
                  <a:schemeClr val="tx1"/>
                </a:solidFill>
                <a:latin typeface="+mj-lt"/>
                <a:ea typeface="Old Standard TT"/>
                <a:cs typeface="Old Standard TT"/>
                <a:sym typeface="Old Standard TT"/>
              </a:rPr>
              <a:t> produce output data tensor.</a:t>
            </a:r>
          </a:p>
          <a:p>
            <a:pPr marL="342900" lvl="0" algn="l" rtl="0">
              <a:lnSpc>
                <a:spcPct val="150000"/>
              </a:lnSpc>
              <a:buSzPts val="1800"/>
              <a:buAutoNum type="arabicPeriod"/>
            </a:pPr>
            <a:r>
              <a:rPr lang="en-CA" dirty="0">
                <a:solidFill>
                  <a:srgbClr val="FF0000"/>
                </a:solidFill>
                <a:latin typeface="+mj-lt"/>
                <a:ea typeface="Old Standard TT"/>
                <a:cs typeface="Old Standard TT"/>
                <a:sym typeface="Old Standard TT"/>
              </a:rPr>
              <a:t>Compute loss (given predicted and true values of y) </a:t>
            </a:r>
            <a:r>
              <a:rPr lang="en-CA" dirty="0">
                <a:solidFill>
                  <a:srgbClr val="FF0000"/>
                </a:solidFill>
                <a:latin typeface="+mj-lt"/>
                <a:ea typeface="Old Standard TT"/>
                <a:cs typeface="Old Standard TT"/>
                <a:sym typeface="Wingdings" panose="05000000000000000000" pitchFamily="2" charset="2"/>
              </a:rPr>
              <a:t></a:t>
            </a:r>
            <a:r>
              <a:rPr lang="en-CA" dirty="0">
                <a:solidFill>
                  <a:srgbClr val="FF0000"/>
                </a:solidFill>
                <a:latin typeface="+mj-lt"/>
                <a:ea typeface="Old Standard TT"/>
                <a:cs typeface="Old Standard TT"/>
                <a:sym typeface="Old Standard TT"/>
              </a:rPr>
              <a:t> compute gradient of loss </a:t>
            </a:r>
            <a:r>
              <a:rPr lang="en-CA" dirty="0">
                <a:solidFill>
                  <a:srgbClr val="FF0000"/>
                </a:solidFill>
                <a:latin typeface="+mj-lt"/>
                <a:ea typeface="Old Standard TT"/>
                <a:cs typeface="Old Standard TT"/>
                <a:sym typeface="Wingdings" panose="05000000000000000000" pitchFamily="2" charset="2"/>
              </a:rPr>
              <a:t> update weights using gradient descent.</a:t>
            </a:r>
          </a:p>
          <a:p>
            <a:pPr marL="342900" lvl="0" algn="l" rtl="0">
              <a:lnSpc>
                <a:spcPct val="150000"/>
              </a:lnSpc>
              <a:buSzPts val="1800"/>
              <a:buAutoNum type="arabicPeriod"/>
            </a:pPr>
            <a:r>
              <a:rPr lang="en-CA" dirty="0">
                <a:solidFill>
                  <a:schemeClr val="tx1"/>
                </a:solidFill>
                <a:latin typeface="+mj-lt"/>
                <a:ea typeface="Old Standard TT"/>
                <a:cs typeface="Old Standard TT"/>
                <a:sym typeface="Wingdings" panose="05000000000000000000" pitchFamily="2" charset="2"/>
              </a:rPr>
              <a:t>Repeat calculation.</a:t>
            </a:r>
            <a:endParaRPr lang="en-CA" dirty="0">
              <a:solidFill>
                <a:schemeClr val="tx1"/>
              </a:solidFill>
              <a:latin typeface="+mj-lt"/>
              <a:ea typeface="Old Standard TT"/>
              <a:cs typeface="Old Standard TT"/>
              <a:sym typeface="Old Standard TT"/>
            </a:endParaRPr>
          </a:p>
          <a:p>
            <a:pPr marL="342900" lvl="0" algn="l" rtl="0">
              <a:lnSpc>
                <a:spcPct val="150000"/>
              </a:lnSpc>
              <a:buSzPts val="1800"/>
              <a:buAutoNum type="arabicPeriod"/>
            </a:pPr>
            <a:endParaRPr lang="en-CA" dirty="0">
              <a:solidFill>
                <a:schemeClr val="tx1"/>
              </a:solidFill>
              <a:latin typeface="+mj-lt"/>
              <a:ea typeface="Old Standard TT"/>
              <a:cs typeface="Old Standard TT"/>
              <a:sym typeface="Old Standard TT"/>
            </a:endParaRP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28</a:t>
            </a:fld>
            <a:endParaRPr lang="en">
              <a:latin typeface="+mj-lt"/>
            </a:endParaRPr>
          </a:p>
        </p:txBody>
      </p:sp>
    </p:spTree>
    <p:extLst>
      <p:ext uri="{BB962C8B-B14F-4D97-AF65-F5344CB8AC3E}">
        <p14:creationId xmlns:p14="http://schemas.microsoft.com/office/powerpoint/2010/main" val="4060354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Practice DNN</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11701" y="786201"/>
            <a:ext cx="8520599" cy="3657048"/>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dirty="0">
                <a:solidFill>
                  <a:schemeClr val="tx1"/>
                </a:solidFill>
                <a:latin typeface="+mj-lt"/>
                <a:ea typeface="Old Standard TT"/>
                <a:cs typeface="Old Standard TT"/>
                <a:sym typeface="Old Standard TT"/>
              </a:rPr>
              <a:t>Questions: </a:t>
            </a:r>
          </a:p>
          <a:p>
            <a:pPr marL="285750" lvl="0" indent="-285750" algn="l" rtl="0">
              <a:lnSpc>
                <a:spcPct val="150000"/>
              </a:lnSpc>
              <a:buSzPts val="1800"/>
              <a:buFontTx/>
              <a:buChar char="-"/>
            </a:pPr>
            <a:r>
              <a:rPr lang="en-CA" dirty="0">
                <a:solidFill>
                  <a:srgbClr val="FF0000"/>
                </a:solidFill>
                <a:latin typeface="+mj-lt"/>
                <a:ea typeface="Old Standard TT"/>
                <a:cs typeface="Old Standard TT"/>
                <a:sym typeface="Old Standard TT"/>
              </a:rPr>
              <a:t>Gradient of loss? Backward pass?</a:t>
            </a:r>
          </a:p>
          <a:p>
            <a:pPr marL="285750" lvl="0" indent="-285750" algn="l" rtl="0">
              <a:lnSpc>
                <a:spcPct val="150000"/>
              </a:lnSpc>
              <a:buSzPts val="1800"/>
              <a:buFontTx/>
              <a:buChar char="-"/>
            </a:pPr>
            <a:r>
              <a:rPr lang="en-CA" dirty="0">
                <a:solidFill>
                  <a:srgbClr val="FF0000"/>
                </a:solidFill>
                <a:latin typeface="+mj-lt"/>
                <a:ea typeface="Old Standard TT"/>
                <a:cs typeface="Old Standard TT"/>
                <a:sym typeface="Old Standard TT"/>
              </a:rPr>
              <a:t>Loss function?</a:t>
            </a:r>
          </a:p>
          <a:p>
            <a:pPr marL="285750" lvl="0" indent="-285750" algn="l" rtl="0">
              <a:lnSpc>
                <a:spcPct val="150000"/>
              </a:lnSpc>
              <a:buSzPts val="1800"/>
              <a:buFontTx/>
              <a:buChar char="-"/>
            </a:pPr>
            <a:r>
              <a:rPr lang="en-CA" dirty="0">
                <a:solidFill>
                  <a:srgbClr val="FF0000"/>
                </a:solidFill>
                <a:latin typeface="+mj-lt"/>
                <a:ea typeface="Old Standard TT"/>
                <a:cs typeface="Old Standard TT"/>
                <a:sym typeface="Old Standard TT"/>
              </a:rPr>
              <a:t>Updating weights with gradients – “learning rate” (not in CLEAN tutorial)?</a:t>
            </a:r>
          </a:p>
          <a:p>
            <a:pPr marL="285750" lvl="0" indent="-285750" algn="l" rtl="0">
              <a:lnSpc>
                <a:spcPct val="150000"/>
              </a:lnSpc>
              <a:buSzPts val="1800"/>
              <a:buFontTx/>
              <a:buChar char="-"/>
            </a:pPr>
            <a:endParaRPr lang="en-CA" dirty="0">
              <a:solidFill>
                <a:srgbClr val="FF0000"/>
              </a:solidFill>
              <a:latin typeface="+mj-lt"/>
              <a:ea typeface="Old Standard TT"/>
              <a:cs typeface="Old Standard TT"/>
              <a:sym typeface="Old Standard TT"/>
            </a:endParaRPr>
          </a:p>
          <a:p>
            <a:pPr marL="285750" lvl="0" indent="-285750" algn="l" rtl="0">
              <a:lnSpc>
                <a:spcPct val="150000"/>
              </a:lnSpc>
              <a:buSzPts val="1800"/>
              <a:buFontTx/>
              <a:buChar char="-"/>
            </a:pPr>
            <a:r>
              <a:rPr lang="en-CA" dirty="0">
                <a:solidFill>
                  <a:srgbClr val="FF0000"/>
                </a:solidFill>
                <a:latin typeface="+mj-lt"/>
                <a:ea typeface="Old Standard TT"/>
                <a:cs typeface="Old Standard TT"/>
                <a:sym typeface="Old Standard TT"/>
              </a:rPr>
              <a:t>Linear layer weights? How to “flatten” to one number?</a:t>
            </a:r>
          </a:p>
          <a:p>
            <a:pPr marL="342900" lvl="0" algn="l" rtl="0">
              <a:lnSpc>
                <a:spcPct val="150000"/>
              </a:lnSpc>
              <a:buSzPts val="1800"/>
              <a:buAutoNum type="arabicPeriod"/>
            </a:pPr>
            <a:endParaRPr lang="en-CA" dirty="0">
              <a:solidFill>
                <a:schemeClr val="tx1"/>
              </a:solidFill>
              <a:latin typeface="+mj-lt"/>
              <a:ea typeface="Old Standard TT"/>
              <a:cs typeface="Old Standard TT"/>
              <a:sym typeface="Old Standard TT"/>
            </a:endParaRP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29</a:t>
            </a:fld>
            <a:endParaRPr lang="en">
              <a:latin typeface="+mj-lt"/>
            </a:endParaRPr>
          </a:p>
        </p:txBody>
      </p:sp>
    </p:spTree>
    <p:extLst>
      <p:ext uri="{BB962C8B-B14F-4D97-AF65-F5344CB8AC3E}">
        <p14:creationId xmlns:p14="http://schemas.microsoft.com/office/powerpoint/2010/main" val="1164450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Sampling Algorithms</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32700" y="932824"/>
            <a:ext cx="8478600" cy="1129886"/>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b="1" dirty="0">
                <a:solidFill>
                  <a:schemeClr val="dk1"/>
                </a:solidFill>
                <a:latin typeface="+mj-lt"/>
                <a:ea typeface="Old Standard TT"/>
                <a:cs typeface="Old Standard TT"/>
                <a:sym typeface="Old Standard TT"/>
              </a:rPr>
              <a:t>MMC: </a:t>
            </a:r>
            <a:r>
              <a:rPr lang="en-CA" dirty="0">
                <a:solidFill>
                  <a:schemeClr val="dk1"/>
                </a:solidFill>
                <a:latin typeface="+mj-lt"/>
                <a:ea typeface="Old Standard TT"/>
                <a:cs typeface="Old Standard TT"/>
                <a:sym typeface="Old Standard TT"/>
              </a:rPr>
              <a:t>sampling algorithm to generate a set of Ising spin states from all possible states of the system, to use as training set of states for our NN.</a:t>
            </a: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3</a:t>
            </a:fld>
            <a:endParaRPr lang="en">
              <a:latin typeface="+mj-lt"/>
            </a:endParaRPr>
          </a:p>
        </p:txBody>
      </p:sp>
      <p:pic>
        <p:nvPicPr>
          <p:cNvPr id="1026" name="Picture 2" descr="Normal Distributions. Hello everyone, I hope you're all well… | by Hamilton  Chang | Medium">
            <a:extLst>
              <a:ext uri="{FF2B5EF4-FFF2-40B4-BE49-F238E27FC236}">
                <a16:creationId xmlns:a16="http://schemas.microsoft.com/office/drawing/2014/main" id="{65EBF5DE-EF2A-3023-000F-F7D714445E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477" y="2203139"/>
            <a:ext cx="3941135" cy="219499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847E74F-61FF-3F86-A631-F45F3591FF14}"/>
              </a:ext>
            </a:extLst>
          </p:cNvPr>
          <p:cNvSpPr txBox="1"/>
          <p:nvPr/>
        </p:nvSpPr>
        <p:spPr>
          <a:xfrm>
            <a:off x="5034510" y="2278064"/>
            <a:ext cx="3776790" cy="2120068"/>
          </a:xfrm>
          <a:prstGeom prst="rect">
            <a:avLst/>
          </a:prstGeom>
          <a:noFill/>
        </p:spPr>
        <p:txBody>
          <a:bodyPr wrap="square">
            <a:spAutoFit/>
          </a:bodyPr>
          <a:lstStyle/>
          <a:p>
            <a:pPr marL="0" lvl="0" indent="0" algn="l" rtl="0">
              <a:lnSpc>
                <a:spcPct val="150000"/>
              </a:lnSpc>
              <a:buSzPts val="1800"/>
              <a:buNone/>
            </a:pPr>
            <a:r>
              <a:rPr lang="en-CA" sz="1800" b="1" dirty="0">
                <a:solidFill>
                  <a:schemeClr val="dk1"/>
                </a:solidFill>
                <a:latin typeface="+mj-lt"/>
                <a:ea typeface="Old Standard TT"/>
                <a:cs typeface="Old Standard TT"/>
                <a:sym typeface="Old Standard TT"/>
              </a:rPr>
              <a:t>Problem: </a:t>
            </a:r>
            <a:r>
              <a:rPr lang="en-CA" sz="1800" dirty="0">
                <a:solidFill>
                  <a:schemeClr val="dk1"/>
                </a:solidFill>
                <a:latin typeface="+mj-lt"/>
                <a:ea typeface="Old Standard TT"/>
                <a:cs typeface="Old Standard TT"/>
                <a:sym typeface="Old Standard TT"/>
              </a:rPr>
              <a:t>MMC samples according to state distribution across system energies – in Boltzmann (gaussian) distribution of states, uneven sampling from across configuration space.</a:t>
            </a:r>
            <a:endParaRPr lang="en-CA" sz="1800" b="1" dirty="0">
              <a:solidFill>
                <a:schemeClr val="dk1"/>
              </a:solidFill>
              <a:latin typeface="+mj-lt"/>
              <a:ea typeface="Old Standard TT"/>
              <a:cs typeface="Old Standard TT"/>
              <a:sym typeface="Old Standard TT"/>
            </a:endParaRPr>
          </a:p>
        </p:txBody>
      </p:sp>
      <p:sp>
        <p:nvSpPr>
          <p:cNvPr id="6" name="TextBox 5">
            <a:extLst>
              <a:ext uri="{FF2B5EF4-FFF2-40B4-BE49-F238E27FC236}">
                <a16:creationId xmlns:a16="http://schemas.microsoft.com/office/drawing/2014/main" id="{57AEEABA-ACC8-FB62-0501-822DC61F106F}"/>
              </a:ext>
            </a:extLst>
          </p:cNvPr>
          <p:cNvSpPr txBox="1"/>
          <p:nvPr/>
        </p:nvSpPr>
        <p:spPr>
          <a:xfrm rot="16200000">
            <a:off x="-677412" y="3101243"/>
            <a:ext cx="2286000" cy="307777"/>
          </a:xfrm>
          <a:prstGeom prst="rect">
            <a:avLst/>
          </a:prstGeom>
          <a:noFill/>
        </p:spPr>
        <p:txBody>
          <a:bodyPr wrap="square">
            <a:spAutoFit/>
          </a:bodyPr>
          <a:lstStyle/>
          <a:p>
            <a:pPr algn="ctr"/>
            <a:r>
              <a:rPr lang="en-CA" sz="1400" dirty="0">
                <a:solidFill>
                  <a:schemeClr val="dk1"/>
                </a:solidFill>
                <a:latin typeface="+mj-lt"/>
                <a:ea typeface="Old Standard TT"/>
                <a:cs typeface="Old Standard TT"/>
                <a:sym typeface="Old Standard TT"/>
              </a:rPr>
              <a:t>State Probability</a:t>
            </a:r>
            <a:endParaRPr lang="en-CA" dirty="0"/>
          </a:p>
        </p:txBody>
      </p:sp>
      <p:sp>
        <p:nvSpPr>
          <p:cNvPr id="8" name="TextBox 7">
            <a:extLst>
              <a:ext uri="{FF2B5EF4-FFF2-40B4-BE49-F238E27FC236}">
                <a16:creationId xmlns:a16="http://schemas.microsoft.com/office/drawing/2014/main" id="{652C3FED-4473-0B3B-3C0A-4CE9138FF81B}"/>
              </a:ext>
            </a:extLst>
          </p:cNvPr>
          <p:cNvSpPr txBox="1"/>
          <p:nvPr/>
        </p:nvSpPr>
        <p:spPr>
          <a:xfrm>
            <a:off x="1392410" y="4398132"/>
            <a:ext cx="2582390" cy="307777"/>
          </a:xfrm>
          <a:prstGeom prst="rect">
            <a:avLst/>
          </a:prstGeom>
          <a:noFill/>
        </p:spPr>
        <p:txBody>
          <a:bodyPr wrap="square">
            <a:spAutoFit/>
          </a:bodyPr>
          <a:lstStyle/>
          <a:p>
            <a:pPr algn="ctr"/>
            <a:r>
              <a:rPr lang="en-CA" sz="1400" dirty="0">
                <a:solidFill>
                  <a:schemeClr val="dk1"/>
                </a:solidFill>
                <a:latin typeface="+mj-lt"/>
                <a:ea typeface="Old Standard TT"/>
                <a:cs typeface="Old Standard TT"/>
                <a:sym typeface="Old Standard TT"/>
              </a:rPr>
              <a:t>State Energy</a:t>
            </a:r>
            <a:endParaRPr lang="en-CA" dirty="0"/>
          </a:p>
        </p:txBody>
      </p:sp>
      <p:sp>
        <p:nvSpPr>
          <p:cNvPr id="10" name="TextBox 9">
            <a:extLst>
              <a:ext uri="{FF2B5EF4-FFF2-40B4-BE49-F238E27FC236}">
                <a16:creationId xmlns:a16="http://schemas.microsoft.com/office/drawing/2014/main" id="{3E4C5199-01C0-80A6-6EAD-87EDE5C73FC3}"/>
              </a:ext>
            </a:extLst>
          </p:cNvPr>
          <p:cNvSpPr txBox="1"/>
          <p:nvPr/>
        </p:nvSpPr>
        <p:spPr>
          <a:xfrm>
            <a:off x="2452120" y="2035561"/>
            <a:ext cx="2582390" cy="307777"/>
          </a:xfrm>
          <a:prstGeom prst="rect">
            <a:avLst/>
          </a:prstGeom>
          <a:noFill/>
        </p:spPr>
        <p:txBody>
          <a:bodyPr wrap="square">
            <a:spAutoFit/>
          </a:bodyPr>
          <a:lstStyle/>
          <a:p>
            <a:pPr algn="ctr"/>
            <a:r>
              <a:rPr lang="en-CA" sz="1400" dirty="0">
                <a:solidFill>
                  <a:srgbClr val="00B050"/>
                </a:solidFill>
                <a:latin typeface="+mj-lt"/>
                <a:ea typeface="Old Standard TT"/>
                <a:cs typeface="Old Standard TT"/>
                <a:sym typeface="Old Standard TT"/>
              </a:rPr>
              <a:t>Lots of sampled states!</a:t>
            </a:r>
            <a:endParaRPr lang="en-CA" dirty="0">
              <a:solidFill>
                <a:srgbClr val="00B050"/>
              </a:solidFill>
            </a:endParaRPr>
          </a:p>
        </p:txBody>
      </p:sp>
      <p:sp>
        <p:nvSpPr>
          <p:cNvPr id="12" name="TextBox 11">
            <a:extLst>
              <a:ext uri="{FF2B5EF4-FFF2-40B4-BE49-F238E27FC236}">
                <a16:creationId xmlns:a16="http://schemas.microsoft.com/office/drawing/2014/main" id="{C7054F78-4E1F-636C-2D5E-DA615A563E23}"/>
              </a:ext>
            </a:extLst>
          </p:cNvPr>
          <p:cNvSpPr txBox="1"/>
          <p:nvPr/>
        </p:nvSpPr>
        <p:spPr>
          <a:xfrm>
            <a:off x="3545952" y="3255131"/>
            <a:ext cx="1322438" cy="738664"/>
          </a:xfrm>
          <a:prstGeom prst="rect">
            <a:avLst/>
          </a:prstGeom>
          <a:noFill/>
        </p:spPr>
        <p:txBody>
          <a:bodyPr wrap="square">
            <a:spAutoFit/>
          </a:bodyPr>
          <a:lstStyle/>
          <a:p>
            <a:pPr algn="ctr"/>
            <a:r>
              <a:rPr lang="en-CA" sz="1400" dirty="0">
                <a:solidFill>
                  <a:srgbClr val="00B050"/>
                </a:solidFill>
                <a:latin typeface="+mj-lt"/>
                <a:ea typeface="Old Standard TT"/>
                <a:cs typeface="Old Standard TT"/>
                <a:sym typeface="Old Standard TT"/>
              </a:rPr>
              <a:t>Very fe</a:t>
            </a:r>
            <a:r>
              <a:rPr lang="en-CA" dirty="0">
                <a:solidFill>
                  <a:srgbClr val="00B050"/>
                </a:solidFill>
                <a:latin typeface="+mj-lt"/>
                <a:ea typeface="Old Standard TT"/>
                <a:cs typeface="Old Standard TT"/>
                <a:sym typeface="Old Standard TT"/>
              </a:rPr>
              <a:t>w sampled states </a:t>
            </a:r>
            <a:r>
              <a:rPr lang="en-CA" dirty="0">
                <a:solidFill>
                  <a:srgbClr val="00B050"/>
                </a:solidFill>
                <a:latin typeface="+mj-lt"/>
                <a:ea typeface="Old Standard TT"/>
                <a:cs typeface="Old Standard TT"/>
                <a:sym typeface="Wingdings" panose="05000000000000000000" pitchFamily="2" charset="2"/>
              </a:rPr>
              <a:t></a:t>
            </a:r>
            <a:r>
              <a:rPr lang="en-CA" dirty="0">
                <a:solidFill>
                  <a:srgbClr val="00B050"/>
                </a:solidFill>
                <a:latin typeface="+mj-lt"/>
                <a:ea typeface="Old Standard TT"/>
                <a:cs typeface="Old Standard TT"/>
                <a:sym typeface="Old Standard TT"/>
              </a:rPr>
              <a:t> </a:t>
            </a:r>
            <a:endParaRPr lang="en-CA" dirty="0">
              <a:solidFill>
                <a:srgbClr val="00B050"/>
              </a:solidFill>
            </a:endParaRPr>
          </a:p>
        </p:txBody>
      </p:sp>
      <p:sp>
        <p:nvSpPr>
          <p:cNvPr id="13" name="Rectangle 12">
            <a:extLst>
              <a:ext uri="{FF2B5EF4-FFF2-40B4-BE49-F238E27FC236}">
                <a16:creationId xmlns:a16="http://schemas.microsoft.com/office/drawing/2014/main" id="{A9380EF1-AAA6-4C4F-D081-E0B88DABF33A}"/>
              </a:ext>
            </a:extLst>
          </p:cNvPr>
          <p:cNvSpPr/>
          <p:nvPr/>
        </p:nvSpPr>
        <p:spPr>
          <a:xfrm>
            <a:off x="2537637" y="2278064"/>
            <a:ext cx="113414" cy="204584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5" name="Straight Arrow Connector 14">
            <a:extLst>
              <a:ext uri="{FF2B5EF4-FFF2-40B4-BE49-F238E27FC236}">
                <a16:creationId xmlns:a16="http://schemas.microsoft.com/office/drawing/2014/main" id="{4DFEF7D2-B71C-F7D9-BC12-CD0BC4EF8A68}"/>
              </a:ext>
            </a:extLst>
          </p:cNvPr>
          <p:cNvCxnSpPr/>
          <p:nvPr/>
        </p:nvCxnSpPr>
        <p:spPr>
          <a:xfrm flipH="1">
            <a:off x="2771553" y="2343338"/>
            <a:ext cx="971107" cy="350243"/>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480D09FE-A786-E0E6-6BCC-EBD89E8EE7E2}"/>
              </a:ext>
            </a:extLst>
          </p:cNvPr>
          <p:cNvCxnSpPr>
            <a:cxnSpLocks/>
            <a:stCxn id="12" idx="2"/>
          </p:cNvCxnSpPr>
          <p:nvPr/>
        </p:nvCxnSpPr>
        <p:spPr>
          <a:xfrm flipH="1">
            <a:off x="3898605" y="3993795"/>
            <a:ext cx="308566" cy="216881"/>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95E08296-19B8-D4EF-1D7F-4AE21DBDF163}"/>
              </a:ext>
            </a:extLst>
          </p:cNvPr>
          <p:cNvSpPr/>
          <p:nvPr/>
        </p:nvSpPr>
        <p:spPr>
          <a:xfrm>
            <a:off x="3685953" y="4210676"/>
            <a:ext cx="113414" cy="11379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81665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Gradient Descent</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11701" y="786201"/>
            <a:ext cx="8520599" cy="3657048"/>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sz="1600" dirty="0">
                <a:solidFill>
                  <a:schemeClr val="tx1"/>
                </a:solidFill>
                <a:latin typeface="+mj-lt"/>
                <a:ea typeface="Old Standard TT"/>
                <a:cs typeface="Old Standard TT"/>
                <a:sym typeface="Old Standard TT"/>
              </a:rPr>
              <a:t>“</a:t>
            </a:r>
            <a:r>
              <a:rPr lang="en-US" sz="1600" dirty="0">
                <a:solidFill>
                  <a:schemeClr val="tx1"/>
                </a:solidFill>
                <a:latin typeface="+mj-lt"/>
                <a:ea typeface="Old Standard TT"/>
                <a:cs typeface="Old Standard TT"/>
                <a:sym typeface="Old Standard TT"/>
              </a:rPr>
              <a:t>Starting at the top of the mountain, we take our first step downhill in the direction specified by the negative gradient. Next we recalculate the negative gradient (passing in the coordinates of our new point) and take another step in the direction it specifies. We continue this process iteratively until we get to the bottom of our graph, or to a point where we can no longer move downhill–a local minimum.”</a:t>
            </a:r>
            <a:endParaRPr lang="en-CA" sz="1600" dirty="0">
              <a:solidFill>
                <a:srgbClr val="FF0000"/>
              </a:solidFill>
              <a:latin typeface="+mj-lt"/>
              <a:ea typeface="Old Standard TT"/>
              <a:cs typeface="Old Standard TT"/>
              <a:sym typeface="Old Standard TT"/>
            </a:endParaRPr>
          </a:p>
          <a:p>
            <a:pPr marL="342900" lvl="0" algn="l" rtl="0">
              <a:lnSpc>
                <a:spcPct val="150000"/>
              </a:lnSpc>
              <a:buSzPts val="1800"/>
              <a:buAutoNum type="arabicPeriod"/>
            </a:pPr>
            <a:endParaRPr lang="en-CA" dirty="0">
              <a:solidFill>
                <a:schemeClr val="tx1"/>
              </a:solidFill>
              <a:latin typeface="+mj-lt"/>
              <a:ea typeface="Old Standard TT"/>
              <a:cs typeface="Old Standard TT"/>
              <a:sym typeface="Old Standard TT"/>
            </a:endParaRP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30</a:t>
            </a:fld>
            <a:endParaRPr lang="en">
              <a:latin typeface="+mj-lt"/>
            </a:endParaRPr>
          </a:p>
        </p:txBody>
      </p:sp>
      <p:pic>
        <p:nvPicPr>
          <p:cNvPr id="3074" name="Picture 2">
            <a:extLst>
              <a:ext uri="{FF2B5EF4-FFF2-40B4-BE49-F238E27FC236}">
                <a16:creationId xmlns:a16="http://schemas.microsoft.com/office/drawing/2014/main" id="{67F51B53-5C54-B3AF-6B53-F697C49780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7062" y="2614725"/>
            <a:ext cx="2809875"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6825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Gradient Descent</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11701" y="786201"/>
            <a:ext cx="8520599" cy="3657048"/>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sz="1400" dirty="0">
                <a:solidFill>
                  <a:schemeClr val="tx1"/>
                </a:solidFill>
                <a:latin typeface="+mj-lt"/>
                <a:ea typeface="Old Standard TT"/>
                <a:cs typeface="Old Standard TT"/>
                <a:sym typeface="Old Standard TT"/>
              </a:rPr>
              <a:t>“</a:t>
            </a:r>
            <a:r>
              <a:rPr lang="en-US" sz="1400" dirty="0">
                <a:solidFill>
                  <a:schemeClr val="tx1"/>
                </a:solidFill>
                <a:latin typeface="+mj-lt"/>
                <a:ea typeface="Old Standard TT"/>
                <a:cs typeface="Old Standard TT"/>
                <a:sym typeface="Old Standard TT"/>
              </a:rPr>
              <a:t>The size of these steps is called the learning rate. With a high learning rate we can cover more ground each step, but we risk overshooting the lowest point since the slope of the hill is constantly changing. With a very low learning rate, we can confidently move in the direction of the negative gradient since we are recalculating it so frequently. A low learning rate is more precise, but calculating the gradient is time-consuming, so it will take us a very long time to get to the bottom.”</a:t>
            </a:r>
          </a:p>
          <a:p>
            <a:pPr marL="0" lvl="0" indent="0" algn="l" rtl="0">
              <a:lnSpc>
                <a:spcPct val="150000"/>
              </a:lnSpc>
              <a:buSzPts val="1800"/>
              <a:buNone/>
            </a:pPr>
            <a:r>
              <a:rPr lang="en-US" sz="1400" dirty="0">
                <a:solidFill>
                  <a:srgbClr val="FF0000"/>
                </a:solidFill>
                <a:latin typeface="+mj-lt"/>
                <a:ea typeface="Old Standard TT"/>
                <a:cs typeface="Old Standard TT"/>
                <a:sym typeface="Old Standard TT"/>
              </a:rPr>
              <a:t>Why no learning rate in CLEAN tutorial? (Maybe just hidden?) </a:t>
            </a:r>
          </a:p>
          <a:p>
            <a:pPr marL="0" lvl="0" indent="0" algn="l" rtl="0">
              <a:lnSpc>
                <a:spcPct val="150000"/>
              </a:lnSpc>
              <a:buSzPts val="1800"/>
              <a:buNone/>
            </a:pPr>
            <a:endParaRPr lang="en-US" sz="1400" dirty="0">
              <a:solidFill>
                <a:srgbClr val="FF0000"/>
              </a:solidFill>
              <a:latin typeface="+mj-lt"/>
              <a:ea typeface="Old Standard TT"/>
              <a:cs typeface="Old Standard TT"/>
              <a:sym typeface="Old Standard TT"/>
            </a:endParaRPr>
          </a:p>
          <a:p>
            <a:pPr marL="0" lvl="0" indent="0" algn="l" rtl="0">
              <a:lnSpc>
                <a:spcPct val="150000"/>
              </a:lnSpc>
              <a:buSzPts val="1800"/>
              <a:buNone/>
            </a:pPr>
            <a:r>
              <a:rPr lang="en-US" sz="1400" dirty="0">
                <a:solidFill>
                  <a:schemeClr val="tx1"/>
                </a:solidFill>
                <a:latin typeface="+mj-lt"/>
                <a:ea typeface="Old Standard TT"/>
                <a:cs typeface="Old Standard TT"/>
                <a:sym typeface="Old Standard TT"/>
              </a:rPr>
              <a:t>A Loss Functions tells us “how good” our model is at making predictions for a given set of parameters. The cost function has its own curve and its own gradients. The slope of this curve tells us how to update our parameters to make the model more accurate.</a:t>
            </a:r>
          </a:p>
          <a:p>
            <a:pPr marL="0" lvl="0" indent="0" algn="l" rtl="0">
              <a:lnSpc>
                <a:spcPct val="150000"/>
              </a:lnSpc>
              <a:buSzPts val="1800"/>
              <a:buNone/>
            </a:pPr>
            <a:r>
              <a:rPr lang="en-US" sz="1400" dirty="0">
                <a:solidFill>
                  <a:srgbClr val="FF0000"/>
                </a:solidFill>
                <a:latin typeface="+mj-lt"/>
                <a:ea typeface="Old Standard TT"/>
                <a:cs typeface="Old Standard TT"/>
                <a:sym typeface="Old Standard TT"/>
              </a:rPr>
              <a:t>So we are looking for minima of loss to figure out what our weights should be?</a:t>
            </a:r>
            <a:endParaRPr lang="en-CA" sz="1400" dirty="0">
              <a:solidFill>
                <a:srgbClr val="FF0000"/>
              </a:solidFill>
              <a:latin typeface="+mj-lt"/>
              <a:ea typeface="Old Standard TT"/>
              <a:cs typeface="Old Standard TT"/>
              <a:sym typeface="Old Standard TT"/>
            </a:endParaRP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31</a:t>
            </a:fld>
            <a:endParaRPr lang="en">
              <a:latin typeface="+mj-lt"/>
            </a:endParaRPr>
          </a:p>
        </p:txBody>
      </p:sp>
    </p:spTree>
    <p:extLst>
      <p:ext uri="{BB962C8B-B14F-4D97-AF65-F5344CB8AC3E}">
        <p14:creationId xmlns:p14="http://schemas.microsoft.com/office/powerpoint/2010/main" val="7153393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Gradient Descent</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11701" y="700251"/>
            <a:ext cx="8520599" cy="3657048"/>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sz="1400" dirty="0">
                <a:solidFill>
                  <a:schemeClr val="tx1"/>
                </a:solidFill>
                <a:latin typeface="+mj-lt"/>
                <a:ea typeface="Old Standard TT"/>
                <a:cs typeface="Old Standard TT"/>
                <a:sym typeface="Old Standard TT"/>
              </a:rPr>
              <a:t>Use gradient descent to find minimum of x^2, some other functions:</a:t>
            </a:r>
          </a:p>
          <a:p>
            <a:pPr marL="0" lvl="0" indent="0" algn="l" rtl="0">
              <a:lnSpc>
                <a:spcPct val="150000"/>
              </a:lnSpc>
              <a:buSzPts val="1800"/>
              <a:buNone/>
            </a:pPr>
            <a:endParaRPr lang="en-CA" sz="1400" dirty="0">
              <a:solidFill>
                <a:schemeClr val="tx1"/>
              </a:solidFill>
              <a:latin typeface="+mj-lt"/>
              <a:ea typeface="Old Standard TT"/>
              <a:cs typeface="Old Standard TT"/>
              <a:sym typeface="Old Standard TT"/>
            </a:endParaRPr>
          </a:p>
          <a:p>
            <a:pPr marL="0" lvl="0" indent="0" algn="l" rtl="0">
              <a:lnSpc>
                <a:spcPct val="150000"/>
              </a:lnSpc>
              <a:buSzPts val="1800"/>
              <a:buNone/>
            </a:pPr>
            <a:endParaRPr lang="en-CA" sz="1400" dirty="0">
              <a:solidFill>
                <a:srgbClr val="FF0000"/>
              </a:solidFill>
              <a:latin typeface="+mj-lt"/>
              <a:ea typeface="Old Standard TT"/>
              <a:cs typeface="Old Standard TT"/>
              <a:sym typeface="Old Standard TT"/>
            </a:endParaRP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32</a:t>
            </a:fld>
            <a:endParaRPr lang="en">
              <a:latin typeface="+mj-lt"/>
            </a:endParaRPr>
          </a:p>
        </p:txBody>
      </p:sp>
      <p:pic>
        <p:nvPicPr>
          <p:cNvPr id="3" name="Picture 2">
            <a:extLst>
              <a:ext uri="{FF2B5EF4-FFF2-40B4-BE49-F238E27FC236}">
                <a16:creationId xmlns:a16="http://schemas.microsoft.com/office/drawing/2014/main" id="{26ABC414-2DE0-12B3-AE12-2F8EDD4DE81D}"/>
              </a:ext>
            </a:extLst>
          </p:cNvPr>
          <p:cNvPicPr>
            <a:picLocks noChangeAspect="1"/>
          </p:cNvPicPr>
          <p:nvPr/>
        </p:nvPicPr>
        <p:blipFill>
          <a:blip r:embed="rId3"/>
          <a:stretch>
            <a:fillRect/>
          </a:stretch>
        </p:blipFill>
        <p:spPr>
          <a:xfrm>
            <a:off x="758269" y="1562343"/>
            <a:ext cx="2438587" cy="1670634"/>
          </a:xfrm>
          <a:prstGeom prst="rect">
            <a:avLst/>
          </a:prstGeom>
        </p:spPr>
      </p:pic>
      <p:sp>
        <p:nvSpPr>
          <p:cNvPr id="5" name="Google Shape;148;p26">
            <a:extLst>
              <a:ext uri="{FF2B5EF4-FFF2-40B4-BE49-F238E27FC236}">
                <a16:creationId xmlns:a16="http://schemas.microsoft.com/office/drawing/2014/main" id="{F7D93959-2A7E-A4BE-9FA6-FFCECF5351CA}"/>
              </a:ext>
            </a:extLst>
          </p:cNvPr>
          <p:cNvSpPr txBox="1">
            <a:spLocks/>
          </p:cNvSpPr>
          <p:nvPr/>
        </p:nvSpPr>
        <p:spPr>
          <a:xfrm>
            <a:off x="311700" y="1061221"/>
            <a:ext cx="4130431" cy="6686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50000"/>
              </a:lnSpc>
              <a:buFont typeface="Arial"/>
              <a:buNone/>
            </a:pPr>
            <a:r>
              <a:rPr lang="en-CA" sz="1400" dirty="0">
                <a:solidFill>
                  <a:schemeClr val="tx1"/>
                </a:solidFill>
                <a:latin typeface="+mj-lt"/>
                <a:ea typeface="Old Standard TT"/>
                <a:cs typeface="Old Standard TT"/>
                <a:sym typeface="Old Standard TT"/>
              </a:rPr>
              <a:t>x^2 – 2x +1, learning rates of 0.1 and 0.8:</a:t>
            </a:r>
          </a:p>
        </p:txBody>
      </p:sp>
      <p:pic>
        <p:nvPicPr>
          <p:cNvPr id="7" name="Picture 6">
            <a:extLst>
              <a:ext uri="{FF2B5EF4-FFF2-40B4-BE49-F238E27FC236}">
                <a16:creationId xmlns:a16="http://schemas.microsoft.com/office/drawing/2014/main" id="{4DAD6262-8788-376F-3A97-4562402CD822}"/>
              </a:ext>
            </a:extLst>
          </p:cNvPr>
          <p:cNvPicPr>
            <a:picLocks noChangeAspect="1"/>
          </p:cNvPicPr>
          <p:nvPr/>
        </p:nvPicPr>
        <p:blipFill>
          <a:blip r:embed="rId4"/>
          <a:stretch>
            <a:fillRect/>
          </a:stretch>
        </p:blipFill>
        <p:spPr>
          <a:xfrm>
            <a:off x="758269" y="3328994"/>
            <a:ext cx="2438587" cy="1643396"/>
          </a:xfrm>
          <a:prstGeom prst="rect">
            <a:avLst/>
          </a:prstGeom>
        </p:spPr>
      </p:pic>
      <p:pic>
        <p:nvPicPr>
          <p:cNvPr id="9" name="Picture 8">
            <a:extLst>
              <a:ext uri="{FF2B5EF4-FFF2-40B4-BE49-F238E27FC236}">
                <a16:creationId xmlns:a16="http://schemas.microsoft.com/office/drawing/2014/main" id="{E22E2CF2-5990-CA6E-B596-CA87DD1BAF03}"/>
              </a:ext>
            </a:extLst>
          </p:cNvPr>
          <p:cNvPicPr>
            <a:picLocks noChangeAspect="1"/>
          </p:cNvPicPr>
          <p:nvPr/>
        </p:nvPicPr>
        <p:blipFill>
          <a:blip r:embed="rId5"/>
          <a:stretch>
            <a:fillRect/>
          </a:stretch>
        </p:blipFill>
        <p:spPr>
          <a:xfrm>
            <a:off x="3501588" y="1562343"/>
            <a:ext cx="2635729" cy="1766651"/>
          </a:xfrm>
          <a:prstGeom prst="rect">
            <a:avLst/>
          </a:prstGeom>
        </p:spPr>
      </p:pic>
      <p:sp>
        <p:nvSpPr>
          <p:cNvPr id="10" name="Google Shape;148;p26">
            <a:extLst>
              <a:ext uri="{FF2B5EF4-FFF2-40B4-BE49-F238E27FC236}">
                <a16:creationId xmlns:a16="http://schemas.microsoft.com/office/drawing/2014/main" id="{BDC7EA59-08AC-EF04-1DF0-EA7000E15ACF}"/>
              </a:ext>
            </a:extLst>
          </p:cNvPr>
          <p:cNvSpPr txBox="1">
            <a:spLocks/>
          </p:cNvSpPr>
          <p:nvPr/>
        </p:nvSpPr>
        <p:spPr>
          <a:xfrm>
            <a:off x="3420314" y="1061221"/>
            <a:ext cx="4130431" cy="6686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50000"/>
              </a:lnSpc>
              <a:buFont typeface="Arial"/>
              <a:buNone/>
            </a:pPr>
            <a:r>
              <a:rPr lang="en-CA" sz="1400" dirty="0">
                <a:solidFill>
                  <a:schemeClr val="tx1"/>
                </a:solidFill>
                <a:latin typeface="+mj-lt"/>
                <a:ea typeface="Old Standard TT"/>
                <a:cs typeface="Old Standard TT"/>
                <a:sym typeface="Old Standard TT"/>
              </a:rPr>
              <a:t>3sin(x), learning rates of 0.1 and 0.8:</a:t>
            </a:r>
          </a:p>
        </p:txBody>
      </p:sp>
      <p:pic>
        <p:nvPicPr>
          <p:cNvPr id="12" name="Picture 11">
            <a:extLst>
              <a:ext uri="{FF2B5EF4-FFF2-40B4-BE49-F238E27FC236}">
                <a16:creationId xmlns:a16="http://schemas.microsoft.com/office/drawing/2014/main" id="{E66D6203-C4B7-8804-C897-0AD35148871A}"/>
              </a:ext>
            </a:extLst>
          </p:cNvPr>
          <p:cNvPicPr>
            <a:picLocks noChangeAspect="1"/>
          </p:cNvPicPr>
          <p:nvPr/>
        </p:nvPicPr>
        <p:blipFill>
          <a:blip r:embed="rId6"/>
          <a:stretch>
            <a:fillRect/>
          </a:stretch>
        </p:blipFill>
        <p:spPr>
          <a:xfrm>
            <a:off x="3560848" y="3328994"/>
            <a:ext cx="2517208" cy="1669165"/>
          </a:xfrm>
          <a:prstGeom prst="rect">
            <a:avLst/>
          </a:prstGeom>
        </p:spPr>
      </p:pic>
      <p:pic>
        <p:nvPicPr>
          <p:cNvPr id="14" name="Picture 13">
            <a:extLst>
              <a:ext uri="{FF2B5EF4-FFF2-40B4-BE49-F238E27FC236}">
                <a16:creationId xmlns:a16="http://schemas.microsoft.com/office/drawing/2014/main" id="{C3F960DF-407A-63CE-D502-782D7E0E9304}"/>
              </a:ext>
            </a:extLst>
          </p:cNvPr>
          <p:cNvPicPr>
            <a:picLocks noChangeAspect="1"/>
          </p:cNvPicPr>
          <p:nvPr/>
        </p:nvPicPr>
        <p:blipFill>
          <a:blip r:embed="rId7"/>
          <a:stretch>
            <a:fillRect/>
          </a:stretch>
        </p:blipFill>
        <p:spPr>
          <a:xfrm>
            <a:off x="6285559" y="1562343"/>
            <a:ext cx="2635730" cy="1766652"/>
          </a:xfrm>
          <a:prstGeom prst="rect">
            <a:avLst/>
          </a:prstGeom>
        </p:spPr>
      </p:pic>
      <p:sp>
        <p:nvSpPr>
          <p:cNvPr id="15" name="Google Shape;148;p26">
            <a:extLst>
              <a:ext uri="{FF2B5EF4-FFF2-40B4-BE49-F238E27FC236}">
                <a16:creationId xmlns:a16="http://schemas.microsoft.com/office/drawing/2014/main" id="{7B18B151-0940-2DD3-068B-DFB72A697EDA}"/>
              </a:ext>
            </a:extLst>
          </p:cNvPr>
          <p:cNvSpPr txBox="1">
            <a:spLocks/>
          </p:cNvSpPr>
          <p:nvPr/>
        </p:nvSpPr>
        <p:spPr>
          <a:xfrm>
            <a:off x="6218591" y="1077070"/>
            <a:ext cx="4130431" cy="6686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50000"/>
              </a:lnSpc>
              <a:buFont typeface="Arial"/>
              <a:buNone/>
            </a:pPr>
            <a:r>
              <a:rPr lang="en-CA" sz="1400" dirty="0">
                <a:solidFill>
                  <a:schemeClr val="tx1"/>
                </a:solidFill>
                <a:latin typeface="+mj-lt"/>
                <a:ea typeface="Old Standard TT"/>
                <a:cs typeface="Old Standard TT"/>
                <a:sym typeface="Old Standard TT"/>
              </a:rPr>
              <a:t>x^3 – 5x, learning rates of 0.1 and 0.2:</a:t>
            </a:r>
          </a:p>
        </p:txBody>
      </p:sp>
      <p:pic>
        <p:nvPicPr>
          <p:cNvPr id="17" name="Picture 16">
            <a:extLst>
              <a:ext uri="{FF2B5EF4-FFF2-40B4-BE49-F238E27FC236}">
                <a16:creationId xmlns:a16="http://schemas.microsoft.com/office/drawing/2014/main" id="{A7292D47-DE65-0BE2-1C3D-B26B83BD385B}"/>
              </a:ext>
            </a:extLst>
          </p:cNvPr>
          <p:cNvPicPr>
            <a:picLocks noChangeAspect="1"/>
          </p:cNvPicPr>
          <p:nvPr/>
        </p:nvPicPr>
        <p:blipFill>
          <a:blip r:embed="rId8"/>
          <a:stretch>
            <a:fillRect/>
          </a:stretch>
        </p:blipFill>
        <p:spPr>
          <a:xfrm>
            <a:off x="6493251" y="3362205"/>
            <a:ext cx="2339048" cy="1567795"/>
          </a:xfrm>
          <a:prstGeom prst="rect">
            <a:avLst/>
          </a:prstGeom>
        </p:spPr>
      </p:pic>
    </p:spTree>
    <p:extLst>
      <p:ext uri="{BB962C8B-B14F-4D97-AF65-F5344CB8AC3E}">
        <p14:creationId xmlns:p14="http://schemas.microsoft.com/office/powerpoint/2010/main" val="2165535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Deep Neural Network</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32700" y="786200"/>
            <a:ext cx="8478600" cy="2965951"/>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dirty="0">
                <a:solidFill>
                  <a:schemeClr val="dk1"/>
                </a:solidFill>
                <a:latin typeface="+mj-lt"/>
                <a:ea typeface="Old Standard TT"/>
                <a:cs typeface="Old Standard TT"/>
                <a:sym typeface="Old Standard TT"/>
              </a:rPr>
              <a:t>Same issue here we saw in last paper: randomly generating set of spin states generates uneven distribution of states about the center of distribution. (Same soup, different smell, we know why this is bad.)</a:t>
            </a:r>
          </a:p>
          <a:p>
            <a:pPr marL="0" lvl="0" indent="0" algn="l" rtl="0">
              <a:lnSpc>
                <a:spcPct val="150000"/>
              </a:lnSpc>
              <a:buSzPts val="1800"/>
              <a:buNone/>
            </a:pPr>
            <a:endParaRPr lang="en-CA" dirty="0">
              <a:solidFill>
                <a:schemeClr val="dk1"/>
              </a:solidFill>
              <a:latin typeface="+mj-lt"/>
              <a:ea typeface="Old Standard TT"/>
              <a:cs typeface="Old Standard TT"/>
              <a:sym typeface="Old Standard TT"/>
            </a:endParaRPr>
          </a:p>
          <a:p>
            <a:pPr marL="0" lvl="0" indent="0" algn="l" rtl="0">
              <a:lnSpc>
                <a:spcPct val="150000"/>
              </a:lnSpc>
              <a:buSzPts val="1800"/>
              <a:buNone/>
            </a:pPr>
            <a:r>
              <a:rPr lang="en-CA" dirty="0">
                <a:solidFill>
                  <a:schemeClr val="dk1"/>
                </a:solidFill>
                <a:latin typeface="+mj-lt"/>
                <a:ea typeface="Old Standard TT"/>
                <a:cs typeface="Old Standard TT"/>
                <a:sym typeface="Old Standard TT"/>
              </a:rPr>
              <a:t>Implement umbrella sampling, “</a:t>
            </a:r>
            <a:r>
              <a:rPr lang="en-CA" b="1" dirty="0">
                <a:solidFill>
                  <a:schemeClr val="dk1"/>
                </a:solidFill>
                <a:latin typeface="+mj-lt"/>
                <a:ea typeface="Old Standard TT"/>
                <a:cs typeface="Old Standard TT"/>
                <a:sym typeface="Old Standard TT"/>
              </a:rPr>
              <a:t>targeted sampling</a:t>
            </a:r>
            <a:r>
              <a:rPr lang="en-CA" dirty="0">
                <a:solidFill>
                  <a:schemeClr val="dk1"/>
                </a:solidFill>
                <a:latin typeface="+mj-lt"/>
                <a:ea typeface="Old Standard TT"/>
                <a:cs typeface="Old Standard TT"/>
                <a:sym typeface="Old Standard TT"/>
              </a:rPr>
              <a:t>” which moves towards target energy – not same method as last paper. </a:t>
            </a:r>
            <a:r>
              <a:rPr lang="en-CA" dirty="0">
                <a:solidFill>
                  <a:srgbClr val="FF0000"/>
                </a:solidFill>
                <a:latin typeface="+mj-lt"/>
                <a:ea typeface="Old Standard TT"/>
                <a:cs typeface="Old Standard TT"/>
                <a:sym typeface="Old Standard TT"/>
              </a:rPr>
              <a:t>How?</a:t>
            </a:r>
          </a:p>
          <a:p>
            <a:pPr marL="0" lvl="0" indent="0" algn="l" rtl="0">
              <a:lnSpc>
                <a:spcPct val="150000"/>
              </a:lnSpc>
              <a:buSzPts val="1800"/>
              <a:buNone/>
            </a:pPr>
            <a:endParaRPr lang="en-CA" dirty="0">
              <a:solidFill>
                <a:schemeClr val="dk1"/>
              </a:solidFill>
              <a:latin typeface="+mj-lt"/>
              <a:ea typeface="Old Standard TT"/>
              <a:cs typeface="Old Standard TT"/>
              <a:sym typeface="Old Standard TT"/>
            </a:endParaRPr>
          </a:p>
          <a:p>
            <a:pPr marL="0" lvl="0" indent="0" algn="l" rtl="0">
              <a:lnSpc>
                <a:spcPct val="150000"/>
              </a:lnSpc>
              <a:buSzPts val="1800"/>
              <a:buNone/>
            </a:pPr>
            <a:r>
              <a:rPr lang="en-CA" dirty="0">
                <a:solidFill>
                  <a:schemeClr val="dk1"/>
                </a:solidFill>
                <a:latin typeface="+mj-lt"/>
                <a:ea typeface="Old Standard TT"/>
                <a:cs typeface="Old Standard TT"/>
                <a:sym typeface="Old Standard TT"/>
              </a:rPr>
              <a:t>Initially treat as </a:t>
            </a:r>
            <a:r>
              <a:rPr lang="en-CA" b="1" dirty="0">
                <a:solidFill>
                  <a:schemeClr val="dk1"/>
                </a:solidFill>
                <a:latin typeface="+mj-lt"/>
                <a:ea typeface="Old Standard TT"/>
                <a:cs typeface="Old Standard TT"/>
                <a:sym typeface="Old Standard TT"/>
              </a:rPr>
              <a:t>classification</a:t>
            </a:r>
            <a:r>
              <a:rPr lang="en-CA" dirty="0">
                <a:solidFill>
                  <a:schemeClr val="dk1"/>
                </a:solidFill>
                <a:latin typeface="+mj-lt"/>
                <a:ea typeface="Old Standard TT"/>
                <a:cs typeface="Old Standard TT"/>
                <a:sym typeface="Old Standard TT"/>
              </a:rPr>
              <a:t> routine.</a:t>
            </a:r>
          </a:p>
          <a:p>
            <a:pPr marL="0" lvl="0" indent="0" algn="l" rtl="0">
              <a:lnSpc>
                <a:spcPct val="150000"/>
              </a:lnSpc>
              <a:buSzPts val="1800"/>
              <a:buNone/>
            </a:pPr>
            <a:endParaRPr lang="en-CA" dirty="0">
              <a:solidFill>
                <a:schemeClr val="dk1"/>
              </a:solidFill>
              <a:latin typeface="+mj-lt"/>
              <a:ea typeface="Old Standard TT"/>
              <a:cs typeface="Old Standard TT"/>
              <a:sym typeface="Old Standard TT"/>
            </a:endParaRP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33</a:t>
            </a:fld>
            <a:endParaRPr lang="en">
              <a:latin typeface="+mj-lt"/>
            </a:endParaRPr>
          </a:p>
        </p:txBody>
      </p:sp>
    </p:spTree>
    <p:extLst>
      <p:ext uri="{BB962C8B-B14F-4D97-AF65-F5344CB8AC3E}">
        <p14:creationId xmlns:p14="http://schemas.microsoft.com/office/powerpoint/2010/main" val="4044249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Deep Neural Network</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32700" y="786200"/>
            <a:ext cx="8478600" cy="2965951"/>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sz="1400" dirty="0">
                <a:solidFill>
                  <a:schemeClr val="dk1"/>
                </a:solidFill>
                <a:latin typeface="+mj-lt"/>
                <a:ea typeface="Old Standard TT"/>
                <a:cs typeface="Old Standard TT"/>
                <a:sym typeface="Old Standard TT"/>
              </a:rPr>
              <a:t>See that data sets containing less than 20% of configuration space accurately classify almost all possible Ising configurations (</a:t>
            </a:r>
            <a:r>
              <a:rPr lang="en-CA" sz="1400" dirty="0" err="1">
                <a:solidFill>
                  <a:schemeClr val="dk1"/>
                </a:solidFill>
                <a:latin typeface="+mj-lt"/>
                <a:ea typeface="Old Standard TT"/>
                <a:cs typeface="Old Standard TT"/>
                <a:sym typeface="Old Standard TT"/>
              </a:rPr>
              <a:t>ie</a:t>
            </a:r>
            <a:r>
              <a:rPr lang="en-CA" sz="1400" dirty="0">
                <a:solidFill>
                  <a:schemeClr val="dk1"/>
                </a:solidFill>
                <a:latin typeface="+mj-lt"/>
                <a:ea typeface="Old Standard TT"/>
                <a:cs typeface="Old Standard TT"/>
                <a:sym typeface="Old Standard TT"/>
              </a:rPr>
              <a:t>. Classify states into given energy levels).</a:t>
            </a:r>
          </a:p>
          <a:p>
            <a:pPr marL="0" lvl="0" indent="0" algn="l" rtl="0">
              <a:lnSpc>
                <a:spcPct val="150000"/>
              </a:lnSpc>
              <a:buSzPts val="1800"/>
              <a:buNone/>
            </a:pPr>
            <a:r>
              <a:rPr lang="en-CA" sz="1400" dirty="0">
                <a:solidFill>
                  <a:srgbClr val="FF0000"/>
                </a:solidFill>
                <a:latin typeface="+mj-lt"/>
                <a:ea typeface="Old Standard TT"/>
                <a:cs typeface="Old Standard TT"/>
                <a:sym typeface="Old Standard TT"/>
              </a:rPr>
              <a:t>Why I mention this: 27,000 training examples used – what is a “good” number of training data points/sets? If an (overall in the field of ML) goal is to get better accuracy without having to generate as much training data, where does current “good” standard sit?</a:t>
            </a:r>
          </a:p>
          <a:p>
            <a:pPr marL="0" lvl="0" indent="0" algn="l" rtl="0">
              <a:lnSpc>
                <a:spcPct val="150000"/>
              </a:lnSpc>
              <a:buSzPts val="1800"/>
              <a:buNone/>
            </a:pPr>
            <a:endParaRPr lang="en-CA" sz="1400" dirty="0">
              <a:solidFill>
                <a:srgbClr val="FF0000"/>
              </a:solidFill>
              <a:latin typeface="+mj-lt"/>
              <a:ea typeface="Old Standard TT"/>
              <a:cs typeface="Old Standard TT"/>
              <a:sym typeface="Old Standard TT"/>
            </a:endParaRPr>
          </a:p>
          <a:p>
            <a:pPr marL="0" lvl="0" indent="0" algn="l" rtl="0">
              <a:lnSpc>
                <a:spcPct val="150000"/>
              </a:lnSpc>
              <a:buSzPts val="1800"/>
              <a:buNone/>
            </a:pPr>
            <a:r>
              <a:rPr lang="en-CA" sz="1400" dirty="0">
                <a:solidFill>
                  <a:srgbClr val="00B050"/>
                </a:solidFill>
                <a:latin typeface="+mj-lt"/>
                <a:ea typeface="Old Standard TT"/>
                <a:cs typeface="Old Standard TT"/>
                <a:sym typeface="Old Standard TT"/>
              </a:rPr>
              <a:t>More important than numbers: do you have examples from all classes we wish to do imprints on? Can’t think in terms of total number of examples, we want to have evenly distributed examples. Rule of thumb, NN is 10,000 – </a:t>
            </a:r>
            <a:r>
              <a:rPr lang="en-CA" sz="1400" dirty="0" err="1">
                <a:solidFill>
                  <a:srgbClr val="00B050"/>
                </a:solidFill>
                <a:latin typeface="+mj-lt"/>
                <a:ea typeface="Old Standard TT"/>
                <a:cs typeface="Old Standard TT"/>
                <a:sym typeface="Old Standard TT"/>
              </a:rPr>
              <a:t>xgboost</a:t>
            </a:r>
            <a:r>
              <a:rPr lang="en-CA" sz="1400" dirty="0">
                <a:solidFill>
                  <a:srgbClr val="00B050"/>
                </a:solidFill>
                <a:latin typeface="+mj-lt"/>
                <a:ea typeface="Old Standard TT"/>
                <a:cs typeface="Old Standard TT"/>
                <a:sym typeface="Old Standard TT"/>
              </a:rPr>
              <a:t> hundreds to thousands – learn what </a:t>
            </a:r>
            <a:r>
              <a:rPr lang="en-CA" sz="1400" dirty="0" err="1">
                <a:solidFill>
                  <a:srgbClr val="00B050"/>
                </a:solidFill>
                <a:latin typeface="+mj-lt"/>
                <a:ea typeface="Old Standard TT"/>
                <a:cs typeface="Old Standard TT"/>
                <a:sym typeface="Old Standard TT"/>
              </a:rPr>
              <a:t>xgboost</a:t>
            </a:r>
            <a:r>
              <a:rPr lang="en-CA" sz="1400" dirty="0">
                <a:solidFill>
                  <a:srgbClr val="00B050"/>
                </a:solidFill>
                <a:latin typeface="+mj-lt"/>
                <a:ea typeface="Old Standard TT"/>
                <a:cs typeface="Old Standard TT"/>
                <a:sym typeface="Old Standard TT"/>
              </a:rPr>
              <a:t> is.</a:t>
            </a:r>
          </a:p>
          <a:p>
            <a:pPr marL="0" lvl="0" indent="0" algn="l" rtl="0">
              <a:lnSpc>
                <a:spcPct val="150000"/>
              </a:lnSpc>
              <a:buSzPts val="1800"/>
              <a:buNone/>
            </a:pPr>
            <a:endParaRPr lang="en-CA" sz="1400" dirty="0">
              <a:solidFill>
                <a:srgbClr val="FF0000"/>
              </a:solidFill>
              <a:latin typeface="+mj-lt"/>
              <a:ea typeface="Old Standard TT"/>
              <a:cs typeface="Old Standard TT"/>
              <a:sym typeface="Old Standard TT"/>
            </a:endParaRPr>
          </a:p>
          <a:p>
            <a:pPr marL="0" lvl="0" indent="0" algn="l" rtl="0">
              <a:lnSpc>
                <a:spcPct val="150000"/>
              </a:lnSpc>
              <a:buSzPts val="1800"/>
              <a:buNone/>
            </a:pPr>
            <a:r>
              <a:rPr lang="en-CA" sz="1400" dirty="0">
                <a:solidFill>
                  <a:schemeClr val="tx1"/>
                </a:solidFill>
                <a:latin typeface="+mj-lt"/>
                <a:ea typeface="Old Standard TT"/>
                <a:cs typeface="Old Standard TT"/>
                <a:sym typeface="Old Standard TT"/>
              </a:rPr>
              <a:t>Note: See that at upper and lower energies, states are </a:t>
            </a:r>
            <a:r>
              <a:rPr lang="en-CA" sz="1400" b="1" dirty="0">
                <a:solidFill>
                  <a:schemeClr val="tx1"/>
                </a:solidFill>
                <a:latin typeface="+mj-lt"/>
                <a:ea typeface="Old Standard TT"/>
                <a:cs typeface="Old Standard TT"/>
                <a:sym typeface="Old Standard TT"/>
              </a:rPr>
              <a:t>repeated</a:t>
            </a:r>
            <a:r>
              <a:rPr lang="en-CA" sz="1400" dirty="0">
                <a:solidFill>
                  <a:schemeClr val="tx1"/>
                </a:solidFill>
                <a:latin typeface="+mj-lt"/>
                <a:ea typeface="Old Standard TT"/>
                <a:cs typeface="Old Standard TT"/>
                <a:sym typeface="Old Standard TT"/>
              </a:rPr>
              <a:t> in training data set in order to achieve accuracy… </a:t>
            </a:r>
            <a:r>
              <a:rPr lang="en-CA" sz="1400" dirty="0">
                <a:solidFill>
                  <a:srgbClr val="FF0000"/>
                </a:solidFill>
                <a:latin typeface="+mj-lt"/>
                <a:ea typeface="Old Standard TT"/>
                <a:cs typeface="Old Standard TT"/>
                <a:sym typeface="Old Standard TT"/>
              </a:rPr>
              <a:t>did previous algorithm repeat states? Or entirely unique states?</a:t>
            </a: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34</a:t>
            </a:fld>
            <a:endParaRPr lang="en">
              <a:latin typeface="+mj-lt"/>
            </a:endParaRPr>
          </a:p>
        </p:txBody>
      </p:sp>
    </p:spTree>
    <p:extLst>
      <p:ext uri="{BB962C8B-B14F-4D97-AF65-F5344CB8AC3E}">
        <p14:creationId xmlns:p14="http://schemas.microsoft.com/office/powerpoint/2010/main" val="32141553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Deep Neural Network</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32700" y="786200"/>
            <a:ext cx="8478600" cy="2965951"/>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sz="1400" dirty="0">
                <a:solidFill>
                  <a:schemeClr val="tx1"/>
                </a:solidFill>
                <a:latin typeface="+mj-lt"/>
                <a:ea typeface="Old Standard TT"/>
                <a:cs typeface="Old Standard TT"/>
                <a:sym typeface="Old Standard TT"/>
              </a:rPr>
              <a:t>Density of states – plot shows number of ways we can create each state for the given energy and magnetization.</a:t>
            </a: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35</a:t>
            </a:fld>
            <a:endParaRPr lang="en">
              <a:latin typeface="+mj-lt"/>
            </a:endParaRPr>
          </a:p>
        </p:txBody>
      </p:sp>
      <p:pic>
        <p:nvPicPr>
          <p:cNvPr id="2050" name="Picture 2">
            <a:extLst>
              <a:ext uri="{FF2B5EF4-FFF2-40B4-BE49-F238E27FC236}">
                <a16:creationId xmlns:a16="http://schemas.microsoft.com/office/drawing/2014/main" id="{96A73BB0-FF50-CB83-75EB-20CB1760CF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303" y="1400240"/>
            <a:ext cx="3489916" cy="2807444"/>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148;p26">
            <a:extLst>
              <a:ext uri="{FF2B5EF4-FFF2-40B4-BE49-F238E27FC236}">
                <a16:creationId xmlns:a16="http://schemas.microsoft.com/office/drawing/2014/main" id="{D5DF8B0F-8756-249B-539F-1D056B077AA2}"/>
              </a:ext>
            </a:extLst>
          </p:cNvPr>
          <p:cNvSpPr txBox="1">
            <a:spLocks/>
          </p:cNvSpPr>
          <p:nvPr/>
        </p:nvSpPr>
        <p:spPr>
          <a:xfrm>
            <a:off x="3898605" y="1407479"/>
            <a:ext cx="5031426" cy="29659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50000"/>
              </a:lnSpc>
              <a:buFont typeface="Arial"/>
              <a:buNone/>
            </a:pPr>
            <a:r>
              <a:rPr lang="en-CA" sz="1400" dirty="0">
                <a:solidFill>
                  <a:schemeClr val="tx1"/>
                </a:solidFill>
                <a:latin typeface="+mj-lt"/>
                <a:ea typeface="Old Standard TT"/>
                <a:cs typeface="Old Standard TT"/>
                <a:sym typeface="Old Standard TT"/>
              </a:rPr>
              <a:t>If we randomly sample states, we can see that there’s a high probability we’re going to sample from red (denser) states.</a:t>
            </a:r>
          </a:p>
          <a:p>
            <a:pPr marL="0" indent="0">
              <a:lnSpc>
                <a:spcPct val="150000"/>
              </a:lnSpc>
              <a:buFont typeface="Arial"/>
              <a:buNone/>
            </a:pPr>
            <a:r>
              <a:rPr lang="en-CA" sz="1400" dirty="0">
                <a:solidFill>
                  <a:schemeClr val="tx1"/>
                </a:solidFill>
                <a:latin typeface="+mj-lt"/>
                <a:ea typeface="Old Standard TT"/>
                <a:cs typeface="Old Standard TT"/>
                <a:sym typeface="Old Standard TT"/>
              </a:rPr>
              <a:t>Ultimately we want a ML model which is accurate for most states – so we need to have a way to choose states ahead of time to get the energy. </a:t>
            </a:r>
          </a:p>
          <a:p>
            <a:pPr marL="0" indent="0">
              <a:lnSpc>
                <a:spcPct val="150000"/>
              </a:lnSpc>
              <a:buFont typeface="Arial"/>
              <a:buNone/>
            </a:pPr>
            <a:r>
              <a:rPr lang="en-CA" sz="1400" dirty="0">
                <a:solidFill>
                  <a:schemeClr val="tx1"/>
                </a:solidFill>
                <a:latin typeface="+mj-lt"/>
                <a:ea typeface="Old Standard TT"/>
                <a:cs typeface="Old Standard TT"/>
                <a:sym typeface="Old Standard TT"/>
              </a:rPr>
              <a:t>For small model – we could just go through and calculate all possible energy and magnetization and select the states. But this is crazy for big systems… computationally expensive.</a:t>
            </a:r>
          </a:p>
          <a:p>
            <a:pPr marL="0" indent="0">
              <a:lnSpc>
                <a:spcPct val="150000"/>
              </a:lnSpc>
              <a:buFont typeface="Arial"/>
              <a:buNone/>
            </a:pPr>
            <a:r>
              <a:rPr lang="en-CA" sz="1400" dirty="0">
                <a:solidFill>
                  <a:schemeClr val="tx1"/>
                </a:solidFill>
                <a:latin typeface="+mj-lt"/>
                <a:ea typeface="Old Standard TT"/>
                <a:cs typeface="Old Standard TT"/>
                <a:sym typeface="Old Standard TT"/>
              </a:rPr>
              <a:t>So we want clever sampling strategy where we’re only computing E and M for some states and not others.</a:t>
            </a:r>
          </a:p>
        </p:txBody>
      </p:sp>
    </p:spTree>
    <p:extLst>
      <p:ext uri="{BB962C8B-B14F-4D97-AF65-F5344CB8AC3E}">
        <p14:creationId xmlns:p14="http://schemas.microsoft.com/office/powerpoint/2010/main" val="30421484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Deep Neural Network</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32700" y="786200"/>
            <a:ext cx="8478600" cy="2965951"/>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sz="1400" dirty="0">
                <a:solidFill>
                  <a:schemeClr val="dk1"/>
                </a:solidFill>
                <a:latin typeface="+mj-lt"/>
                <a:ea typeface="Old Standard TT"/>
                <a:cs typeface="Old Standard TT"/>
                <a:sym typeface="Old Standard TT"/>
              </a:rPr>
              <a:t>Now try this neural net with regression (more useful) – </a:t>
            </a:r>
            <a:r>
              <a:rPr lang="en-CA" sz="1400" dirty="0">
                <a:solidFill>
                  <a:srgbClr val="FF0000"/>
                </a:solidFill>
                <a:latin typeface="+mj-lt"/>
                <a:ea typeface="Old Standard TT"/>
                <a:cs typeface="Old Standard TT"/>
                <a:sym typeface="Old Standard TT"/>
              </a:rPr>
              <a:t>neural network layer of width 1 gives regression instead of classification? How?</a:t>
            </a:r>
          </a:p>
          <a:p>
            <a:pPr marL="0" lvl="0" indent="0" algn="l" rtl="0">
              <a:lnSpc>
                <a:spcPct val="150000"/>
              </a:lnSpc>
              <a:buSzPts val="1800"/>
              <a:buNone/>
            </a:pPr>
            <a:endParaRPr lang="en-CA" sz="1400" dirty="0">
              <a:solidFill>
                <a:srgbClr val="FF0000"/>
              </a:solidFill>
              <a:latin typeface="+mj-lt"/>
              <a:ea typeface="Old Standard TT"/>
              <a:cs typeface="Old Standard TT"/>
              <a:sym typeface="Old Standard TT"/>
            </a:endParaRPr>
          </a:p>
          <a:p>
            <a:pPr marL="0" lvl="0" indent="0" algn="l" rtl="0">
              <a:lnSpc>
                <a:spcPct val="150000"/>
              </a:lnSpc>
              <a:buSzPts val="1800"/>
              <a:buNone/>
            </a:pPr>
            <a:r>
              <a:rPr lang="en-CA" sz="1400" dirty="0">
                <a:solidFill>
                  <a:srgbClr val="00B050"/>
                </a:solidFill>
                <a:latin typeface="+mj-lt"/>
                <a:ea typeface="Old Standard TT"/>
                <a:cs typeface="Old Standard TT"/>
                <a:sym typeface="Old Standard TT"/>
              </a:rPr>
              <a:t>NN reads in vector of some fixed length </a:t>
            </a:r>
            <a:r>
              <a:rPr lang="en-CA" sz="1400" dirty="0">
                <a:solidFill>
                  <a:srgbClr val="00B050"/>
                </a:solidFill>
                <a:latin typeface="+mj-lt"/>
                <a:ea typeface="Old Standard TT"/>
                <a:cs typeface="Old Standard TT"/>
                <a:sym typeface="Wingdings" panose="05000000000000000000" pitchFamily="2" charset="2"/>
              </a:rPr>
              <a:t> hidden layer of some other length  then last layer can either be length 1 or greater than 1. Vector of length 1 is just a number. </a:t>
            </a:r>
          </a:p>
          <a:p>
            <a:pPr marL="0" lvl="0" indent="0" algn="l" rtl="0">
              <a:lnSpc>
                <a:spcPct val="150000"/>
              </a:lnSpc>
              <a:buSzPts val="1800"/>
              <a:buNone/>
            </a:pPr>
            <a:r>
              <a:rPr lang="en-CA" sz="1400" dirty="0">
                <a:solidFill>
                  <a:srgbClr val="00B050"/>
                </a:solidFill>
                <a:latin typeface="+mj-lt"/>
                <a:ea typeface="Old Standard TT"/>
                <a:cs typeface="Old Standard TT"/>
                <a:sym typeface="Wingdings" panose="05000000000000000000" pitchFamily="2" charset="2"/>
              </a:rPr>
              <a:t>Last layer more than length 1  length = number of distinct classes. (</a:t>
            </a:r>
            <a:r>
              <a:rPr lang="en-CA" sz="1400" dirty="0" err="1">
                <a:solidFill>
                  <a:srgbClr val="00B050"/>
                </a:solidFill>
                <a:latin typeface="+mj-lt"/>
                <a:ea typeface="Old Standard TT"/>
                <a:cs typeface="Old Standard TT"/>
                <a:sym typeface="Wingdings" panose="05000000000000000000" pitchFamily="2" charset="2"/>
              </a:rPr>
              <a:t>ie</a:t>
            </a:r>
            <a:r>
              <a:rPr lang="en-CA" sz="1400" dirty="0">
                <a:solidFill>
                  <a:srgbClr val="00B050"/>
                </a:solidFill>
                <a:latin typeface="+mj-lt"/>
                <a:ea typeface="Old Standard TT"/>
                <a:cs typeface="Old Standard TT"/>
                <a:sym typeface="Wingdings" panose="05000000000000000000" pitchFamily="2" charset="2"/>
              </a:rPr>
              <a:t>. Distinguishing between cat, dog, hot dog, last vector is of length 3).  output vector is result of classification (numbers will sum to 1 but not necessarily a probability!), </a:t>
            </a:r>
            <a:r>
              <a:rPr lang="en-CA" sz="1400" dirty="0" err="1">
                <a:solidFill>
                  <a:srgbClr val="00B050"/>
                </a:solidFill>
                <a:latin typeface="+mj-lt"/>
                <a:ea typeface="Old Standard TT"/>
                <a:cs typeface="Old Standard TT"/>
                <a:sym typeface="Wingdings" panose="05000000000000000000" pitchFamily="2" charset="2"/>
              </a:rPr>
              <a:t>ie</a:t>
            </a:r>
            <a:r>
              <a:rPr lang="en-CA" sz="1400" dirty="0">
                <a:solidFill>
                  <a:srgbClr val="00B050"/>
                </a:solidFill>
                <a:latin typeface="+mj-lt"/>
                <a:ea typeface="Old Standard TT"/>
                <a:cs typeface="Old Standard TT"/>
                <a:sym typeface="Wingdings" panose="05000000000000000000" pitchFamily="2" charset="2"/>
              </a:rPr>
              <a:t>. If classified as cat, will have [100], dog [010], etc.</a:t>
            </a:r>
            <a:endParaRPr lang="en-CA" sz="1400" dirty="0">
              <a:solidFill>
                <a:srgbClr val="00B050"/>
              </a:solidFill>
              <a:latin typeface="+mj-lt"/>
              <a:ea typeface="Old Standard TT"/>
              <a:cs typeface="Old Standard TT"/>
              <a:sym typeface="Old Standard TT"/>
            </a:endParaRPr>
          </a:p>
          <a:p>
            <a:pPr marL="0" lvl="0" indent="0" algn="l" rtl="0">
              <a:lnSpc>
                <a:spcPct val="150000"/>
              </a:lnSpc>
              <a:buSzPts val="1800"/>
              <a:buNone/>
            </a:pPr>
            <a:endParaRPr lang="en-CA" sz="1400" dirty="0">
              <a:solidFill>
                <a:srgbClr val="FF0000"/>
              </a:solidFill>
              <a:latin typeface="+mj-lt"/>
              <a:ea typeface="Old Standard TT"/>
              <a:cs typeface="Old Standard TT"/>
              <a:sym typeface="Old Standard TT"/>
            </a:endParaRPr>
          </a:p>
          <a:p>
            <a:pPr marL="0" lvl="0" indent="0" algn="l" rtl="0">
              <a:lnSpc>
                <a:spcPct val="150000"/>
              </a:lnSpc>
              <a:buSzPts val="1800"/>
              <a:buNone/>
            </a:pPr>
            <a:r>
              <a:rPr lang="en-CA" sz="1400" dirty="0">
                <a:solidFill>
                  <a:schemeClr val="tx1"/>
                </a:solidFill>
                <a:latin typeface="+mj-lt"/>
                <a:ea typeface="Old Standard TT"/>
                <a:cs typeface="Old Standard TT"/>
                <a:sym typeface="Old Standard TT"/>
              </a:rPr>
              <a:t>Do note that regression gives good results for Ising model, even in large 8x8 model.</a:t>
            </a: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36</a:t>
            </a:fld>
            <a:endParaRPr lang="en">
              <a:latin typeface="+mj-lt"/>
            </a:endParaRPr>
          </a:p>
        </p:txBody>
      </p:sp>
    </p:spTree>
    <p:extLst>
      <p:ext uri="{BB962C8B-B14F-4D97-AF65-F5344CB8AC3E}">
        <p14:creationId xmlns:p14="http://schemas.microsoft.com/office/powerpoint/2010/main" val="6523936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Deep Neural Network</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4053852" y="932829"/>
            <a:ext cx="4692956" cy="2965951"/>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sz="1400" dirty="0">
                <a:solidFill>
                  <a:schemeClr val="tx1"/>
                </a:solidFill>
                <a:latin typeface="+mj-lt"/>
                <a:ea typeface="Old Standard TT"/>
                <a:cs typeface="Old Standard TT"/>
                <a:sym typeface="Old Standard TT"/>
              </a:rPr>
              <a:t>Ising model phase transition (4x4, 8x8):</a:t>
            </a:r>
          </a:p>
          <a:p>
            <a:pPr marL="285750" lvl="0" indent="-285750" algn="l" rtl="0">
              <a:lnSpc>
                <a:spcPct val="150000"/>
              </a:lnSpc>
              <a:buSzPts val="1800"/>
              <a:buFontTx/>
              <a:buChar char="-"/>
            </a:pPr>
            <a:r>
              <a:rPr lang="en-CA" sz="1400" dirty="0">
                <a:solidFill>
                  <a:schemeClr val="tx1"/>
                </a:solidFill>
                <a:latin typeface="+mj-lt"/>
                <a:ea typeface="Old Standard TT"/>
                <a:cs typeface="Old Standard TT"/>
                <a:sym typeface="Old Standard TT"/>
              </a:rPr>
              <a:t>Use MH sampling to get Ising configuration space.</a:t>
            </a:r>
          </a:p>
          <a:p>
            <a:pPr marL="285750" lvl="0" indent="-285750" algn="l" rtl="0">
              <a:lnSpc>
                <a:spcPct val="150000"/>
              </a:lnSpc>
              <a:buSzPts val="1800"/>
              <a:buFontTx/>
              <a:buChar char="-"/>
            </a:pPr>
            <a:r>
              <a:rPr lang="en-CA" sz="1400" dirty="0">
                <a:solidFill>
                  <a:schemeClr val="tx1"/>
                </a:solidFill>
                <a:latin typeface="+mj-lt"/>
                <a:ea typeface="Old Standard TT"/>
                <a:cs typeface="Old Standard TT"/>
                <a:sym typeface="Old Standard TT"/>
              </a:rPr>
              <a:t>Calculate mean energy per site.</a:t>
            </a:r>
          </a:p>
          <a:p>
            <a:pPr marL="285750" lvl="0" indent="-285750" algn="l" rtl="0">
              <a:lnSpc>
                <a:spcPct val="150000"/>
              </a:lnSpc>
              <a:buSzPts val="1800"/>
              <a:buFontTx/>
              <a:buChar char="-"/>
            </a:pPr>
            <a:r>
              <a:rPr lang="en-CA" sz="1400" dirty="0">
                <a:solidFill>
                  <a:schemeClr val="tx1"/>
                </a:solidFill>
                <a:latin typeface="+mj-lt"/>
                <a:ea typeface="Old Standard TT"/>
                <a:cs typeface="Old Standard TT"/>
                <a:sym typeface="Old Standard TT"/>
              </a:rPr>
              <a:t>Vary T.</a:t>
            </a:r>
          </a:p>
          <a:p>
            <a:pPr marL="285750" lvl="0" indent="-285750" algn="l" rtl="0">
              <a:lnSpc>
                <a:spcPct val="150000"/>
              </a:lnSpc>
              <a:buSzPts val="1800"/>
              <a:buFontTx/>
              <a:buChar char="-"/>
            </a:pPr>
            <a:r>
              <a:rPr lang="en-CA" sz="1400" dirty="0">
                <a:solidFill>
                  <a:schemeClr val="tx1"/>
                </a:solidFill>
                <a:latin typeface="+mj-lt"/>
                <a:ea typeface="Old Standard TT"/>
                <a:cs typeface="Old Standard TT"/>
                <a:sym typeface="Old Standard TT"/>
              </a:rPr>
              <a:t>Repeat until phase transition can be seen in E vs. T plot.</a:t>
            </a:r>
          </a:p>
          <a:p>
            <a:pPr marL="0" lvl="0" indent="0" algn="l" rtl="0">
              <a:lnSpc>
                <a:spcPct val="150000"/>
              </a:lnSpc>
              <a:buSzPts val="1800"/>
              <a:buNone/>
            </a:pPr>
            <a:r>
              <a:rPr lang="en-CA" sz="1400" dirty="0">
                <a:solidFill>
                  <a:schemeClr val="tx1"/>
                </a:solidFill>
                <a:latin typeface="+mj-lt"/>
                <a:ea typeface="Old Standard TT"/>
                <a:cs typeface="Old Standard TT"/>
                <a:sym typeface="Old Standard TT"/>
              </a:rPr>
              <a:t>Compare results with exact calculation – for both regression and classification.</a:t>
            </a:r>
          </a:p>
          <a:p>
            <a:pPr marL="0" lvl="0" indent="0" algn="l" rtl="0">
              <a:lnSpc>
                <a:spcPct val="150000"/>
              </a:lnSpc>
              <a:buSzPts val="1800"/>
              <a:buNone/>
            </a:pPr>
            <a:r>
              <a:rPr lang="en-CA" sz="1400" dirty="0">
                <a:solidFill>
                  <a:schemeClr val="tx1"/>
                </a:solidFill>
                <a:latin typeface="+mj-lt"/>
                <a:ea typeface="Old Standard TT"/>
                <a:cs typeface="Old Standard TT"/>
                <a:sym typeface="Old Standard TT"/>
              </a:rPr>
              <a:t>Interestingly, </a:t>
            </a:r>
            <a:r>
              <a:rPr lang="en-CA" sz="1400" b="1" dirty="0">
                <a:solidFill>
                  <a:schemeClr val="tx1"/>
                </a:solidFill>
                <a:latin typeface="+mj-lt"/>
                <a:ea typeface="Old Standard TT"/>
                <a:cs typeface="Old Standard TT"/>
                <a:sym typeface="Old Standard TT"/>
              </a:rPr>
              <a:t>classification performs better </a:t>
            </a:r>
            <a:r>
              <a:rPr lang="en-CA" sz="1400" dirty="0">
                <a:solidFill>
                  <a:schemeClr val="tx1"/>
                </a:solidFill>
                <a:latin typeface="+mj-lt"/>
                <a:ea typeface="Old Standard TT"/>
                <a:cs typeface="Old Standard TT"/>
                <a:sym typeface="Old Standard TT"/>
              </a:rPr>
              <a:t>in this case – opposite to block-ID paper, even though looking for the same phenomena.</a:t>
            </a:r>
          </a:p>
          <a:p>
            <a:pPr marL="0" lvl="0" indent="0" algn="l" rtl="0">
              <a:lnSpc>
                <a:spcPct val="150000"/>
              </a:lnSpc>
              <a:buSzPts val="1800"/>
              <a:buNone/>
            </a:pPr>
            <a:r>
              <a:rPr lang="en-CA" sz="1400" dirty="0">
                <a:solidFill>
                  <a:schemeClr val="tx1"/>
                </a:solidFill>
                <a:latin typeface="+mj-lt"/>
                <a:ea typeface="Old Standard TT"/>
                <a:cs typeface="Old Standard TT"/>
                <a:sym typeface="Old Standard TT"/>
              </a:rPr>
              <a:t>(But – both are pretty good!)</a:t>
            </a: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37</a:t>
            </a:fld>
            <a:endParaRPr lang="en">
              <a:latin typeface="+mj-lt"/>
            </a:endParaRPr>
          </a:p>
        </p:txBody>
      </p:sp>
      <p:pic>
        <p:nvPicPr>
          <p:cNvPr id="4098" name="Picture 2">
            <a:extLst>
              <a:ext uri="{FF2B5EF4-FFF2-40B4-BE49-F238E27FC236}">
                <a16:creationId xmlns:a16="http://schemas.microsoft.com/office/drawing/2014/main" id="{17FF34E9-D42E-B778-3B17-D7D3AA30C5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1465960"/>
            <a:ext cx="3563100" cy="2211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23942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Deep Neural Network</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4053852" y="786200"/>
            <a:ext cx="4692956" cy="2965951"/>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dirty="0">
                <a:solidFill>
                  <a:schemeClr val="tx1"/>
                </a:solidFill>
                <a:latin typeface="+mj-lt"/>
                <a:ea typeface="Old Standard TT"/>
                <a:cs typeface="Old Standard TT"/>
                <a:sym typeface="Old Standard TT"/>
              </a:rPr>
              <a:t>Other arbitrary long range interactions &amp; models:</a:t>
            </a:r>
          </a:p>
          <a:p>
            <a:pPr marL="285750" lvl="0" indent="-285750" algn="l" rtl="0">
              <a:lnSpc>
                <a:spcPct val="150000"/>
              </a:lnSpc>
              <a:buSzPts val="1800"/>
              <a:buFontTx/>
              <a:buChar char="-"/>
            </a:pPr>
            <a:r>
              <a:rPr lang="en-CA" dirty="0">
                <a:solidFill>
                  <a:schemeClr val="tx1"/>
                </a:solidFill>
                <a:latin typeface="+mj-lt"/>
                <a:ea typeface="Old Standard TT"/>
                <a:cs typeface="Old Standard TT"/>
                <a:sym typeface="Old Standard TT"/>
              </a:rPr>
              <a:t>Once again DNN models associated energies with good accuracy.</a:t>
            </a:r>
          </a:p>
          <a:p>
            <a:pPr marL="285750" lvl="0" indent="-285750" algn="l" rtl="0">
              <a:lnSpc>
                <a:spcPct val="150000"/>
              </a:lnSpc>
              <a:buSzPts val="1800"/>
              <a:buFontTx/>
              <a:buChar char="-"/>
            </a:pPr>
            <a:r>
              <a:rPr lang="en-CA" dirty="0">
                <a:solidFill>
                  <a:schemeClr val="tx1"/>
                </a:solidFill>
                <a:latin typeface="+mj-lt"/>
                <a:ea typeface="Old Standard TT"/>
                <a:cs typeface="Old Standard TT"/>
                <a:sym typeface="Old Standard TT"/>
              </a:rPr>
              <a:t>“Wide generalizability of DNN approach”</a:t>
            </a:r>
          </a:p>
          <a:p>
            <a:pPr marL="285750" lvl="0" indent="-285750" algn="l" rtl="0">
              <a:lnSpc>
                <a:spcPct val="150000"/>
              </a:lnSpc>
              <a:buSzPts val="1800"/>
              <a:buFontTx/>
              <a:buChar char="-"/>
            </a:pPr>
            <a:r>
              <a:rPr lang="en-CA" dirty="0">
                <a:solidFill>
                  <a:schemeClr val="tx1"/>
                </a:solidFill>
                <a:latin typeface="+mj-lt"/>
                <a:ea typeface="Old Standard TT"/>
                <a:cs typeface="Old Standard TT"/>
                <a:sym typeface="Old Standard TT"/>
              </a:rPr>
              <a:t>DNN drastically outperforms explicit calculations in terms of speed, including CUDA optimized algorithms (computing on graphics cards).</a:t>
            </a: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38</a:t>
            </a:fld>
            <a:endParaRPr lang="en">
              <a:latin typeface="+mj-lt"/>
            </a:endParaRPr>
          </a:p>
        </p:txBody>
      </p:sp>
      <p:pic>
        <p:nvPicPr>
          <p:cNvPr id="6146" name="Picture 2">
            <a:extLst>
              <a:ext uri="{FF2B5EF4-FFF2-40B4-BE49-F238E27FC236}">
                <a16:creationId xmlns:a16="http://schemas.microsoft.com/office/drawing/2014/main" id="{B69AC364-CD24-7222-3694-FD2B11826B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075" y="932829"/>
            <a:ext cx="3508163" cy="194505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2250B040-17E6-2C0D-F744-259441033B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784" y="2827708"/>
            <a:ext cx="3280744" cy="1835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3646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Deep Neural Network</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11700" y="786200"/>
            <a:ext cx="8435108" cy="2965951"/>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dirty="0">
                <a:solidFill>
                  <a:schemeClr val="tx1"/>
                </a:solidFill>
                <a:latin typeface="+mj-lt"/>
                <a:ea typeface="Old Standard TT"/>
                <a:cs typeface="Old Standard TT"/>
                <a:sym typeface="Old Standard TT"/>
              </a:rPr>
              <a:t>Other notes on DNN method:</a:t>
            </a:r>
          </a:p>
          <a:p>
            <a:pPr marL="285750" lvl="0" indent="-285750" algn="l" rtl="0">
              <a:lnSpc>
                <a:spcPct val="150000"/>
              </a:lnSpc>
              <a:buSzPts val="1800"/>
              <a:buFontTx/>
              <a:buChar char="-"/>
            </a:pPr>
            <a:r>
              <a:rPr lang="en-CA" dirty="0">
                <a:solidFill>
                  <a:schemeClr val="tx1"/>
                </a:solidFill>
                <a:latin typeface="+mj-lt"/>
                <a:ea typeface="Old Standard TT"/>
                <a:cs typeface="Old Standard TT"/>
                <a:sym typeface="Old Standard TT"/>
              </a:rPr>
              <a:t>Disordered Hamiltonians cannot be DNN modeled </a:t>
            </a:r>
            <a:r>
              <a:rPr lang="en-CA" dirty="0">
                <a:solidFill>
                  <a:srgbClr val="FF0000"/>
                </a:solidFill>
                <a:latin typeface="+mj-lt"/>
                <a:ea typeface="Old Standard TT"/>
                <a:cs typeface="Old Standard TT"/>
                <a:sym typeface="Old Standard TT"/>
              </a:rPr>
              <a:t>due to spatially-dependant operators, which neural networks ignore – why?</a:t>
            </a:r>
          </a:p>
          <a:p>
            <a:pPr marL="285750" lvl="0" indent="-285750" algn="l" rtl="0">
              <a:lnSpc>
                <a:spcPct val="150000"/>
              </a:lnSpc>
              <a:buSzPts val="1800"/>
              <a:buFontTx/>
              <a:buChar char="-"/>
            </a:pPr>
            <a:r>
              <a:rPr lang="en-CA" dirty="0">
                <a:solidFill>
                  <a:schemeClr val="tx1"/>
                </a:solidFill>
                <a:latin typeface="+mj-lt"/>
                <a:ea typeface="Old Standard TT"/>
                <a:cs typeface="Old Standard TT"/>
                <a:sym typeface="Old Standard TT"/>
              </a:rPr>
              <a:t>DNN performed better than other DL methods in same trials.</a:t>
            </a:r>
          </a:p>
          <a:p>
            <a:pPr marL="285750" lvl="0" indent="-285750" algn="l" rtl="0">
              <a:lnSpc>
                <a:spcPct val="150000"/>
              </a:lnSpc>
              <a:buSzPts val="1800"/>
              <a:buFontTx/>
              <a:buChar char="-"/>
            </a:pPr>
            <a:r>
              <a:rPr lang="en-CA" dirty="0">
                <a:solidFill>
                  <a:srgbClr val="FF0000"/>
                </a:solidFill>
                <a:latin typeface="+mj-lt"/>
                <a:ea typeface="Old Standard TT"/>
                <a:cs typeface="Old Standard TT"/>
                <a:sym typeface="Old Standard TT"/>
              </a:rPr>
              <a:t>Kernel methods???</a:t>
            </a:r>
          </a:p>
          <a:p>
            <a:pPr marL="0" lvl="0" indent="0" algn="l" rtl="0">
              <a:lnSpc>
                <a:spcPct val="150000"/>
              </a:lnSpc>
              <a:buSzPts val="1800"/>
              <a:buNone/>
            </a:pPr>
            <a:r>
              <a:rPr lang="en-CA" sz="1400" dirty="0">
                <a:solidFill>
                  <a:srgbClr val="00B050"/>
                </a:solidFill>
                <a:latin typeface="+mj-lt"/>
                <a:ea typeface="Old Standard TT"/>
                <a:cs typeface="Old Standard TT"/>
                <a:sym typeface="Old Standard TT"/>
              </a:rPr>
              <a:t>NNs ignoring spatially-dependant operators only true for convolutional networks. </a:t>
            </a:r>
          </a:p>
          <a:p>
            <a:pPr marL="0" lvl="0" indent="0" algn="l" rtl="0">
              <a:lnSpc>
                <a:spcPct val="150000"/>
              </a:lnSpc>
              <a:buSzPts val="1800"/>
              <a:buNone/>
            </a:pPr>
            <a:r>
              <a:rPr lang="en-CA" sz="1400" dirty="0">
                <a:solidFill>
                  <a:srgbClr val="00B050"/>
                </a:solidFill>
                <a:latin typeface="+mj-lt"/>
                <a:ea typeface="Old Standard TT"/>
                <a:cs typeface="Old Standard TT"/>
                <a:sym typeface="Old Standard TT"/>
              </a:rPr>
              <a:t>Convolution kernel applied to entire image as a “weight”, doesn’t depend on spacing – independent of position because kernel just slides across.</a:t>
            </a:r>
          </a:p>
          <a:p>
            <a:pPr marL="0" lvl="0" indent="0" algn="l" rtl="0">
              <a:lnSpc>
                <a:spcPct val="150000"/>
              </a:lnSpc>
              <a:buSzPts val="1800"/>
              <a:buNone/>
            </a:pPr>
            <a:endParaRPr lang="en-CA" sz="1400" dirty="0">
              <a:solidFill>
                <a:srgbClr val="00B050"/>
              </a:solidFill>
              <a:latin typeface="+mj-lt"/>
              <a:ea typeface="Old Standard TT"/>
              <a:cs typeface="Old Standard TT"/>
              <a:sym typeface="Old Standard TT"/>
            </a:endParaRPr>
          </a:p>
          <a:p>
            <a:pPr marL="0" lvl="0" indent="0" algn="l" rtl="0">
              <a:lnSpc>
                <a:spcPct val="150000"/>
              </a:lnSpc>
              <a:buSzPts val="1800"/>
              <a:buNone/>
            </a:pPr>
            <a:r>
              <a:rPr lang="en-CA" sz="1400" dirty="0">
                <a:solidFill>
                  <a:srgbClr val="00B050"/>
                </a:solidFill>
                <a:latin typeface="+mj-lt"/>
                <a:ea typeface="Old Standard TT"/>
                <a:cs typeface="Old Standard TT"/>
                <a:sym typeface="Old Standard TT"/>
              </a:rPr>
              <a:t>Try and train a neural network – got enough to do it, ask for help </a:t>
            </a:r>
            <a:r>
              <a:rPr lang="en-CA" sz="1400" dirty="0">
                <a:solidFill>
                  <a:srgbClr val="00B050"/>
                </a:solidFill>
                <a:latin typeface="+mj-lt"/>
                <a:ea typeface="Old Standard TT"/>
                <a:cs typeface="Old Standard TT"/>
                <a:sym typeface="Wingdings" panose="05000000000000000000" pitchFamily="2" charset="2"/>
              </a:rPr>
              <a:t> </a:t>
            </a:r>
            <a:endParaRPr lang="en-CA" sz="1400" dirty="0">
              <a:solidFill>
                <a:srgbClr val="00B050"/>
              </a:solidFill>
              <a:latin typeface="+mj-lt"/>
              <a:ea typeface="Old Standard TT"/>
              <a:cs typeface="Old Standard TT"/>
              <a:sym typeface="Old Standard TT"/>
            </a:endParaRP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39</a:t>
            </a:fld>
            <a:endParaRPr lang="en">
              <a:latin typeface="+mj-lt"/>
            </a:endParaRPr>
          </a:p>
        </p:txBody>
      </p:sp>
    </p:spTree>
    <p:extLst>
      <p:ext uri="{BB962C8B-B14F-4D97-AF65-F5344CB8AC3E}">
        <p14:creationId xmlns:p14="http://schemas.microsoft.com/office/powerpoint/2010/main" val="863376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Sampling Algorithms</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32700" y="786200"/>
            <a:ext cx="8478600" cy="4090600"/>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dirty="0">
                <a:solidFill>
                  <a:schemeClr val="dk1"/>
                </a:solidFill>
                <a:latin typeface="+mj-lt"/>
                <a:ea typeface="Old Standard TT"/>
                <a:cs typeface="Old Standard TT"/>
                <a:sym typeface="Old Standard TT"/>
              </a:rPr>
              <a:t>Very few sampled states in NN training data set from an energy range can result in:</a:t>
            </a:r>
          </a:p>
          <a:p>
            <a:pPr marL="285750" lvl="0" indent="-285750" algn="l" rtl="0">
              <a:lnSpc>
                <a:spcPct val="150000"/>
              </a:lnSpc>
              <a:buSzPts val="1800"/>
              <a:buFontTx/>
              <a:buChar char="-"/>
            </a:pPr>
            <a:r>
              <a:rPr lang="en-CA" dirty="0">
                <a:solidFill>
                  <a:schemeClr val="dk1"/>
                </a:solidFill>
                <a:latin typeface="+mj-lt"/>
                <a:ea typeface="Old Standard TT"/>
                <a:cs typeface="Old Standard TT"/>
                <a:sym typeface="Old Standard TT"/>
              </a:rPr>
              <a:t>Biased prediction of energy values, i.e. prediction of energy values by NN inaccurate at edges of state distribution.</a:t>
            </a:r>
          </a:p>
          <a:p>
            <a:pPr marL="285750" lvl="0" indent="-285750" algn="l" rtl="0">
              <a:lnSpc>
                <a:spcPct val="150000"/>
              </a:lnSpc>
              <a:buSzPts val="1800"/>
              <a:buFontTx/>
              <a:buChar char="-"/>
            </a:pPr>
            <a:r>
              <a:rPr lang="en-CA" dirty="0">
                <a:solidFill>
                  <a:srgbClr val="FF0000"/>
                </a:solidFill>
                <a:latin typeface="+mj-lt"/>
                <a:ea typeface="Old Standard TT"/>
                <a:cs typeface="Old Standard TT"/>
                <a:sym typeface="Old Standard TT"/>
              </a:rPr>
              <a:t>Intersecting testing and training data sets – how? </a:t>
            </a:r>
          </a:p>
          <a:p>
            <a:pPr marL="285750" lvl="0" indent="-285750" algn="l" rtl="0">
              <a:lnSpc>
                <a:spcPct val="150000"/>
              </a:lnSpc>
              <a:buSzPts val="1800"/>
              <a:buFontTx/>
              <a:buChar char="-"/>
            </a:pPr>
            <a:endParaRPr lang="en-CA" dirty="0">
              <a:solidFill>
                <a:srgbClr val="FF0000"/>
              </a:solidFill>
              <a:latin typeface="+mj-lt"/>
              <a:ea typeface="Old Standard TT"/>
              <a:cs typeface="Old Standard TT"/>
              <a:sym typeface="Old Standard TT"/>
            </a:endParaRPr>
          </a:p>
          <a:p>
            <a:pPr marL="0" lvl="0" indent="0" algn="l" rtl="0">
              <a:lnSpc>
                <a:spcPct val="150000"/>
              </a:lnSpc>
              <a:buSzPts val="1800"/>
              <a:buNone/>
            </a:pPr>
            <a:r>
              <a:rPr lang="en-CA" dirty="0">
                <a:solidFill>
                  <a:schemeClr val="tx1"/>
                </a:solidFill>
                <a:latin typeface="+mj-lt"/>
                <a:ea typeface="Old Standard TT"/>
                <a:cs typeface="Old Standard TT"/>
                <a:sym typeface="Old Standard TT"/>
              </a:rPr>
              <a:t>Thus: </a:t>
            </a:r>
            <a:r>
              <a:rPr lang="en-CA" b="1" dirty="0">
                <a:solidFill>
                  <a:schemeClr val="tx1"/>
                </a:solidFill>
                <a:latin typeface="+mj-lt"/>
                <a:ea typeface="Old Standard TT"/>
                <a:cs typeface="Old Standard TT"/>
                <a:sym typeface="Old Standard TT"/>
              </a:rPr>
              <a:t>want to develop sampling method for Ising models which takes (roughly) equivalent number of states across energy spectra.</a:t>
            </a:r>
          </a:p>
          <a:p>
            <a:pPr marL="0" lvl="0" indent="0" algn="l" rtl="0">
              <a:lnSpc>
                <a:spcPct val="150000"/>
              </a:lnSpc>
              <a:buSzPts val="1800"/>
              <a:buNone/>
            </a:pPr>
            <a:r>
              <a:rPr lang="en-CA" sz="1400" dirty="0">
                <a:solidFill>
                  <a:schemeClr val="tx1"/>
                </a:solidFill>
                <a:latin typeface="+mj-lt"/>
                <a:ea typeface="Old Standard TT"/>
                <a:cs typeface="Old Standard TT"/>
                <a:sym typeface="Old Standard TT"/>
              </a:rPr>
              <a:t>Class imbalance problem – show up all over the place – accuracy is bad metric for class imbalance problem – need to actively seek examples from underrepresented class to make sure we have enough training examples.</a:t>
            </a:r>
          </a:p>
          <a:p>
            <a:pPr marL="0" lvl="0" indent="0" algn="l" rtl="0">
              <a:lnSpc>
                <a:spcPct val="150000"/>
              </a:lnSpc>
              <a:buSzPts val="1800"/>
              <a:buNone/>
            </a:pPr>
            <a:r>
              <a:rPr lang="en-CA" b="1" dirty="0">
                <a:solidFill>
                  <a:schemeClr val="tx1"/>
                </a:solidFill>
                <a:latin typeface="+mj-lt"/>
                <a:ea typeface="Old Standard TT"/>
                <a:cs typeface="Old Standard TT"/>
                <a:sym typeface="Old Standard TT"/>
              </a:rPr>
              <a:t>Note: </a:t>
            </a:r>
            <a:r>
              <a:rPr lang="en-CA" dirty="0">
                <a:solidFill>
                  <a:schemeClr val="tx1"/>
                </a:solidFill>
                <a:latin typeface="+mj-lt"/>
                <a:ea typeface="Old Standard TT"/>
                <a:cs typeface="Old Standard TT"/>
                <a:sym typeface="Old Standard TT"/>
              </a:rPr>
              <a:t>success of NNs depends on “right” training data set!</a:t>
            </a:r>
            <a:endParaRPr lang="en-CA" b="1" dirty="0">
              <a:solidFill>
                <a:schemeClr val="tx1"/>
              </a:solidFill>
              <a:latin typeface="+mj-lt"/>
              <a:ea typeface="Old Standard TT"/>
              <a:cs typeface="Old Standard TT"/>
              <a:sym typeface="Old Standard TT"/>
            </a:endParaRP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4</a:t>
            </a:fld>
            <a:endParaRPr lang="en">
              <a:latin typeface="+mj-lt"/>
            </a:endParaRPr>
          </a:p>
        </p:txBody>
      </p:sp>
    </p:spTree>
    <p:extLst>
      <p:ext uri="{BB962C8B-B14F-4D97-AF65-F5344CB8AC3E}">
        <p14:creationId xmlns:p14="http://schemas.microsoft.com/office/powerpoint/2010/main" val="23026971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Deep Neural Network</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11700" y="786200"/>
            <a:ext cx="8435108" cy="3877017"/>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sz="1200" b="1" dirty="0">
                <a:solidFill>
                  <a:schemeClr val="tx1"/>
                </a:solidFill>
                <a:latin typeface="+mj-lt"/>
                <a:ea typeface="Old Standard TT"/>
                <a:cs typeface="Old Standard TT"/>
                <a:sym typeface="Old Standard TT"/>
              </a:rPr>
              <a:t>NN Structure/Algorithm:</a:t>
            </a:r>
          </a:p>
          <a:p>
            <a:pPr marL="0" lvl="0" indent="0" algn="l" rtl="0">
              <a:lnSpc>
                <a:spcPct val="150000"/>
              </a:lnSpc>
              <a:buSzPts val="1800"/>
              <a:buNone/>
            </a:pPr>
            <a:r>
              <a:rPr lang="en-CA" sz="1200" dirty="0">
                <a:solidFill>
                  <a:schemeClr val="tx1"/>
                </a:solidFill>
                <a:latin typeface="+mj-lt"/>
                <a:ea typeface="Old Standard TT"/>
                <a:cs typeface="Old Standard TT"/>
                <a:sym typeface="Old Standard TT"/>
              </a:rPr>
              <a:t>Take example problem of using DNN with regression, to find some value. </a:t>
            </a:r>
          </a:p>
          <a:p>
            <a:pPr marL="0" lvl="0" indent="0" algn="l" rtl="0">
              <a:lnSpc>
                <a:spcPct val="150000"/>
              </a:lnSpc>
              <a:buSzPts val="1800"/>
              <a:buNone/>
            </a:pPr>
            <a:r>
              <a:rPr lang="en-CA" sz="1200" dirty="0">
                <a:solidFill>
                  <a:schemeClr val="tx1"/>
                </a:solidFill>
                <a:latin typeface="+mj-lt"/>
                <a:ea typeface="Old Standard TT"/>
                <a:cs typeface="Old Standard TT"/>
                <a:sym typeface="Old Standard TT"/>
              </a:rPr>
              <a:t>How do we map input parameters to weights and inputs? Essentially: how do we map some problem to a DNN?</a:t>
            </a:r>
          </a:p>
          <a:p>
            <a:pPr marL="0" lvl="0" indent="0" algn="l" rtl="0">
              <a:lnSpc>
                <a:spcPct val="150000"/>
              </a:lnSpc>
              <a:buSzPts val="1800"/>
              <a:buNone/>
            </a:pPr>
            <a:r>
              <a:rPr lang="en-CA" sz="1200" dirty="0">
                <a:solidFill>
                  <a:schemeClr val="tx1"/>
                </a:solidFill>
                <a:latin typeface="+mj-lt"/>
                <a:ea typeface="Old Standard TT"/>
                <a:cs typeface="Old Standard TT"/>
                <a:sym typeface="Old Standard TT"/>
              </a:rPr>
              <a:t>Think of Ising model as 2D image.</a:t>
            </a:r>
          </a:p>
          <a:p>
            <a:pPr marL="0" lvl="0" indent="0" algn="l" rtl="0">
              <a:lnSpc>
                <a:spcPct val="150000"/>
              </a:lnSpc>
              <a:buSzPts val="1800"/>
              <a:buNone/>
            </a:pPr>
            <a:r>
              <a:rPr lang="en-CA" sz="1200" dirty="0">
                <a:solidFill>
                  <a:schemeClr val="tx1"/>
                </a:solidFill>
                <a:latin typeface="+mj-lt"/>
                <a:ea typeface="Old Standard TT"/>
                <a:cs typeface="Old Standard TT"/>
                <a:sym typeface="Old Standard TT"/>
              </a:rPr>
              <a:t>How can we represent data in the easiest fashion? Auto-encoder: compress and decompress data. Works by forgetting useless data.</a:t>
            </a:r>
          </a:p>
          <a:p>
            <a:pPr marL="0" lvl="0" indent="0" algn="l" rtl="0">
              <a:lnSpc>
                <a:spcPct val="150000"/>
              </a:lnSpc>
              <a:buSzPts val="1800"/>
              <a:buNone/>
            </a:pPr>
            <a:r>
              <a:rPr lang="en-CA" sz="1200" dirty="0">
                <a:solidFill>
                  <a:schemeClr val="tx1"/>
                </a:solidFill>
                <a:latin typeface="+mj-lt"/>
                <a:ea typeface="Old Standard TT"/>
                <a:cs typeface="Old Standard TT"/>
                <a:sym typeface="Old Standard TT"/>
              </a:rPr>
              <a:t>Neural net structure influenced by problem structure – and what kind of symmetries we can have in problem. The more symmetries we can encode, the easier time our NN will have. </a:t>
            </a:r>
          </a:p>
          <a:p>
            <a:pPr marL="0" lvl="0" indent="0" algn="l" rtl="0">
              <a:lnSpc>
                <a:spcPct val="150000"/>
              </a:lnSpc>
              <a:buSzPts val="1800"/>
              <a:buNone/>
            </a:pPr>
            <a:r>
              <a:rPr lang="en-CA" sz="1200" dirty="0">
                <a:solidFill>
                  <a:schemeClr val="tx1"/>
                </a:solidFill>
                <a:latin typeface="+mj-lt"/>
                <a:ea typeface="Old Standard TT"/>
                <a:cs typeface="Old Standard TT"/>
                <a:sym typeface="Old Standard TT"/>
              </a:rPr>
              <a:t>Here, just want to show that a NN works – don’t need to get too crazy. </a:t>
            </a:r>
            <a:r>
              <a:rPr lang="en-CA" sz="1200" dirty="0" err="1">
                <a:solidFill>
                  <a:schemeClr val="tx1"/>
                </a:solidFill>
                <a:latin typeface="+mj-lt"/>
                <a:ea typeface="Old Standard TT"/>
                <a:cs typeface="Old Standard TT"/>
                <a:sym typeface="Old Standard TT"/>
              </a:rPr>
              <a:t>PyTorch</a:t>
            </a:r>
            <a:r>
              <a:rPr lang="en-CA" sz="1200" dirty="0">
                <a:solidFill>
                  <a:schemeClr val="tx1"/>
                </a:solidFill>
                <a:latin typeface="+mj-lt"/>
                <a:ea typeface="Old Standard TT"/>
                <a:cs typeface="Old Standard TT"/>
                <a:sym typeface="Old Standard TT"/>
              </a:rPr>
              <a:t> can do lots of things for us – initializing weights, network, etc. </a:t>
            </a:r>
          </a:p>
          <a:p>
            <a:pPr marL="0" lvl="0" indent="0" algn="l" rtl="0">
              <a:lnSpc>
                <a:spcPct val="150000"/>
              </a:lnSpc>
              <a:buSzPts val="1800"/>
              <a:buNone/>
            </a:pPr>
            <a:endParaRPr lang="en-CA" sz="1200" dirty="0">
              <a:solidFill>
                <a:schemeClr val="tx1"/>
              </a:solidFill>
              <a:latin typeface="+mj-lt"/>
              <a:ea typeface="Old Standard TT"/>
              <a:cs typeface="Old Standard TT"/>
              <a:sym typeface="Old Standard TT"/>
            </a:endParaRPr>
          </a:p>
          <a:p>
            <a:pPr marL="0" lvl="0" indent="0" algn="l" rtl="0">
              <a:lnSpc>
                <a:spcPct val="150000"/>
              </a:lnSpc>
              <a:buSzPts val="1800"/>
              <a:buNone/>
            </a:pPr>
            <a:r>
              <a:rPr lang="en-CA" sz="1200" dirty="0">
                <a:solidFill>
                  <a:schemeClr val="tx1"/>
                </a:solidFill>
                <a:latin typeface="+mj-lt"/>
                <a:ea typeface="Old Standard TT"/>
                <a:cs typeface="Old Standard TT"/>
                <a:sym typeface="Old Standard TT"/>
              </a:rPr>
              <a:t>How much computational resource do we have? Some nets are very large to train.</a:t>
            </a:r>
          </a:p>
          <a:p>
            <a:pPr marL="0" lvl="0" indent="0" algn="l" rtl="0">
              <a:lnSpc>
                <a:spcPct val="150000"/>
              </a:lnSpc>
              <a:buSzPts val="1800"/>
              <a:buNone/>
            </a:pPr>
            <a:endParaRPr lang="en-CA" sz="1200" dirty="0">
              <a:solidFill>
                <a:schemeClr val="tx1"/>
              </a:solidFill>
              <a:latin typeface="+mj-lt"/>
              <a:ea typeface="Old Standard TT"/>
              <a:cs typeface="Old Standard TT"/>
              <a:sym typeface="Old Standard TT"/>
            </a:endParaRPr>
          </a:p>
          <a:p>
            <a:pPr marL="0" lvl="0" indent="0" algn="l" rtl="0">
              <a:lnSpc>
                <a:spcPct val="150000"/>
              </a:lnSpc>
              <a:buSzPts val="1800"/>
              <a:buNone/>
            </a:pPr>
            <a:r>
              <a:rPr lang="en-CA" sz="1200" dirty="0">
                <a:solidFill>
                  <a:schemeClr val="tx1"/>
                </a:solidFill>
                <a:latin typeface="+mj-lt"/>
                <a:ea typeface="Old Standard TT"/>
                <a:cs typeface="Old Standard TT"/>
                <a:sym typeface="Old Standard TT"/>
              </a:rPr>
              <a:t>Andre </a:t>
            </a:r>
            <a:r>
              <a:rPr lang="en-CA" sz="1200" dirty="0" err="1">
                <a:solidFill>
                  <a:schemeClr val="tx1"/>
                </a:solidFill>
                <a:latin typeface="+mj-lt"/>
                <a:ea typeface="Old Standard TT"/>
                <a:cs typeface="Old Standard TT"/>
                <a:sym typeface="Old Standard TT"/>
              </a:rPr>
              <a:t>Karpathy</a:t>
            </a:r>
            <a:r>
              <a:rPr lang="en-CA" sz="1200" dirty="0">
                <a:solidFill>
                  <a:schemeClr val="tx1"/>
                </a:solidFill>
                <a:latin typeface="+mj-lt"/>
                <a:ea typeface="Old Standard TT"/>
                <a:cs typeface="Old Standard TT"/>
                <a:sym typeface="Old Standard TT"/>
              </a:rPr>
              <a:t> -  blog post about steps to go through in order to train a neural network. Don’t need every one all the time – but a good guide! E.g. see if network can memorize one data point – if not, some issue. </a:t>
            </a: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40</a:t>
            </a:fld>
            <a:endParaRPr lang="en">
              <a:latin typeface="+mj-lt"/>
            </a:endParaRPr>
          </a:p>
        </p:txBody>
      </p:sp>
    </p:spTree>
    <p:extLst>
      <p:ext uri="{BB962C8B-B14F-4D97-AF65-F5344CB8AC3E}">
        <p14:creationId xmlns:p14="http://schemas.microsoft.com/office/powerpoint/2010/main" val="40304352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Deep Neural Network</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11700" y="708228"/>
            <a:ext cx="8435108" cy="3877017"/>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sz="1200" b="1" dirty="0">
                <a:solidFill>
                  <a:schemeClr val="tx1"/>
                </a:solidFill>
                <a:latin typeface="+mj-lt"/>
                <a:ea typeface="Old Standard TT"/>
                <a:cs typeface="Old Standard TT"/>
                <a:sym typeface="Old Standard TT"/>
              </a:rPr>
              <a:t>Training DNN on 4x4 Ising Model: </a:t>
            </a:r>
            <a:r>
              <a:rPr lang="en-CA" sz="1200" b="1" dirty="0">
                <a:solidFill>
                  <a:srgbClr val="00B050"/>
                </a:solidFill>
                <a:latin typeface="+mj-lt"/>
                <a:ea typeface="Old Standard TT"/>
                <a:cs typeface="Old Standard TT"/>
                <a:sym typeface="Old Standard TT"/>
              </a:rPr>
              <a:t>meet with </a:t>
            </a:r>
            <a:r>
              <a:rPr lang="en-CA" sz="1200" b="1" dirty="0" err="1">
                <a:solidFill>
                  <a:srgbClr val="00B050"/>
                </a:solidFill>
                <a:latin typeface="+mj-lt"/>
                <a:ea typeface="Old Standard TT"/>
                <a:cs typeface="Old Standard TT"/>
                <a:sym typeface="Old Standard TT"/>
              </a:rPr>
              <a:t>chris</a:t>
            </a:r>
            <a:r>
              <a:rPr lang="en-CA" sz="1200" b="1" dirty="0">
                <a:solidFill>
                  <a:srgbClr val="00B050"/>
                </a:solidFill>
                <a:latin typeface="+mj-lt"/>
                <a:ea typeface="Old Standard TT"/>
                <a:cs typeface="Old Standard TT"/>
                <a:sym typeface="Old Standard TT"/>
              </a:rPr>
              <a:t>, </a:t>
            </a:r>
            <a:r>
              <a:rPr lang="en-CA" sz="1200" b="1" dirty="0" err="1">
                <a:solidFill>
                  <a:srgbClr val="00B050"/>
                </a:solidFill>
                <a:latin typeface="+mj-lt"/>
                <a:ea typeface="Old Standard TT"/>
                <a:cs typeface="Old Standard TT"/>
                <a:sym typeface="Old Standard TT"/>
              </a:rPr>
              <a:t>viktor</a:t>
            </a:r>
            <a:r>
              <a:rPr lang="en-CA" sz="1200" b="1" dirty="0">
                <a:solidFill>
                  <a:srgbClr val="00B050"/>
                </a:solidFill>
                <a:latin typeface="+mj-lt"/>
                <a:ea typeface="Old Standard TT"/>
                <a:cs typeface="Old Standard TT"/>
                <a:sym typeface="Old Standard TT"/>
              </a:rPr>
              <a:t>, </a:t>
            </a:r>
            <a:r>
              <a:rPr lang="en-CA" sz="1200" b="1" dirty="0" err="1">
                <a:solidFill>
                  <a:srgbClr val="00B050"/>
                </a:solidFill>
                <a:latin typeface="+mj-lt"/>
                <a:ea typeface="Old Standard TT"/>
                <a:cs typeface="Old Standard TT"/>
                <a:sym typeface="Old Standard TT"/>
              </a:rPr>
              <a:t>evan</a:t>
            </a:r>
            <a:r>
              <a:rPr lang="en-CA" sz="1200" b="1" dirty="0">
                <a:solidFill>
                  <a:srgbClr val="00B050"/>
                </a:solidFill>
                <a:latin typeface="+mj-lt"/>
                <a:ea typeface="Old Standard TT"/>
                <a:cs typeface="Old Standard TT"/>
                <a:sym typeface="Old Standard TT"/>
              </a:rPr>
              <a:t>, ask for inner workings</a:t>
            </a:r>
          </a:p>
          <a:p>
            <a:pPr marL="0" lvl="0" indent="0" algn="l" rtl="0">
              <a:lnSpc>
                <a:spcPct val="150000"/>
              </a:lnSpc>
              <a:buSzPts val="1800"/>
              <a:buNone/>
            </a:pPr>
            <a:r>
              <a:rPr lang="en-CA" sz="1200" dirty="0">
                <a:solidFill>
                  <a:schemeClr val="tx1"/>
                </a:solidFill>
                <a:latin typeface="+mj-lt"/>
                <a:ea typeface="Old Standard TT"/>
                <a:cs typeface="Old Standard TT"/>
                <a:sym typeface="Old Standard TT"/>
              </a:rPr>
              <a:t>Take example problem:</a:t>
            </a:r>
          </a:p>
          <a:p>
            <a:pPr marL="171450" lvl="0" indent="-171450" algn="l" rtl="0">
              <a:lnSpc>
                <a:spcPct val="150000"/>
              </a:lnSpc>
              <a:buSzPts val="1800"/>
              <a:buFontTx/>
              <a:buChar char="-"/>
            </a:pPr>
            <a:r>
              <a:rPr lang="en-CA" sz="1200" dirty="0">
                <a:solidFill>
                  <a:schemeClr val="tx1"/>
                </a:solidFill>
                <a:latin typeface="+mj-lt"/>
                <a:ea typeface="Old Standard TT"/>
                <a:cs typeface="Old Standard TT"/>
                <a:sym typeface="Old Standard TT"/>
              </a:rPr>
              <a:t>Use DNN to find energy value of given Ising configuration, within 4x4 lattice model. Use regression. </a:t>
            </a:r>
            <a:endParaRPr lang="en-CA" sz="800" dirty="0">
              <a:solidFill>
                <a:schemeClr val="tx1"/>
              </a:solidFill>
              <a:latin typeface="+mj-lt"/>
              <a:ea typeface="Old Standard TT"/>
              <a:cs typeface="Old Standard TT"/>
              <a:sym typeface="Old Standard TT"/>
            </a:endParaRPr>
          </a:p>
          <a:p>
            <a:pPr marL="0" lvl="0" indent="0" algn="l" rtl="0">
              <a:lnSpc>
                <a:spcPct val="150000"/>
              </a:lnSpc>
              <a:buSzPts val="1800"/>
              <a:buNone/>
            </a:pPr>
            <a:r>
              <a:rPr lang="en-CA" sz="1200" b="1" dirty="0">
                <a:solidFill>
                  <a:schemeClr val="tx1"/>
                </a:solidFill>
                <a:latin typeface="+mj-lt"/>
                <a:ea typeface="Old Standard TT"/>
                <a:cs typeface="Old Standard TT"/>
                <a:sym typeface="Old Standard TT"/>
              </a:rPr>
              <a:t>Framing problem:</a:t>
            </a:r>
          </a:p>
          <a:p>
            <a:pPr marL="171450" lvl="0" indent="-171450" algn="l" rtl="0">
              <a:lnSpc>
                <a:spcPct val="150000"/>
              </a:lnSpc>
              <a:buSzPts val="1800"/>
              <a:buFontTx/>
              <a:buChar char="-"/>
            </a:pPr>
            <a:r>
              <a:rPr lang="en-CA" sz="1200" dirty="0">
                <a:solidFill>
                  <a:schemeClr val="tx1"/>
                </a:solidFill>
                <a:latin typeface="+mj-lt"/>
                <a:ea typeface="Old Standard TT"/>
                <a:cs typeface="Old Standard TT"/>
                <a:sym typeface="Old Standard TT"/>
              </a:rPr>
              <a:t>Supervised learning</a:t>
            </a:r>
          </a:p>
          <a:p>
            <a:pPr marL="171450" lvl="0" indent="-171450" algn="l" rtl="0">
              <a:lnSpc>
                <a:spcPct val="150000"/>
              </a:lnSpc>
              <a:buSzPts val="1800"/>
              <a:buFontTx/>
              <a:buChar char="-"/>
            </a:pPr>
            <a:r>
              <a:rPr lang="en-CA" sz="1200" dirty="0">
                <a:solidFill>
                  <a:schemeClr val="tx1"/>
                </a:solidFill>
                <a:latin typeface="+mj-lt"/>
                <a:ea typeface="Old Standard TT"/>
                <a:cs typeface="Old Standard TT"/>
                <a:sym typeface="Old Standard TT"/>
              </a:rPr>
              <a:t>Measure performance by comparing to analytically calculated energy values.</a:t>
            </a:r>
          </a:p>
          <a:p>
            <a:pPr marL="171450" lvl="0" indent="-171450" algn="l" rtl="0">
              <a:lnSpc>
                <a:spcPct val="150000"/>
              </a:lnSpc>
              <a:buSzPts val="1800"/>
              <a:buFontTx/>
              <a:buChar char="-"/>
            </a:pPr>
            <a:r>
              <a:rPr lang="en-CA" sz="1200" dirty="0">
                <a:solidFill>
                  <a:schemeClr val="tx1"/>
                </a:solidFill>
                <a:latin typeface="+mj-lt"/>
                <a:ea typeface="Old Standard TT"/>
                <a:cs typeface="Old Standard TT"/>
                <a:sym typeface="Old Standard TT"/>
              </a:rPr>
              <a:t>Have analytical solution just from counting spins (essentially).</a:t>
            </a:r>
          </a:p>
          <a:p>
            <a:pPr marL="171450" lvl="0" indent="-171450" algn="l" rtl="0">
              <a:lnSpc>
                <a:spcPct val="150000"/>
              </a:lnSpc>
              <a:buSzPts val="1800"/>
              <a:buFontTx/>
              <a:buChar char="-"/>
            </a:pPr>
            <a:endParaRPr lang="en-CA" sz="800" dirty="0">
              <a:solidFill>
                <a:schemeClr val="tx1"/>
              </a:solidFill>
              <a:latin typeface="+mj-lt"/>
              <a:ea typeface="Old Standard TT"/>
              <a:cs typeface="Old Standard TT"/>
              <a:sym typeface="Old Standard TT"/>
            </a:endParaRPr>
          </a:p>
          <a:p>
            <a:pPr marL="0" lvl="0" indent="0" algn="l" rtl="0">
              <a:lnSpc>
                <a:spcPct val="150000"/>
              </a:lnSpc>
              <a:buSzPts val="1800"/>
              <a:buNone/>
            </a:pPr>
            <a:r>
              <a:rPr lang="en-CA" sz="1200" b="1" dirty="0">
                <a:solidFill>
                  <a:schemeClr val="tx1"/>
                </a:solidFill>
                <a:latin typeface="+mj-lt"/>
                <a:ea typeface="Old Standard TT"/>
                <a:cs typeface="Old Standard TT"/>
                <a:sym typeface="Old Standard TT"/>
              </a:rPr>
              <a:t>Data management:</a:t>
            </a:r>
          </a:p>
          <a:p>
            <a:pPr marL="171450" lvl="0" indent="-171450" algn="l" rtl="0">
              <a:lnSpc>
                <a:spcPct val="150000"/>
              </a:lnSpc>
              <a:buSzPts val="1800"/>
              <a:buFontTx/>
              <a:buChar char="-"/>
            </a:pPr>
            <a:r>
              <a:rPr lang="en-CA" sz="1200" dirty="0">
                <a:solidFill>
                  <a:schemeClr val="tx1"/>
                </a:solidFill>
                <a:latin typeface="+mj-lt"/>
                <a:ea typeface="Old Standard TT"/>
                <a:cs typeface="Old Standard TT"/>
                <a:sym typeface="Old Standard TT"/>
              </a:rPr>
              <a:t>Ising configuration space – how much data do we need? </a:t>
            </a:r>
          </a:p>
          <a:p>
            <a:pPr marL="171450" lvl="0" indent="-171450" algn="l" rtl="0">
              <a:lnSpc>
                <a:spcPct val="150000"/>
              </a:lnSpc>
              <a:buSzPts val="1800"/>
              <a:buFontTx/>
              <a:buChar char="-"/>
            </a:pPr>
            <a:r>
              <a:rPr lang="en-CA" sz="1200" dirty="0">
                <a:solidFill>
                  <a:schemeClr val="tx1"/>
                </a:solidFill>
                <a:latin typeface="+mj-lt"/>
                <a:ea typeface="Old Standard TT"/>
                <a:cs typeface="Old Standard TT"/>
                <a:sym typeface="Old Standard TT"/>
              </a:rPr>
              <a:t>2^16 = 65536 possible configurations… may need large storage space. </a:t>
            </a:r>
            <a:r>
              <a:rPr lang="en-CA" sz="1200" dirty="0">
                <a:solidFill>
                  <a:srgbClr val="FF0000"/>
                </a:solidFill>
                <a:latin typeface="+mj-lt"/>
                <a:ea typeface="Old Standard TT"/>
                <a:cs typeface="Old Standard TT"/>
                <a:sym typeface="Old Standard TT"/>
              </a:rPr>
              <a:t>Do we have to store all training configurations? Or can we approximate simply by storing number of spin ups and spin downs (if we are only calculating energy</a:t>
            </a:r>
            <a:r>
              <a:rPr lang="en-CA" sz="1200" dirty="0">
                <a:solidFill>
                  <a:srgbClr val="00B050"/>
                </a:solidFill>
                <a:latin typeface="+mj-lt"/>
                <a:ea typeface="Old Standard TT"/>
                <a:cs typeface="Old Standard TT"/>
                <a:sym typeface="Old Standard TT"/>
              </a:rPr>
              <a:t>)? – can’t just approximate! Insufficient data, just number won’t give us correct energy for this problem.</a:t>
            </a:r>
          </a:p>
          <a:p>
            <a:pPr marL="171450" lvl="0" indent="-171450" algn="l" rtl="0">
              <a:lnSpc>
                <a:spcPct val="150000"/>
              </a:lnSpc>
              <a:buSzPts val="1800"/>
              <a:buFontTx/>
              <a:buChar char="-"/>
            </a:pPr>
            <a:r>
              <a:rPr lang="en-CA" sz="1200" dirty="0">
                <a:solidFill>
                  <a:schemeClr val="tx1"/>
                </a:solidFill>
                <a:latin typeface="+mj-lt"/>
                <a:ea typeface="Old Standard TT"/>
                <a:cs typeface="Old Standard TT"/>
                <a:sym typeface="Old Standard TT"/>
              </a:rPr>
              <a:t>Need to sample across full range of energies (as we have discussed before). </a:t>
            </a:r>
          </a:p>
          <a:p>
            <a:pPr marL="171450" lvl="0" indent="-171450" algn="l" rtl="0">
              <a:lnSpc>
                <a:spcPct val="150000"/>
              </a:lnSpc>
              <a:buSzPts val="1800"/>
              <a:buFontTx/>
              <a:buChar char="-"/>
            </a:pPr>
            <a:r>
              <a:rPr lang="en-CA" sz="1200" dirty="0">
                <a:solidFill>
                  <a:schemeClr val="tx1"/>
                </a:solidFill>
                <a:latin typeface="+mj-lt"/>
                <a:ea typeface="Old Standard TT"/>
                <a:cs typeface="Old Standard TT"/>
                <a:sym typeface="Old Standard TT"/>
              </a:rPr>
              <a:t>Need to generate training data set across range of energies. </a:t>
            </a:r>
            <a:r>
              <a:rPr lang="en-CA" sz="1200" dirty="0">
                <a:solidFill>
                  <a:srgbClr val="00B050"/>
                </a:solidFill>
                <a:latin typeface="+mj-lt"/>
                <a:ea typeface="Old Standard TT"/>
                <a:cs typeface="Old Standard TT"/>
                <a:sym typeface="Old Standard TT"/>
              </a:rPr>
              <a:t>– do this dumb way at first! NN will be the same!</a:t>
            </a: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41</a:t>
            </a:fld>
            <a:endParaRPr lang="en">
              <a:latin typeface="+mj-lt"/>
            </a:endParaRPr>
          </a:p>
        </p:txBody>
      </p:sp>
    </p:spTree>
    <p:extLst>
      <p:ext uri="{BB962C8B-B14F-4D97-AF65-F5344CB8AC3E}">
        <p14:creationId xmlns:p14="http://schemas.microsoft.com/office/powerpoint/2010/main" val="26952590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Deep Neural Network</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11700" y="786200"/>
            <a:ext cx="8435108" cy="3877017"/>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sz="1200" b="1" dirty="0">
                <a:solidFill>
                  <a:schemeClr val="tx1"/>
                </a:solidFill>
                <a:latin typeface="+mj-lt"/>
                <a:ea typeface="Old Standard TT"/>
                <a:cs typeface="Old Standard TT"/>
                <a:sym typeface="Old Standard TT"/>
              </a:rPr>
              <a:t>DNN Algorithm &amp; Design:</a:t>
            </a:r>
            <a:endParaRPr lang="en-CA" sz="1200" dirty="0">
              <a:solidFill>
                <a:schemeClr val="tx1"/>
              </a:solidFill>
              <a:latin typeface="+mj-lt"/>
              <a:ea typeface="Old Standard TT"/>
              <a:cs typeface="Old Standard TT"/>
              <a:sym typeface="Old Standard TT"/>
            </a:endParaRPr>
          </a:p>
          <a:p>
            <a:pPr marL="171450" lvl="0" indent="-171450" algn="l" rtl="0">
              <a:lnSpc>
                <a:spcPct val="150000"/>
              </a:lnSpc>
              <a:buSzPts val="1800"/>
              <a:buFontTx/>
              <a:buChar char="-"/>
            </a:pPr>
            <a:r>
              <a:rPr lang="en-CA" sz="1200" dirty="0">
                <a:solidFill>
                  <a:schemeClr val="tx1"/>
                </a:solidFill>
                <a:latin typeface="+mj-lt"/>
                <a:ea typeface="Old Standard TT"/>
                <a:cs typeface="Old Standard TT"/>
                <a:sym typeface="Old Standard TT"/>
              </a:rPr>
              <a:t>How do we know what our DNN will look like?</a:t>
            </a:r>
          </a:p>
          <a:p>
            <a:pPr marL="171450" lvl="0" indent="-171450" algn="l" rtl="0">
              <a:lnSpc>
                <a:spcPct val="150000"/>
              </a:lnSpc>
              <a:buSzPts val="1800"/>
              <a:buFontTx/>
              <a:buChar char="-"/>
            </a:pPr>
            <a:r>
              <a:rPr lang="en-CA" sz="1200" dirty="0">
                <a:solidFill>
                  <a:schemeClr val="tx1"/>
                </a:solidFill>
                <a:latin typeface="+mj-lt"/>
                <a:ea typeface="Old Standard TT"/>
                <a:cs typeface="Old Standard TT"/>
                <a:sym typeface="Old Standard TT"/>
              </a:rPr>
              <a:t>Do we have a generalized algorithm for designing these? Number of layers? </a:t>
            </a:r>
          </a:p>
          <a:p>
            <a:pPr marL="171450" lvl="0" indent="-171450" algn="l" rtl="0">
              <a:lnSpc>
                <a:spcPct val="150000"/>
              </a:lnSpc>
              <a:buSzPts val="1800"/>
              <a:buFontTx/>
              <a:buChar char="-"/>
            </a:pPr>
            <a:r>
              <a:rPr lang="en-CA" sz="1200" dirty="0">
                <a:solidFill>
                  <a:srgbClr val="FF0000"/>
                </a:solidFill>
                <a:latin typeface="+mj-lt"/>
                <a:ea typeface="Old Standard TT"/>
                <a:cs typeface="Old Standard TT"/>
                <a:sym typeface="Old Standard TT"/>
              </a:rPr>
              <a:t>Mapping a problem to a DNN?</a:t>
            </a:r>
          </a:p>
          <a:p>
            <a:pPr marL="0" lvl="0" indent="0" algn="l" rtl="0">
              <a:lnSpc>
                <a:spcPct val="150000"/>
              </a:lnSpc>
              <a:buSzPts val="1800"/>
              <a:buNone/>
            </a:pPr>
            <a:r>
              <a:rPr lang="en-CA" sz="1200" b="1" dirty="0">
                <a:solidFill>
                  <a:schemeClr val="tx1"/>
                </a:solidFill>
                <a:latin typeface="+mj-lt"/>
                <a:ea typeface="Old Standard TT"/>
                <a:cs typeface="Old Standard TT"/>
                <a:sym typeface="Old Standard TT"/>
              </a:rPr>
              <a:t>Typical Architecture (Regression Model): </a:t>
            </a:r>
            <a:r>
              <a:rPr lang="en-CA" sz="1200" b="1" dirty="0">
                <a:solidFill>
                  <a:srgbClr val="00B050"/>
                </a:solidFill>
                <a:latin typeface="+mj-lt"/>
                <a:ea typeface="Old Standard TT"/>
                <a:cs typeface="Old Standard TT"/>
                <a:sym typeface="Old Standard TT"/>
              </a:rPr>
              <a:t>- start with MNIST (!!), do classification – very similar to doing classification on </a:t>
            </a:r>
            <a:r>
              <a:rPr lang="en-CA" sz="1200" b="1" dirty="0" err="1">
                <a:solidFill>
                  <a:srgbClr val="00B050"/>
                </a:solidFill>
                <a:latin typeface="+mj-lt"/>
                <a:ea typeface="Old Standard TT"/>
                <a:cs typeface="Old Standard TT"/>
                <a:sym typeface="Old Standard TT"/>
              </a:rPr>
              <a:t>ising</a:t>
            </a:r>
            <a:r>
              <a:rPr lang="en-CA" sz="1200" b="1" dirty="0">
                <a:solidFill>
                  <a:srgbClr val="00B050"/>
                </a:solidFill>
                <a:latin typeface="+mj-lt"/>
                <a:ea typeface="Old Standard TT"/>
                <a:cs typeface="Old Standard TT"/>
                <a:sym typeface="Old Standard TT"/>
              </a:rPr>
              <a:t> model.</a:t>
            </a:r>
          </a:p>
          <a:p>
            <a:pPr marL="171450" lvl="0" indent="-171450" algn="l" rtl="0">
              <a:lnSpc>
                <a:spcPct val="150000"/>
              </a:lnSpc>
              <a:buSzPts val="1800"/>
              <a:buFontTx/>
              <a:buChar char="-"/>
            </a:pPr>
            <a:r>
              <a:rPr lang="en-CA" sz="1200" dirty="0">
                <a:solidFill>
                  <a:schemeClr val="tx1"/>
                </a:solidFill>
                <a:latin typeface="+mj-lt"/>
                <a:ea typeface="Old Standard TT"/>
                <a:cs typeface="Old Standard TT"/>
                <a:sym typeface="Old Standard TT"/>
              </a:rPr>
              <a:t>One input neuron per “input feature” – </a:t>
            </a:r>
            <a:r>
              <a:rPr lang="en-CA" sz="1200" dirty="0">
                <a:solidFill>
                  <a:srgbClr val="FF0000"/>
                </a:solidFill>
                <a:latin typeface="+mj-lt"/>
                <a:ea typeface="Old Standard TT"/>
                <a:cs typeface="Old Standard TT"/>
                <a:sym typeface="Old Standard TT"/>
              </a:rPr>
              <a:t>assumedly for 4x4 </a:t>
            </a:r>
            <a:r>
              <a:rPr lang="en-CA" sz="1200" dirty="0" err="1">
                <a:solidFill>
                  <a:srgbClr val="FF0000"/>
                </a:solidFill>
                <a:latin typeface="+mj-lt"/>
                <a:ea typeface="Old Standard TT"/>
                <a:cs typeface="Old Standard TT"/>
                <a:sym typeface="Old Standard TT"/>
              </a:rPr>
              <a:t>ising</a:t>
            </a:r>
            <a:r>
              <a:rPr lang="en-CA" sz="1200" dirty="0">
                <a:solidFill>
                  <a:srgbClr val="FF0000"/>
                </a:solidFill>
                <a:latin typeface="+mj-lt"/>
                <a:ea typeface="Old Standard TT"/>
                <a:cs typeface="Old Standard TT"/>
                <a:sym typeface="Old Standard TT"/>
              </a:rPr>
              <a:t> model, </a:t>
            </a:r>
            <a:r>
              <a:rPr lang="en-CA" sz="1200" dirty="0">
                <a:solidFill>
                  <a:srgbClr val="00B050"/>
                </a:solidFill>
                <a:latin typeface="+mj-lt"/>
                <a:ea typeface="Old Standard TT"/>
                <a:cs typeface="Old Standard TT"/>
                <a:sym typeface="Old Standard TT"/>
              </a:rPr>
              <a:t>16 input neurons, one per each site? + one for bias, often don’t need to explicitly include bias, included through layers. Might find bias = true in linear layers, ad nauseum.</a:t>
            </a:r>
          </a:p>
          <a:p>
            <a:pPr marL="171450" lvl="0" indent="-171450" algn="l" rtl="0">
              <a:lnSpc>
                <a:spcPct val="150000"/>
              </a:lnSpc>
              <a:buSzPts val="1800"/>
              <a:buFontTx/>
              <a:buChar char="-"/>
            </a:pPr>
            <a:r>
              <a:rPr lang="en-CA" sz="1200" dirty="0">
                <a:solidFill>
                  <a:schemeClr val="tx1"/>
                </a:solidFill>
                <a:latin typeface="+mj-lt"/>
                <a:ea typeface="Old Standard TT"/>
                <a:cs typeface="Old Standard TT"/>
                <a:sym typeface="Old Standard TT"/>
              </a:rPr>
              <a:t>1-5 hidden layers – depends on model – </a:t>
            </a:r>
            <a:r>
              <a:rPr lang="en-CA" sz="1200" dirty="0">
                <a:solidFill>
                  <a:srgbClr val="FF0000"/>
                </a:solidFill>
                <a:latin typeface="+mj-lt"/>
                <a:ea typeface="Old Standard TT"/>
                <a:cs typeface="Old Standard TT"/>
                <a:sym typeface="Old Standard TT"/>
              </a:rPr>
              <a:t>how do we know how many? </a:t>
            </a:r>
            <a:r>
              <a:rPr lang="en-CA" sz="1200" dirty="0">
                <a:solidFill>
                  <a:srgbClr val="00B050"/>
                </a:solidFill>
                <a:latin typeface="+mj-lt"/>
                <a:ea typeface="Old Standard TT"/>
                <a:cs typeface="Old Standard TT"/>
                <a:sym typeface="Old Standard TT"/>
              </a:rPr>
              <a:t>Try with one, two, three, four, experiment! Generally trial and error. For simple problems, don’t need complexity – more complex, more depth. Deeper nets take longer to train.</a:t>
            </a:r>
          </a:p>
          <a:p>
            <a:pPr marL="171450" lvl="0" indent="-171450" algn="l" rtl="0">
              <a:lnSpc>
                <a:spcPct val="150000"/>
              </a:lnSpc>
              <a:buSzPts val="1800"/>
              <a:buFontTx/>
              <a:buChar char="-"/>
            </a:pPr>
            <a:r>
              <a:rPr lang="en-CA" sz="1200" dirty="0">
                <a:solidFill>
                  <a:srgbClr val="00B050"/>
                </a:solidFill>
                <a:latin typeface="+mj-lt"/>
                <a:ea typeface="Old Standard TT"/>
                <a:cs typeface="Old Standard TT"/>
                <a:sym typeface="Old Standard TT"/>
              </a:rPr>
              <a:t>Buy subscription to </a:t>
            </a:r>
            <a:r>
              <a:rPr lang="en-CA" sz="1200" dirty="0" err="1">
                <a:solidFill>
                  <a:srgbClr val="00B050"/>
                </a:solidFill>
                <a:latin typeface="+mj-lt"/>
                <a:ea typeface="Old Standard TT"/>
                <a:cs typeface="Old Standard TT"/>
                <a:sym typeface="Old Standard TT"/>
              </a:rPr>
              <a:t>colab</a:t>
            </a:r>
            <a:r>
              <a:rPr lang="en-CA" sz="1200" dirty="0">
                <a:solidFill>
                  <a:srgbClr val="00B050"/>
                </a:solidFill>
                <a:latin typeface="+mj-lt"/>
                <a:ea typeface="Old Standard TT"/>
                <a:cs typeface="Old Standard TT"/>
                <a:sym typeface="Old Standard TT"/>
              </a:rPr>
              <a:t> pro, can run NNs on there – use their GPUs. Get started with </a:t>
            </a:r>
            <a:r>
              <a:rPr lang="en-CA" sz="1200" dirty="0" err="1">
                <a:solidFill>
                  <a:srgbClr val="00B050"/>
                </a:solidFill>
                <a:latin typeface="+mj-lt"/>
                <a:ea typeface="Old Standard TT"/>
                <a:cs typeface="Old Standard TT"/>
                <a:sym typeface="Old Standard TT"/>
              </a:rPr>
              <a:t>colab</a:t>
            </a:r>
            <a:r>
              <a:rPr lang="en-CA" sz="1200" dirty="0">
                <a:solidFill>
                  <a:srgbClr val="00B050"/>
                </a:solidFill>
                <a:latin typeface="+mj-lt"/>
                <a:ea typeface="Old Standard TT"/>
                <a:cs typeface="Old Standard TT"/>
                <a:sym typeface="Old Standard TT"/>
              </a:rPr>
              <a:t>, then consider getting </a:t>
            </a:r>
            <a:r>
              <a:rPr lang="en-CA" sz="1200" dirty="0" err="1">
                <a:solidFill>
                  <a:srgbClr val="00B050"/>
                </a:solidFill>
                <a:latin typeface="+mj-lt"/>
                <a:ea typeface="Old Standard TT"/>
                <a:cs typeface="Old Standard TT"/>
                <a:sym typeface="Old Standard TT"/>
              </a:rPr>
              <a:t>colab</a:t>
            </a:r>
            <a:r>
              <a:rPr lang="en-CA" sz="1200" dirty="0">
                <a:solidFill>
                  <a:srgbClr val="00B050"/>
                </a:solidFill>
                <a:latin typeface="+mj-lt"/>
                <a:ea typeface="Old Standard TT"/>
                <a:cs typeface="Old Standard TT"/>
                <a:sym typeface="Old Standard TT"/>
              </a:rPr>
              <a:t> pro – can do a lot of this easily from </a:t>
            </a:r>
            <a:r>
              <a:rPr lang="en-CA" sz="1200" dirty="0" err="1">
                <a:solidFill>
                  <a:srgbClr val="00B050"/>
                </a:solidFill>
                <a:latin typeface="+mj-lt"/>
                <a:ea typeface="Old Standard TT"/>
                <a:cs typeface="Old Standard TT"/>
                <a:sym typeface="Old Standard TT"/>
              </a:rPr>
              <a:t>colab</a:t>
            </a:r>
            <a:r>
              <a:rPr lang="en-CA" sz="1200" dirty="0">
                <a:solidFill>
                  <a:srgbClr val="00B050"/>
                </a:solidFill>
                <a:latin typeface="+mj-lt"/>
                <a:ea typeface="Old Standard TT"/>
                <a:cs typeface="Old Standard TT"/>
                <a:sym typeface="Old Standard TT"/>
              </a:rPr>
              <a:t>. Let Isaac know when we are waiting for code to run…</a:t>
            </a:r>
          </a:p>
          <a:p>
            <a:pPr marL="171450" lvl="0" indent="-171450" algn="l" rtl="0">
              <a:lnSpc>
                <a:spcPct val="150000"/>
              </a:lnSpc>
              <a:buSzPts val="1800"/>
              <a:buFontTx/>
              <a:buChar char="-"/>
            </a:pPr>
            <a:r>
              <a:rPr lang="en-CA" sz="1200" dirty="0">
                <a:solidFill>
                  <a:schemeClr val="tx1"/>
                </a:solidFill>
                <a:latin typeface="+mj-lt"/>
                <a:ea typeface="Old Standard TT"/>
                <a:cs typeface="Old Standard TT"/>
                <a:sym typeface="Old Standard TT"/>
              </a:rPr>
              <a:t>Neurons per hidden layer – </a:t>
            </a:r>
            <a:r>
              <a:rPr lang="en-CA" sz="1200" dirty="0">
                <a:solidFill>
                  <a:srgbClr val="FF0000"/>
                </a:solidFill>
                <a:latin typeface="+mj-lt"/>
                <a:ea typeface="Old Standard TT"/>
                <a:cs typeface="Old Standard TT"/>
                <a:sym typeface="Old Standard TT"/>
              </a:rPr>
              <a:t>again how do we know how many? </a:t>
            </a:r>
            <a:r>
              <a:rPr lang="en-CA" sz="1200" dirty="0">
                <a:solidFill>
                  <a:srgbClr val="00B050"/>
                </a:solidFill>
                <a:latin typeface="+mj-lt"/>
                <a:ea typeface="Old Standard TT"/>
                <a:cs typeface="Old Standard TT"/>
                <a:sym typeface="Old Standard TT"/>
              </a:rPr>
              <a:t>Experiment with 32, 64, 128!</a:t>
            </a:r>
          </a:p>
          <a:p>
            <a:pPr marL="171450" lvl="0" indent="-171450" algn="l" rtl="0">
              <a:lnSpc>
                <a:spcPct val="150000"/>
              </a:lnSpc>
              <a:buSzPts val="1800"/>
              <a:buFontTx/>
              <a:buChar char="-"/>
            </a:pPr>
            <a:r>
              <a:rPr lang="en-CA" sz="1200" dirty="0">
                <a:solidFill>
                  <a:schemeClr val="tx1"/>
                </a:solidFill>
                <a:latin typeface="+mj-lt"/>
                <a:ea typeface="Old Standard TT"/>
                <a:cs typeface="Old Standard TT"/>
                <a:sym typeface="Old Standard TT"/>
              </a:rPr>
              <a:t>Output neuron – just one, as we are looking at regression.</a:t>
            </a: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42</a:t>
            </a:fld>
            <a:endParaRPr lang="en">
              <a:latin typeface="+mj-lt"/>
            </a:endParaRPr>
          </a:p>
        </p:txBody>
      </p:sp>
    </p:spTree>
    <p:extLst>
      <p:ext uri="{BB962C8B-B14F-4D97-AF65-F5344CB8AC3E}">
        <p14:creationId xmlns:p14="http://schemas.microsoft.com/office/powerpoint/2010/main" val="29862431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Deep Neural Network</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11700" y="786200"/>
            <a:ext cx="8435108" cy="3877017"/>
          </a:xfrm>
          <a:prstGeom prst="rect">
            <a:avLst/>
          </a:prstGeom>
          <a:noFill/>
          <a:ln>
            <a:noFill/>
          </a:ln>
        </p:spPr>
        <p:txBody>
          <a:bodyPr spcFirstLastPara="1" wrap="square" lIns="91425" tIns="91425" rIns="91425" bIns="91425" anchor="t" anchorCtr="0">
            <a:noAutofit/>
          </a:bodyPr>
          <a:lstStyle/>
          <a:p>
            <a:pPr marL="228600" lvl="0" indent="-228600" algn="l" rtl="0">
              <a:lnSpc>
                <a:spcPct val="150000"/>
              </a:lnSpc>
              <a:buSzPts val="1800"/>
              <a:buAutoNum type="arabicPeriod"/>
            </a:pPr>
            <a:r>
              <a:rPr lang="en-CA" sz="1200" dirty="0">
                <a:solidFill>
                  <a:schemeClr val="tx1"/>
                </a:solidFill>
                <a:latin typeface="+mj-lt"/>
                <a:ea typeface="Old Standard TT"/>
                <a:cs typeface="Old Standard TT"/>
                <a:sym typeface="Old Standard TT"/>
              </a:rPr>
              <a:t>Define some class we use to initialize and do forward pass.</a:t>
            </a:r>
          </a:p>
          <a:p>
            <a:pPr marL="228600" lvl="0" indent="-228600" algn="l" rtl="0">
              <a:lnSpc>
                <a:spcPct val="150000"/>
              </a:lnSpc>
              <a:buSzPts val="1800"/>
              <a:buAutoNum type="arabicPeriod"/>
            </a:pPr>
            <a:r>
              <a:rPr lang="en-CA" sz="1200" dirty="0">
                <a:solidFill>
                  <a:schemeClr val="tx1"/>
                </a:solidFill>
                <a:latin typeface="+mj-lt"/>
                <a:ea typeface="Old Standard TT"/>
                <a:cs typeface="Old Standard TT"/>
                <a:sym typeface="Old Standard TT"/>
              </a:rPr>
              <a:t>In definition, put in number of layers, input and output sizes, etc.</a:t>
            </a:r>
          </a:p>
          <a:p>
            <a:pPr marL="228600" indent="-228600">
              <a:lnSpc>
                <a:spcPct val="150000"/>
              </a:lnSpc>
              <a:buFont typeface="Arial"/>
              <a:buAutoNum type="arabicPeriod"/>
            </a:pPr>
            <a:r>
              <a:rPr lang="en-CA" sz="1200" dirty="0">
                <a:solidFill>
                  <a:schemeClr val="tx1"/>
                </a:solidFill>
                <a:latin typeface="+mj-lt"/>
                <a:ea typeface="Old Standard TT"/>
                <a:cs typeface="Old Standard TT"/>
                <a:sym typeface="Old Standard TT"/>
              </a:rPr>
              <a:t>In class, also include </a:t>
            </a:r>
            <a:r>
              <a:rPr lang="en-CA" sz="1200" dirty="0" err="1">
                <a:solidFill>
                  <a:schemeClr val="tx1"/>
                </a:solidFill>
                <a:latin typeface="+mj-lt"/>
                <a:ea typeface="Old Standard TT"/>
                <a:cs typeface="Old Standard TT"/>
                <a:sym typeface="Old Standard TT"/>
              </a:rPr>
              <a:t>self.layers</a:t>
            </a:r>
            <a:r>
              <a:rPr lang="en-CA" sz="1200" dirty="0">
                <a:solidFill>
                  <a:schemeClr val="tx1"/>
                </a:solidFill>
                <a:latin typeface="+mj-lt"/>
                <a:ea typeface="Old Standard TT"/>
                <a:cs typeface="Old Standard TT"/>
                <a:sym typeface="Old Standard TT"/>
              </a:rPr>
              <a:t> we want to use, i.e. </a:t>
            </a:r>
            <a:r>
              <a:rPr lang="en-CA" sz="1200" dirty="0" err="1">
                <a:solidFill>
                  <a:schemeClr val="tx1"/>
                </a:solidFill>
                <a:latin typeface="+mj-lt"/>
                <a:ea typeface="Old Standard TT"/>
                <a:cs typeface="Old Standard TT"/>
                <a:sym typeface="Old Standard TT"/>
              </a:rPr>
              <a:t>self.conv</a:t>
            </a:r>
            <a:r>
              <a:rPr lang="en-CA" sz="1200" dirty="0">
                <a:solidFill>
                  <a:schemeClr val="tx1"/>
                </a:solidFill>
                <a:latin typeface="+mj-lt"/>
                <a:ea typeface="Old Standard TT"/>
                <a:cs typeface="Old Standard TT"/>
                <a:sym typeface="Old Standard TT"/>
              </a:rPr>
              <a:t> (imported layer for NN from </a:t>
            </a:r>
            <a:r>
              <a:rPr lang="en-CA" sz="1200" dirty="0" err="1">
                <a:solidFill>
                  <a:schemeClr val="tx1"/>
                </a:solidFill>
                <a:latin typeface="+mj-lt"/>
                <a:ea typeface="Old Standard TT"/>
                <a:cs typeface="Old Standard TT"/>
                <a:sym typeface="Old Standard TT"/>
              </a:rPr>
              <a:t>pytorch</a:t>
            </a:r>
            <a:r>
              <a:rPr lang="en-CA" sz="1200" dirty="0">
                <a:solidFill>
                  <a:schemeClr val="tx1"/>
                </a:solidFill>
                <a:latin typeface="+mj-lt"/>
                <a:ea typeface="Old Standard TT"/>
                <a:cs typeface="Old Standard TT"/>
                <a:sym typeface="Old Standard TT"/>
              </a:rPr>
              <a:t>), </a:t>
            </a:r>
            <a:r>
              <a:rPr lang="en-CA" sz="1200" dirty="0" err="1">
                <a:solidFill>
                  <a:schemeClr val="tx1"/>
                </a:solidFill>
                <a:latin typeface="+mj-lt"/>
                <a:ea typeface="Old Standard TT"/>
                <a:cs typeface="Old Standard TT"/>
                <a:sym typeface="Old Standard TT"/>
              </a:rPr>
              <a:t>self.linear</a:t>
            </a:r>
            <a:r>
              <a:rPr lang="en-CA" sz="1200" dirty="0">
                <a:solidFill>
                  <a:schemeClr val="tx1"/>
                </a:solidFill>
                <a:latin typeface="+mj-lt"/>
                <a:ea typeface="Old Standard TT"/>
                <a:cs typeface="Old Standard TT"/>
                <a:sym typeface="Old Standard TT"/>
              </a:rPr>
              <a:t> (which we will prob need), </a:t>
            </a:r>
            <a:r>
              <a:rPr lang="en-CA" sz="1200" dirty="0" err="1">
                <a:solidFill>
                  <a:schemeClr val="tx1"/>
                </a:solidFill>
                <a:latin typeface="+mj-lt"/>
                <a:ea typeface="Old Standard TT"/>
                <a:cs typeface="Old Standard TT"/>
                <a:sym typeface="Old Standard TT"/>
              </a:rPr>
              <a:t>self.dropout</a:t>
            </a:r>
            <a:r>
              <a:rPr lang="en-CA" sz="1200" dirty="0">
                <a:solidFill>
                  <a:schemeClr val="tx1"/>
                </a:solidFill>
                <a:latin typeface="+mj-lt"/>
                <a:ea typeface="Old Standard TT"/>
                <a:cs typeface="Old Standard TT"/>
                <a:sym typeface="Old Standard TT"/>
              </a:rPr>
              <a:t> (cuts random connections to prevent NN from just memorizing outputs), </a:t>
            </a:r>
            <a:r>
              <a:rPr lang="en-CA" sz="1200" dirty="0" err="1">
                <a:solidFill>
                  <a:schemeClr val="tx1"/>
                </a:solidFill>
                <a:latin typeface="+mj-lt"/>
                <a:ea typeface="Old Standard TT"/>
                <a:cs typeface="Old Standard TT"/>
                <a:sym typeface="Old Standard TT"/>
              </a:rPr>
              <a:t>self.flat</a:t>
            </a:r>
            <a:r>
              <a:rPr lang="en-CA" sz="1200" dirty="0">
                <a:solidFill>
                  <a:schemeClr val="tx1"/>
                </a:solidFill>
                <a:latin typeface="+mj-lt"/>
                <a:ea typeface="Old Standard TT"/>
                <a:cs typeface="Old Standard TT"/>
                <a:sym typeface="Old Standard TT"/>
              </a:rPr>
              <a:t>, </a:t>
            </a:r>
            <a:r>
              <a:rPr lang="en-CA" sz="1200" dirty="0" err="1">
                <a:solidFill>
                  <a:schemeClr val="tx1"/>
                </a:solidFill>
                <a:latin typeface="+mj-lt"/>
                <a:ea typeface="Old Standard TT"/>
                <a:cs typeface="Old Standard TT"/>
                <a:sym typeface="Old Standard TT"/>
              </a:rPr>
              <a:t>self.out</a:t>
            </a:r>
            <a:endParaRPr lang="en-CA" sz="1200" dirty="0">
              <a:solidFill>
                <a:schemeClr val="tx1"/>
              </a:solidFill>
              <a:latin typeface="+mj-lt"/>
              <a:ea typeface="Old Standard TT"/>
              <a:cs typeface="Old Standard TT"/>
              <a:sym typeface="Old Standard TT"/>
            </a:endParaRPr>
          </a:p>
          <a:p>
            <a:pPr marL="228600" lvl="0" indent="-228600" algn="l" rtl="0">
              <a:lnSpc>
                <a:spcPct val="150000"/>
              </a:lnSpc>
              <a:buSzPts val="1800"/>
              <a:buAutoNum type="arabicPeriod"/>
            </a:pPr>
            <a:r>
              <a:rPr lang="en-CA" sz="1200" dirty="0">
                <a:solidFill>
                  <a:schemeClr val="tx1"/>
                </a:solidFill>
                <a:latin typeface="+mj-lt"/>
                <a:ea typeface="Old Standard TT"/>
                <a:cs typeface="Old Standard TT"/>
                <a:sym typeface="Old Standard TT"/>
              </a:rPr>
              <a:t>Def forward (within class) for forward propagation model, where we take input, and applies the stuff we brought in above.</a:t>
            </a:r>
          </a:p>
          <a:p>
            <a:pPr marL="228600" lvl="0" indent="-228600" algn="l" rtl="0">
              <a:lnSpc>
                <a:spcPct val="150000"/>
              </a:lnSpc>
              <a:buSzPts val="1800"/>
              <a:buAutoNum type="arabicPeriod"/>
            </a:pPr>
            <a:endParaRPr lang="en-CA" sz="1200" dirty="0">
              <a:solidFill>
                <a:schemeClr val="tx1"/>
              </a:solidFill>
              <a:latin typeface="+mj-lt"/>
              <a:ea typeface="Old Standard TT"/>
              <a:cs typeface="Old Standard TT"/>
              <a:sym typeface="Old Standard TT"/>
            </a:endParaRPr>
          </a:p>
          <a:p>
            <a:pPr marL="0" lvl="0" indent="0" algn="l" rtl="0">
              <a:lnSpc>
                <a:spcPct val="150000"/>
              </a:lnSpc>
              <a:buSzPts val="1800"/>
              <a:buNone/>
            </a:pPr>
            <a:endParaRPr lang="en-CA" sz="1200" dirty="0">
              <a:solidFill>
                <a:schemeClr val="tx1"/>
              </a:solidFill>
              <a:latin typeface="+mj-lt"/>
              <a:ea typeface="Old Standard TT"/>
              <a:cs typeface="Old Standard TT"/>
              <a:sym typeface="Old Standard TT"/>
            </a:endParaRPr>
          </a:p>
          <a:p>
            <a:pPr marL="0" lvl="0" indent="0" algn="l" rtl="0">
              <a:lnSpc>
                <a:spcPct val="150000"/>
              </a:lnSpc>
              <a:buSzPts val="1800"/>
              <a:buNone/>
            </a:pPr>
            <a:endParaRPr lang="en-CA" sz="1200" dirty="0">
              <a:solidFill>
                <a:schemeClr val="tx1"/>
              </a:solidFill>
              <a:latin typeface="+mj-lt"/>
              <a:ea typeface="Old Standard TT"/>
              <a:cs typeface="Old Standard TT"/>
              <a:sym typeface="Old Standard TT"/>
            </a:endParaRPr>
          </a:p>
          <a:p>
            <a:pPr marL="0" lvl="0" indent="0" algn="l" rtl="0">
              <a:lnSpc>
                <a:spcPct val="150000"/>
              </a:lnSpc>
              <a:buSzPts val="1800"/>
              <a:buNone/>
            </a:pPr>
            <a:endParaRPr lang="en-CA" sz="1200" dirty="0">
              <a:solidFill>
                <a:schemeClr val="tx1"/>
              </a:solidFill>
              <a:latin typeface="+mj-lt"/>
              <a:ea typeface="Old Standard TT"/>
              <a:cs typeface="Old Standard TT"/>
              <a:sym typeface="Old Standard TT"/>
            </a:endParaRPr>
          </a:p>
          <a:p>
            <a:pPr marL="0" lvl="0" indent="0" algn="l" rtl="0">
              <a:lnSpc>
                <a:spcPct val="150000"/>
              </a:lnSpc>
              <a:buSzPts val="1800"/>
              <a:buNone/>
            </a:pPr>
            <a:endParaRPr lang="en-CA" sz="1200" dirty="0">
              <a:solidFill>
                <a:schemeClr val="tx1"/>
              </a:solidFill>
              <a:latin typeface="+mj-lt"/>
              <a:ea typeface="Old Standard TT"/>
              <a:cs typeface="Old Standard TT"/>
              <a:sym typeface="Old Standard TT"/>
            </a:endParaRPr>
          </a:p>
          <a:p>
            <a:pPr marL="0" lvl="0" indent="0" algn="l" rtl="0">
              <a:lnSpc>
                <a:spcPct val="150000"/>
              </a:lnSpc>
              <a:buSzPts val="1800"/>
              <a:buNone/>
            </a:pPr>
            <a:endParaRPr lang="en-CA" sz="1200" dirty="0">
              <a:solidFill>
                <a:schemeClr val="tx1"/>
              </a:solidFill>
              <a:latin typeface="+mj-lt"/>
              <a:ea typeface="Old Standard TT"/>
              <a:cs typeface="Old Standard TT"/>
              <a:sym typeface="Old Standard TT"/>
            </a:endParaRPr>
          </a:p>
          <a:p>
            <a:pPr marL="0" lvl="0" indent="0" algn="l" rtl="0">
              <a:lnSpc>
                <a:spcPct val="150000"/>
              </a:lnSpc>
              <a:buSzPts val="1800"/>
              <a:buNone/>
            </a:pPr>
            <a:r>
              <a:rPr lang="en-CA" sz="1200" dirty="0">
                <a:solidFill>
                  <a:schemeClr val="tx1"/>
                </a:solidFill>
                <a:latin typeface="+mj-lt"/>
                <a:ea typeface="Old Standard TT"/>
                <a:cs typeface="Old Standard TT"/>
                <a:sym typeface="Old Standard TT"/>
              </a:rPr>
              <a:t>Standard feed forward/</a:t>
            </a:r>
            <a:r>
              <a:rPr lang="en-CA" sz="1200" dirty="0" err="1">
                <a:solidFill>
                  <a:schemeClr val="tx1"/>
                </a:solidFill>
                <a:latin typeface="+mj-lt"/>
                <a:ea typeface="Old Standard TT"/>
                <a:cs typeface="Old Standard TT"/>
                <a:sym typeface="Old Standard TT"/>
              </a:rPr>
              <a:t>artifial</a:t>
            </a:r>
            <a:r>
              <a:rPr lang="en-CA" sz="1200" dirty="0">
                <a:solidFill>
                  <a:schemeClr val="tx1"/>
                </a:solidFill>
                <a:latin typeface="+mj-lt"/>
                <a:ea typeface="Old Standard TT"/>
                <a:cs typeface="Old Standard TT"/>
                <a:sym typeface="Old Standard TT"/>
              </a:rPr>
              <a:t> neural net – good!</a:t>
            </a:r>
          </a:p>
          <a:p>
            <a:pPr marL="0" lvl="0" indent="0" algn="l" rtl="0">
              <a:lnSpc>
                <a:spcPct val="150000"/>
              </a:lnSpc>
              <a:buSzPts val="1800"/>
              <a:buNone/>
            </a:pPr>
            <a:r>
              <a:rPr lang="en-CA" sz="1200" dirty="0">
                <a:solidFill>
                  <a:schemeClr val="tx1"/>
                </a:solidFill>
                <a:latin typeface="+mj-lt"/>
                <a:ea typeface="Old Standard TT"/>
                <a:cs typeface="Old Standard TT"/>
                <a:sym typeface="Old Standard TT"/>
              </a:rPr>
              <a:t>CNN deals with spatial stuff – but we can usually flatten stuff into 1D vectors to use in FF/ANN which works.</a:t>
            </a: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43</a:t>
            </a:fld>
            <a:endParaRPr lang="en">
              <a:latin typeface="+mj-lt"/>
            </a:endParaRPr>
          </a:p>
        </p:txBody>
      </p:sp>
      <p:pic>
        <p:nvPicPr>
          <p:cNvPr id="1026" name="Picture 2">
            <a:extLst>
              <a:ext uri="{FF2B5EF4-FFF2-40B4-BE49-F238E27FC236}">
                <a16:creationId xmlns:a16="http://schemas.microsoft.com/office/drawing/2014/main" id="{D6AF7BF4-6DD5-57F3-F7BF-A553EB96D6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6335" y="2452671"/>
            <a:ext cx="1391330" cy="1526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4091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Deep Neural Network</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11700" y="786200"/>
            <a:ext cx="8435108" cy="3877017"/>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sz="1200" dirty="0" err="1">
                <a:solidFill>
                  <a:schemeClr val="tx1"/>
                </a:solidFill>
                <a:latin typeface="+mj-lt"/>
                <a:ea typeface="Old Standard TT"/>
                <a:cs typeface="Old Standard TT"/>
                <a:sym typeface="Old Standard TT"/>
              </a:rPr>
              <a:t>torch.optim</a:t>
            </a:r>
            <a:r>
              <a:rPr lang="en-CA" sz="1200" dirty="0">
                <a:solidFill>
                  <a:schemeClr val="tx1"/>
                </a:solidFill>
                <a:latin typeface="+mj-lt"/>
                <a:ea typeface="Old Standard TT"/>
                <a:cs typeface="Old Standard TT"/>
                <a:sym typeface="Old Standard TT"/>
              </a:rPr>
              <a:t> has the optimizers we might want </a:t>
            </a:r>
            <a:r>
              <a:rPr lang="en-CA" sz="1200" dirty="0" err="1">
                <a:solidFill>
                  <a:schemeClr val="tx1"/>
                </a:solidFill>
                <a:latin typeface="+mj-lt"/>
                <a:ea typeface="Old Standard TT"/>
                <a:cs typeface="Old Standard TT"/>
                <a:sym typeface="Old Standard TT"/>
              </a:rPr>
              <a:t>ie</a:t>
            </a:r>
            <a:r>
              <a:rPr lang="en-CA" sz="1200" dirty="0">
                <a:solidFill>
                  <a:schemeClr val="tx1"/>
                </a:solidFill>
                <a:latin typeface="+mj-lt"/>
                <a:ea typeface="Old Standard TT"/>
                <a:cs typeface="Old Standard TT"/>
                <a:sym typeface="Old Standard TT"/>
              </a:rPr>
              <a:t>. SGE, we can import loss functions as well </a:t>
            </a:r>
            <a:r>
              <a:rPr lang="en-CA" sz="1200" dirty="0" err="1">
                <a:solidFill>
                  <a:schemeClr val="tx1"/>
                </a:solidFill>
                <a:latin typeface="+mj-lt"/>
                <a:ea typeface="Old Standard TT"/>
                <a:cs typeface="Old Standard TT"/>
                <a:sym typeface="Old Standard TT"/>
              </a:rPr>
              <a:t>ie</a:t>
            </a:r>
            <a:r>
              <a:rPr lang="en-CA" sz="1200" dirty="0">
                <a:solidFill>
                  <a:schemeClr val="tx1"/>
                </a:solidFill>
                <a:latin typeface="+mj-lt"/>
                <a:ea typeface="Old Standard TT"/>
                <a:cs typeface="Old Standard TT"/>
                <a:sym typeface="Old Standard TT"/>
              </a:rPr>
              <a:t> </a:t>
            </a:r>
            <a:r>
              <a:rPr lang="en-CA" sz="1200" dirty="0" err="1">
                <a:solidFill>
                  <a:schemeClr val="tx1"/>
                </a:solidFill>
                <a:latin typeface="+mj-lt"/>
                <a:ea typeface="Old Standard TT"/>
                <a:cs typeface="Old Standard TT"/>
                <a:sym typeface="Old Standard TT"/>
              </a:rPr>
              <a:t>MSELoss</a:t>
            </a:r>
            <a:r>
              <a:rPr lang="en-CA" sz="1200" dirty="0">
                <a:solidFill>
                  <a:schemeClr val="tx1"/>
                </a:solidFill>
                <a:latin typeface="+mj-lt"/>
                <a:ea typeface="Old Standard TT"/>
                <a:cs typeface="Old Standard TT"/>
                <a:sym typeface="Old Standard TT"/>
              </a:rPr>
              <a:t>, </a:t>
            </a:r>
            <a:r>
              <a:rPr lang="en-CA" sz="1200" dirty="0" err="1">
                <a:solidFill>
                  <a:schemeClr val="tx1"/>
                </a:solidFill>
                <a:latin typeface="+mj-lt"/>
                <a:ea typeface="Old Standard TT"/>
                <a:cs typeface="Old Standard TT"/>
                <a:sym typeface="Old Standard TT"/>
              </a:rPr>
              <a:t>BCELoss</a:t>
            </a:r>
            <a:r>
              <a:rPr lang="en-CA" sz="1200" dirty="0">
                <a:solidFill>
                  <a:schemeClr val="tx1"/>
                </a:solidFill>
                <a:latin typeface="+mj-lt"/>
                <a:ea typeface="Old Standard TT"/>
                <a:cs typeface="Old Standard TT"/>
                <a:sym typeface="Old Standard TT"/>
              </a:rPr>
              <a:t>, mean absolute error loss, etc.</a:t>
            </a:r>
          </a:p>
          <a:p>
            <a:pPr marL="0" lvl="0" indent="0" algn="l" rtl="0">
              <a:lnSpc>
                <a:spcPct val="150000"/>
              </a:lnSpc>
              <a:buSzPts val="1800"/>
              <a:buNone/>
            </a:pPr>
            <a:endParaRPr lang="en-CA" sz="1200" dirty="0">
              <a:solidFill>
                <a:schemeClr val="tx1"/>
              </a:solidFill>
              <a:latin typeface="+mj-lt"/>
              <a:ea typeface="Old Standard TT"/>
              <a:cs typeface="Old Standard TT"/>
              <a:sym typeface="Old Standard TT"/>
            </a:endParaRPr>
          </a:p>
          <a:p>
            <a:pPr marL="0" lvl="0" indent="0" algn="l" rtl="0">
              <a:lnSpc>
                <a:spcPct val="150000"/>
              </a:lnSpc>
              <a:buSzPts val="1800"/>
              <a:buNone/>
            </a:pPr>
            <a:endParaRPr lang="en-CA" sz="1200" dirty="0">
              <a:solidFill>
                <a:schemeClr val="tx1"/>
              </a:solidFill>
              <a:latin typeface="+mj-lt"/>
              <a:ea typeface="Old Standard TT"/>
              <a:cs typeface="Old Standard TT"/>
              <a:sym typeface="Old Standard TT"/>
            </a:endParaRPr>
          </a:p>
          <a:p>
            <a:pPr marL="0" lvl="0" indent="0" algn="l" rtl="0">
              <a:lnSpc>
                <a:spcPct val="150000"/>
              </a:lnSpc>
              <a:buSzPts val="1800"/>
              <a:buNone/>
            </a:pPr>
            <a:endParaRPr lang="en-CA" sz="1200" dirty="0">
              <a:solidFill>
                <a:schemeClr val="tx1"/>
              </a:solidFill>
              <a:latin typeface="+mj-lt"/>
              <a:ea typeface="Old Standard TT"/>
              <a:cs typeface="Old Standard TT"/>
              <a:sym typeface="Old Standard TT"/>
            </a:endParaRPr>
          </a:p>
          <a:p>
            <a:pPr marL="0" lvl="0" indent="0" algn="l" rtl="0">
              <a:lnSpc>
                <a:spcPct val="150000"/>
              </a:lnSpc>
              <a:buSzPts val="1800"/>
              <a:buNone/>
            </a:pPr>
            <a:endParaRPr lang="en-CA" sz="1200" dirty="0">
              <a:solidFill>
                <a:schemeClr val="tx1"/>
              </a:solidFill>
              <a:latin typeface="+mj-lt"/>
              <a:ea typeface="Old Standard TT"/>
              <a:cs typeface="Old Standard TT"/>
              <a:sym typeface="Old Standard TT"/>
            </a:endParaRPr>
          </a:p>
          <a:p>
            <a:pPr marL="0" lvl="0" indent="0" algn="l" rtl="0">
              <a:lnSpc>
                <a:spcPct val="150000"/>
              </a:lnSpc>
              <a:buSzPts val="1800"/>
              <a:buNone/>
            </a:pPr>
            <a:endParaRPr lang="en-CA" sz="1200" dirty="0">
              <a:solidFill>
                <a:schemeClr val="tx1"/>
              </a:solidFill>
              <a:latin typeface="+mj-lt"/>
              <a:ea typeface="Old Standard TT"/>
              <a:cs typeface="Old Standard TT"/>
              <a:sym typeface="Old Standard TT"/>
            </a:endParaRPr>
          </a:p>
          <a:p>
            <a:pPr marL="0" lvl="0" indent="0" algn="l" rtl="0">
              <a:lnSpc>
                <a:spcPct val="150000"/>
              </a:lnSpc>
              <a:buSzPts val="1800"/>
              <a:buNone/>
            </a:pPr>
            <a:endParaRPr lang="en-CA" sz="1200" dirty="0">
              <a:solidFill>
                <a:schemeClr val="tx1"/>
              </a:solidFill>
              <a:latin typeface="+mj-lt"/>
              <a:ea typeface="Old Standard TT"/>
              <a:cs typeface="Old Standard TT"/>
              <a:sym typeface="Old Standard TT"/>
            </a:endParaRPr>
          </a:p>
          <a:p>
            <a:pPr marL="0" lvl="0" indent="0" algn="l" rtl="0">
              <a:lnSpc>
                <a:spcPct val="150000"/>
              </a:lnSpc>
              <a:buSzPts val="1800"/>
              <a:buNone/>
            </a:pPr>
            <a:endParaRPr lang="en-CA" sz="1200" dirty="0">
              <a:solidFill>
                <a:schemeClr val="tx1"/>
              </a:solidFill>
              <a:latin typeface="+mj-lt"/>
              <a:ea typeface="Old Standard TT"/>
              <a:cs typeface="Old Standard TT"/>
              <a:sym typeface="Old Standard TT"/>
            </a:endParaRPr>
          </a:p>
          <a:p>
            <a:pPr marL="0" lvl="0" indent="0" algn="l" rtl="0">
              <a:lnSpc>
                <a:spcPct val="150000"/>
              </a:lnSpc>
              <a:buSzPts val="1800"/>
              <a:buNone/>
            </a:pPr>
            <a:endParaRPr lang="en-CA" sz="1200" dirty="0">
              <a:solidFill>
                <a:schemeClr val="tx1"/>
              </a:solidFill>
              <a:latin typeface="+mj-lt"/>
              <a:ea typeface="Old Standard TT"/>
              <a:cs typeface="Old Standard TT"/>
              <a:sym typeface="Old Standard TT"/>
            </a:endParaRPr>
          </a:p>
          <a:p>
            <a:pPr marL="0" lvl="0" indent="0" algn="l" rtl="0">
              <a:lnSpc>
                <a:spcPct val="150000"/>
              </a:lnSpc>
              <a:buSzPts val="1800"/>
              <a:buNone/>
            </a:pPr>
            <a:endParaRPr lang="en-CA" sz="1200" dirty="0">
              <a:solidFill>
                <a:schemeClr val="tx1"/>
              </a:solidFill>
              <a:latin typeface="+mj-lt"/>
              <a:ea typeface="Old Standard TT"/>
              <a:cs typeface="Old Standard TT"/>
              <a:sym typeface="Old Standard TT"/>
            </a:endParaRPr>
          </a:p>
          <a:p>
            <a:pPr marL="0" lvl="0" indent="0" algn="l" rtl="0">
              <a:lnSpc>
                <a:spcPct val="150000"/>
              </a:lnSpc>
              <a:buSzPts val="1800"/>
              <a:buNone/>
            </a:pPr>
            <a:r>
              <a:rPr lang="en-CA" sz="1200" dirty="0">
                <a:solidFill>
                  <a:schemeClr val="tx1"/>
                </a:solidFill>
                <a:latin typeface="+mj-lt"/>
                <a:ea typeface="Old Standard TT"/>
                <a:cs typeface="Old Standard TT"/>
                <a:sym typeface="Old Standard TT"/>
              </a:rPr>
              <a:t>Can define </a:t>
            </a:r>
            <a:r>
              <a:rPr lang="en-CA" sz="1200" dirty="0" err="1">
                <a:solidFill>
                  <a:schemeClr val="tx1"/>
                </a:solidFill>
                <a:latin typeface="+mj-lt"/>
                <a:ea typeface="Old Standard TT"/>
                <a:cs typeface="Old Standard TT"/>
                <a:sym typeface="Old Standard TT"/>
              </a:rPr>
              <a:t>train_batched</a:t>
            </a:r>
            <a:r>
              <a:rPr lang="en-CA" sz="1200" dirty="0">
                <a:solidFill>
                  <a:schemeClr val="tx1"/>
                </a:solidFill>
                <a:latin typeface="+mj-lt"/>
                <a:ea typeface="Old Standard TT"/>
                <a:cs typeface="Old Standard TT"/>
                <a:sym typeface="Old Standard TT"/>
              </a:rPr>
              <a:t> function outside of </a:t>
            </a:r>
            <a:r>
              <a:rPr lang="en-CA" sz="1200" dirty="0" err="1">
                <a:solidFill>
                  <a:schemeClr val="tx1"/>
                </a:solidFill>
                <a:latin typeface="+mj-lt"/>
                <a:ea typeface="Old Standard TT"/>
                <a:cs typeface="Old Standard TT"/>
                <a:sym typeface="Old Standard TT"/>
              </a:rPr>
              <a:t>nn</a:t>
            </a:r>
            <a:r>
              <a:rPr lang="en-CA" sz="1200" dirty="0">
                <a:solidFill>
                  <a:schemeClr val="tx1"/>
                </a:solidFill>
                <a:latin typeface="+mj-lt"/>
                <a:ea typeface="Old Standard TT"/>
                <a:cs typeface="Old Standard TT"/>
                <a:sym typeface="Old Standard TT"/>
              </a:rPr>
              <a:t> class, where we define optimizer, incl. learning rate, parameters we use in our optimization, calculating the loss, and we can call </a:t>
            </a:r>
            <a:r>
              <a:rPr lang="en-CA" sz="1200" dirty="0" err="1">
                <a:solidFill>
                  <a:schemeClr val="tx1"/>
                </a:solidFill>
                <a:latin typeface="+mj-lt"/>
                <a:ea typeface="Old Standard TT"/>
                <a:cs typeface="Old Standard TT"/>
                <a:sym typeface="Old Standard TT"/>
              </a:rPr>
              <a:t>loss.backward</a:t>
            </a:r>
            <a:r>
              <a:rPr lang="en-CA" sz="1200" dirty="0">
                <a:solidFill>
                  <a:schemeClr val="tx1"/>
                </a:solidFill>
                <a:latin typeface="+mj-lt"/>
                <a:ea typeface="Old Standard TT"/>
                <a:cs typeface="Old Standard TT"/>
                <a:sym typeface="Old Standard TT"/>
              </a:rPr>
              <a:t>() to do backward pass.</a:t>
            </a: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44</a:t>
            </a:fld>
            <a:endParaRPr lang="en">
              <a:latin typeface="+mj-lt"/>
            </a:endParaRPr>
          </a:p>
        </p:txBody>
      </p:sp>
      <p:pic>
        <p:nvPicPr>
          <p:cNvPr id="2050" name="Picture 2">
            <a:extLst>
              <a:ext uri="{FF2B5EF4-FFF2-40B4-BE49-F238E27FC236}">
                <a16:creationId xmlns:a16="http://schemas.microsoft.com/office/drawing/2014/main" id="{1BEEE5D2-75D7-8492-A080-DDD97280B4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821" y="1627888"/>
            <a:ext cx="5626237" cy="2110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3281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Deep Neural Network</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11700" y="786200"/>
            <a:ext cx="8435108" cy="3877017"/>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sz="1200" dirty="0">
                <a:solidFill>
                  <a:schemeClr val="tx1"/>
                </a:solidFill>
                <a:latin typeface="+mj-lt"/>
                <a:ea typeface="Old Standard TT"/>
                <a:cs typeface="Old Standard TT"/>
                <a:sym typeface="Old Standard TT"/>
              </a:rPr>
              <a:t>Not sure why we have optimizer zero grad, but there is a reason somewhere…</a:t>
            </a:r>
          </a:p>
          <a:p>
            <a:pPr marL="0" lvl="0" indent="0" algn="l" rtl="0">
              <a:lnSpc>
                <a:spcPct val="150000"/>
              </a:lnSpc>
              <a:buSzPts val="1800"/>
              <a:buNone/>
            </a:pPr>
            <a:endParaRPr lang="en-CA" sz="1200" dirty="0">
              <a:solidFill>
                <a:schemeClr val="tx1"/>
              </a:solidFill>
              <a:latin typeface="+mj-lt"/>
              <a:ea typeface="Old Standard TT"/>
              <a:cs typeface="Old Standard TT"/>
              <a:sym typeface="Old Standard TT"/>
            </a:endParaRPr>
          </a:p>
          <a:p>
            <a:pPr marL="0" lvl="0" indent="0" algn="l" rtl="0">
              <a:lnSpc>
                <a:spcPct val="150000"/>
              </a:lnSpc>
              <a:buSzPts val="1800"/>
              <a:buNone/>
            </a:pPr>
            <a:endParaRPr lang="en-CA" sz="1200" dirty="0">
              <a:solidFill>
                <a:schemeClr val="tx1"/>
              </a:solidFill>
              <a:latin typeface="+mj-lt"/>
              <a:ea typeface="Old Standard TT"/>
              <a:cs typeface="Old Standard TT"/>
              <a:sym typeface="Old Standard TT"/>
            </a:endParaRPr>
          </a:p>
          <a:p>
            <a:pPr marL="0" lvl="0" indent="0" algn="l" rtl="0">
              <a:lnSpc>
                <a:spcPct val="150000"/>
              </a:lnSpc>
              <a:buSzPts val="1800"/>
              <a:buNone/>
            </a:pPr>
            <a:endParaRPr lang="en-CA" sz="1200" dirty="0">
              <a:solidFill>
                <a:schemeClr val="tx1"/>
              </a:solidFill>
              <a:latin typeface="+mj-lt"/>
              <a:ea typeface="Old Standard TT"/>
              <a:cs typeface="Old Standard TT"/>
              <a:sym typeface="Old Standard TT"/>
            </a:endParaRPr>
          </a:p>
          <a:p>
            <a:pPr marL="0" lvl="0" indent="0" algn="l" rtl="0">
              <a:lnSpc>
                <a:spcPct val="150000"/>
              </a:lnSpc>
              <a:buSzPts val="1800"/>
              <a:buNone/>
            </a:pPr>
            <a:endParaRPr lang="en-CA" sz="1200" dirty="0">
              <a:solidFill>
                <a:schemeClr val="tx1"/>
              </a:solidFill>
              <a:latin typeface="+mj-lt"/>
              <a:ea typeface="Old Standard TT"/>
              <a:cs typeface="Old Standard TT"/>
              <a:sym typeface="Old Standard TT"/>
            </a:endParaRPr>
          </a:p>
          <a:p>
            <a:pPr marL="0" lvl="0" indent="0" algn="l" rtl="0">
              <a:lnSpc>
                <a:spcPct val="150000"/>
              </a:lnSpc>
              <a:buSzPts val="1800"/>
              <a:buNone/>
            </a:pPr>
            <a:endParaRPr lang="en-CA" sz="1200" dirty="0">
              <a:solidFill>
                <a:schemeClr val="tx1"/>
              </a:solidFill>
              <a:latin typeface="+mj-lt"/>
              <a:ea typeface="Old Standard TT"/>
              <a:cs typeface="Old Standard TT"/>
              <a:sym typeface="Old Standard TT"/>
            </a:endParaRPr>
          </a:p>
          <a:p>
            <a:pPr marL="0" lvl="0" indent="0" algn="l" rtl="0">
              <a:lnSpc>
                <a:spcPct val="150000"/>
              </a:lnSpc>
              <a:buSzPts val="1800"/>
              <a:buNone/>
            </a:pPr>
            <a:endParaRPr lang="en-CA" sz="1200" dirty="0">
              <a:solidFill>
                <a:schemeClr val="tx1"/>
              </a:solidFill>
              <a:latin typeface="+mj-lt"/>
              <a:ea typeface="Old Standard TT"/>
              <a:cs typeface="Old Standard TT"/>
              <a:sym typeface="Old Standard TT"/>
            </a:endParaRPr>
          </a:p>
          <a:p>
            <a:pPr marL="0" lvl="0" indent="0" algn="l" rtl="0">
              <a:lnSpc>
                <a:spcPct val="150000"/>
              </a:lnSpc>
              <a:buSzPts val="1800"/>
              <a:buNone/>
            </a:pPr>
            <a:endParaRPr lang="en-CA" sz="1200" dirty="0">
              <a:solidFill>
                <a:schemeClr val="tx1"/>
              </a:solidFill>
              <a:latin typeface="+mj-lt"/>
              <a:ea typeface="Old Standard TT"/>
              <a:cs typeface="Old Standard TT"/>
              <a:sym typeface="Old Standard TT"/>
            </a:endParaRPr>
          </a:p>
          <a:p>
            <a:pPr marL="0" lvl="0" indent="0" algn="l" rtl="0">
              <a:lnSpc>
                <a:spcPct val="150000"/>
              </a:lnSpc>
              <a:buSzPts val="1800"/>
              <a:buNone/>
            </a:pPr>
            <a:r>
              <a:rPr lang="en-CA" sz="1200" dirty="0">
                <a:solidFill>
                  <a:schemeClr val="tx1"/>
                </a:solidFill>
                <a:latin typeface="+mj-lt"/>
                <a:ea typeface="Old Standard TT"/>
                <a:cs typeface="Old Standard TT"/>
                <a:sym typeface="Old Standard TT"/>
              </a:rPr>
              <a:t>IMPORTANT: Here’s a structure, but make sure we are in train mode in train,</a:t>
            </a:r>
          </a:p>
          <a:p>
            <a:pPr marL="0" lvl="0" indent="0" algn="l" rtl="0">
              <a:lnSpc>
                <a:spcPct val="150000"/>
              </a:lnSpc>
              <a:buSzPts val="1800"/>
              <a:buNone/>
            </a:pPr>
            <a:r>
              <a:rPr lang="en-CA" sz="1200" dirty="0">
                <a:solidFill>
                  <a:schemeClr val="tx1"/>
                </a:solidFill>
                <a:latin typeface="+mj-lt"/>
                <a:ea typeface="Old Standard TT"/>
                <a:cs typeface="Old Standard TT"/>
                <a:sym typeface="Old Standard TT"/>
              </a:rPr>
              <a:t>And eval when we’re doing our forward propagation – and never the </a:t>
            </a:r>
          </a:p>
          <a:p>
            <a:pPr marL="0" lvl="0" indent="0" algn="l" rtl="0">
              <a:lnSpc>
                <a:spcPct val="150000"/>
              </a:lnSpc>
              <a:buSzPts val="1800"/>
              <a:buNone/>
            </a:pPr>
            <a:r>
              <a:rPr lang="en-CA" sz="1200" dirty="0">
                <a:solidFill>
                  <a:schemeClr val="tx1"/>
                </a:solidFill>
                <a:latin typeface="+mj-lt"/>
                <a:ea typeface="Old Standard TT"/>
                <a:cs typeface="Old Standard TT"/>
                <a:sym typeface="Old Standard TT"/>
              </a:rPr>
              <a:t>Two shall meet! </a:t>
            </a: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45</a:t>
            </a:fld>
            <a:endParaRPr lang="en">
              <a:latin typeface="+mj-lt"/>
            </a:endParaRPr>
          </a:p>
        </p:txBody>
      </p:sp>
      <p:pic>
        <p:nvPicPr>
          <p:cNvPr id="3074" name="Picture 2">
            <a:extLst>
              <a:ext uri="{FF2B5EF4-FFF2-40B4-BE49-F238E27FC236}">
                <a16:creationId xmlns:a16="http://schemas.microsoft.com/office/drawing/2014/main" id="{CAF6D19C-45D9-A97F-42C3-F718FA3146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146" y="1252574"/>
            <a:ext cx="4721225" cy="154710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A2BD464-4671-AFE6-A11D-7764416AD9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4810" y="346266"/>
            <a:ext cx="2024970" cy="158562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2D239D6E-6669-4652-B10A-1F76BE809B2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60003"/>
          <a:stretch/>
        </p:blipFill>
        <p:spPr bwMode="auto">
          <a:xfrm>
            <a:off x="5722291" y="2049428"/>
            <a:ext cx="3110009" cy="104464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B9A6A799-C654-B2F9-744B-9D266C90B5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6204" y="3163273"/>
            <a:ext cx="2922182" cy="1872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4951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8" name="Google Shape;148;p26"/>
          <p:cNvSpPr txBox="1">
            <a:spLocks noGrp="1"/>
          </p:cNvSpPr>
          <p:nvPr>
            <p:ph type="body" idx="1"/>
          </p:nvPr>
        </p:nvSpPr>
        <p:spPr>
          <a:xfrm>
            <a:off x="311700" y="304191"/>
            <a:ext cx="8435108" cy="3877017"/>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sz="1200" b="1" dirty="0">
                <a:solidFill>
                  <a:schemeClr val="tx1"/>
                </a:solidFill>
                <a:latin typeface="+mj-lt"/>
                <a:ea typeface="Old Standard TT"/>
                <a:cs typeface="Old Standard TT"/>
                <a:sym typeface="Old Standard TT"/>
              </a:rPr>
              <a:t>Backpropagation Algorithm:</a:t>
            </a:r>
            <a:endParaRPr lang="en-CA" sz="1200" dirty="0">
              <a:solidFill>
                <a:schemeClr val="tx1"/>
              </a:solidFill>
              <a:latin typeface="+mj-lt"/>
              <a:ea typeface="Old Standard TT"/>
              <a:cs typeface="Old Standard TT"/>
              <a:sym typeface="Old Standard TT"/>
            </a:endParaRPr>
          </a:p>
          <a:p>
            <a:pPr marL="228600" lvl="0" indent="-228600" algn="l" rtl="0">
              <a:lnSpc>
                <a:spcPct val="150000"/>
              </a:lnSpc>
              <a:buSzPts val="1800"/>
              <a:buAutoNum type="arabicPeriod"/>
            </a:pPr>
            <a:r>
              <a:rPr lang="en-CA" sz="1200" dirty="0">
                <a:solidFill>
                  <a:schemeClr val="tx1"/>
                </a:solidFill>
                <a:latin typeface="+mj-lt"/>
                <a:ea typeface="Old Standard TT"/>
                <a:cs typeface="Old Standard TT"/>
                <a:sym typeface="Old Standard TT"/>
              </a:rPr>
              <a:t>Pass a set of training data {</a:t>
            </a:r>
            <a:r>
              <a:rPr lang="en-CA" sz="1200" dirty="0" err="1">
                <a:solidFill>
                  <a:schemeClr val="tx1"/>
                </a:solidFill>
                <a:latin typeface="+mj-lt"/>
                <a:ea typeface="Old Standard TT"/>
                <a:cs typeface="Old Standard TT"/>
                <a:sym typeface="Old Standard TT"/>
              </a:rPr>
              <a:t>t_i</a:t>
            </a:r>
            <a:r>
              <a:rPr lang="en-CA" sz="1200" dirty="0">
                <a:solidFill>
                  <a:schemeClr val="tx1"/>
                </a:solidFill>
                <a:latin typeface="+mj-lt"/>
                <a:ea typeface="Old Standard TT"/>
                <a:cs typeface="Old Standard TT"/>
                <a:sym typeface="Old Standard TT"/>
              </a:rPr>
              <a:t>} to DNN input. Here, set of data is spins for one 4x4 configuration, and input is 17 neurons, 16 possible spins plus one bias </a:t>
            </a:r>
            <a:r>
              <a:rPr lang="en-CA" sz="1200" dirty="0">
                <a:solidFill>
                  <a:srgbClr val="FF0000"/>
                </a:solidFill>
                <a:latin typeface="+mj-lt"/>
                <a:ea typeface="Old Standard TT"/>
                <a:cs typeface="Old Standard TT"/>
                <a:sym typeface="Old Standard TT"/>
              </a:rPr>
              <a:t>(what is bias in this case? Flipping a spin up or down?)</a:t>
            </a:r>
          </a:p>
          <a:p>
            <a:pPr marL="228600" lvl="0" indent="-228600" algn="l" rtl="0">
              <a:lnSpc>
                <a:spcPct val="150000"/>
              </a:lnSpc>
              <a:buSzPts val="1800"/>
              <a:buAutoNum type="arabicPeriod"/>
            </a:pPr>
            <a:r>
              <a:rPr lang="en-CA" sz="1200" dirty="0">
                <a:solidFill>
                  <a:schemeClr val="tx1"/>
                </a:solidFill>
                <a:latin typeface="+mj-lt"/>
                <a:ea typeface="Old Standard TT"/>
                <a:cs typeface="Old Standard TT"/>
                <a:sym typeface="Old Standard TT"/>
              </a:rPr>
              <a:t>Pass data set to hidden layer 1. </a:t>
            </a:r>
            <a:r>
              <a:rPr lang="en-CA" sz="1200" dirty="0">
                <a:solidFill>
                  <a:srgbClr val="FF0000"/>
                </a:solidFill>
                <a:latin typeface="+mj-lt"/>
                <a:ea typeface="Old Standard TT"/>
                <a:cs typeface="Old Standard TT"/>
                <a:sym typeface="Old Standard TT"/>
              </a:rPr>
              <a:t>(How many neurons in hidden layers?), </a:t>
            </a:r>
            <a:r>
              <a:rPr lang="en-CA" sz="1200" dirty="0">
                <a:solidFill>
                  <a:schemeClr val="tx1"/>
                </a:solidFill>
                <a:latin typeface="+mj-lt"/>
                <a:ea typeface="Old Standard TT"/>
                <a:cs typeface="Old Standard TT"/>
                <a:sym typeface="Old Standard TT"/>
              </a:rPr>
              <a:t>randomly initializing weights on first pass, using activation function f(sum 0</a:t>
            </a:r>
            <a:r>
              <a:rPr lang="en-CA" sz="1200" dirty="0">
                <a:solidFill>
                  <a:schemeClr val="tx1"/>
                </a:solidFill>
                <a:latin typeface="+mj-lt"/>
                <a:ea typeface="Old Standard TT"/>
                <a:cs typeface="Old Standard TT"/>
                <a:sym typeface="Wingdings" panose="05000000000000000000" pitchFamily="2" charset="2"/>
              </a:rPr>
              <a:t>16, </a:t>
            </a:r>
            <a:r>
              <a:rPr lang="en-CA" sz="1200" dirty="0">
                <a:solidFill>
                  <a:schemeClr val="tx1"/>
                </a:solidFill>
                <a:latin typeface="+mj-lt"/>
                <a:ea typeface="Old Standard TT"/>
                <a:cs typeface="Old Standard TT"/>
                <a:sym typeface="Old Standard TT"/>
              </a:rPr>
              <a:t> S_1i*W_1i).</a:t>
            </a:r>
          </a:p>
          <a:p>
            <a:pPr marL="228600" lvl="0" indent="-228600" algn="l" rtl="0">
              <a:lnSpc>
                <a:spcPct val="150000"/>
              </a:lnSpc>
              <a:buSzPts val="1800"/>
              <a:buAutoNum type="arabicPeriod"/>
            </a:pPr>
            <a:r>
              <a:rPr lang="en-CA" sz="1200" dirty="0">
                <a:solidFill>
                  <a:schemeClr val="tx1"/>
                </a:solidFill>
                <a:latin typeface="+mj-lt"/>
                <a:ea typeface="Old Standard TT"/>
                <a:cs typeface="Old Standard TT"/>
                <a:sym typeface="Old Standard TT"/>
              </a:rPr>
              <a:t>Compute output for all {</a:t>
            </a:r>
            <a:r>
              <a:rPr lang="en-CA" sz="1200" dirty="0" err="1">
                <a:solidFill>
                  <a:schemeClr val="tx1"/>
                </a:solidFill>
                <a:latin typeface="+mj-lt"/>
                <a:ea typeface="Old Standard TT"/>
                <a:cs typeface="Old Standard TT"/>
                <a:sym typeface="Old Standard TT"/>
              </a:rPr>
              <a:t>t_i</a:t>
            </a:r>
            <a:r>
              <a:rPr lang="en-CA" sz="1200" dirty="0">
                <a:solidFill>
                  <a:schemeClr val="tx1"/>
                </a:solidFill>
                <a:latin typeface="+mj-lt"/>
                <a:ea typeface="Old Standard TT"/>
                <a:cs typeface="Old Standard TT"/>
                <a:sym typeface="Old Standard TT"/>
              </a:rPr>
              <a:t>}.</a:t>
            </a:r>
          </a:p>
          <a:p>
            <a:pPr marL="228600" lvl="0" indent="-228600" algn="l" rtl="0">
              <a:lnSpc>
                <a:spcPct val="150000"/>
              </a:lnSpc>
              <a:buSzPts val="1800"/>
              <a:buAutoNum type="arabicPeriod"/>
            </a:pPr>
            <a:r>
              <a:rPr lang="en-CA" sz="1200" dirty="0">
                <a:solidFill>
                  <a:schemeClr val="tx1"/>
                </a:solidFill>
                <a:latin typeface="+mj-lt"/>
                <a:ea typeface="Old Standard TT"/>
                <a:cs typeface="Old Standard TT"/>
                <a:sym typeface="Old Standard TT"/>
              </a:rPr>
              <a:t>Repeat steps 2-3 for all hidden layers, and keep a record of all layer outputs. </a:t>
            </a:r>
            <a:r>
              <a:rPr lang="en-CA" sz="1200" dirty="0">
                <a:solidFill>
                  <a:srgbClr val="FF0000"/>
                </a:solidFill>
                <a:latin typeface="+mj-lt"/>
                <a:ea typeface="Old Standard TT"/>
                <a:cs typeface="Old Standard TT"/>
                <a:sym typeface="Old Standard TT"/>
              </a:rPr>
              <a:t>(How many hidden layers?)</a:t>
            </a:r>
          </a:p>
          <a:p>
            <a:pPr marL="228600" lvl="0" indent="-228600" algn="l" rtl="0">
              <a:lnSpc>
                <a:spcPct val="150000"/>
              </a:lnSpc>
              <a:buSzPts val="1800"/>
              <a:buAutoNum type="arabicPeriod"/>
            </a:pPr>
            <a:r>
              <a:rPr lang="en-CA" sz="1200" dirty="0">
                <a:solidFill>
                  <a:schemeClr val="tx1"/>
                </a:solidFill>
                <a:latin typeface="+mj-lt"/>
                <a:ea typeface="Old Standard TT"/>
                <a:cs typeface="Old Standard TT"/>
                <a:sym typeface="Old Standard TT"/>
              </a:rPr>
              <a:t>Record regression output from last layer (single neuron).</a:t>
            </a:r>
          </a:p>
          <a:p>
            <a:pPr marL="228600" lvl="0" indent="-228600" algn="l" rtl="0">
              <a:lnSpc>
                <a:spcPct val="150000"/>
              </a:lnSpc>
              <a:buSzPts val="1800"/>
              <a:buAutoNum type="arabicPeriod"/>
            </a:pPr>
            <a:r>
              <a:rPr lang="en-CA" sz="1200" dirty="0">
                <a:solidFill>
                  <a:schemeClr val="tx1"/>
                </a:solidFill>
                <a:latin typeface="+mj-lt"/>
                <a:ea typeface="Old Standard TT"/>
                <a:cs typeface="Old Standard TT"/>
                <a:sym typeface="Old Standard TT"/>
              </a:rPr>
              <a:t>Compute loss (error) between DNN output and analytical output. Here, this is difference in DNN output energy and analytically calculated energy of configuration.</a:t>
            </a:r>
          </a:p>
          <a:p>
            <a:pPr marL="228600" lvl="0" indent="-228600" algn="l" rtl="0">
              <a:lnSpc>
                <a:spcPct val="150000"/>
              </a:lnSpc>
              <a:buSzPts val="1800"/>
              <a:buAutoNum type="arabicPeriod"/>
            </a:pPr>
            <a:r>
              <a:rPr lang="en-CA" sz="1200" dirty="0">
                <a:solidFill>
                  <a:schemeClr val="tx1"/>
                </a:solidFill>
                <a:latin typeface="+mj-lt"/>
                <a:ea typeface="Old Standard TT"/>
                <a:cs typeface="Old Standard TT"/>
                <a:sym typeface="Old Standard TT"/>
              </a:rPr>
              <a:t>Measure output error at each hidden layer, of each </a:t>
            </a:r>
            <a:r>
              <a:rPr lang="en-CA" sz="1200" dirty="0">
                <a:solidFill>
                  <a:srgbClr val="FF0000"/>
                </a:solidFill>
                <a:latin typeface="+mj-lt"/>
                <a:ea typeface="Old Standard TT"/>
                <a:cs typeface="Old Standard TT"/>
                <a:sym typeface="Old Standard TT"/>
              </a:rPr>
              <a:t>neuron(?) – using chain rule (how?).</a:t>
            </a:r>
          </a:p>
          <a:p>
            <a:pPr marL="228600" lvl="0" indent="-228600" algn="l" rtl="0">
              <a:lnSpc>
                <a:spcPct val="150000"/>
              </a:lnSpc>
              <a:buSzPts val="1800"/>
              <a:buAutoNum type="arabicPeriod"/>
            </a:pPr>
            <a:r>
              <a:rPr lang="en-CA" sz="1200" dirty="0">
                <a:solidFill>
                  <a:schemeClr val="tx1"/>
                </a:solidFill>
                <a:latin typeface="+mj-lt"/>
                <a:ea typeface="Old Standard TT"/>
                <a:cs typeface="Old Standard TT"/>
                <a:sym typeface="Old Standard TT"/>
              </a:rPr>
              <a:t>Compute how much of this error comes from each previous connection (</a:t>
            </a:r>
            <a:r>
              <a:rPr lang="en-CA" sz="1200" dirty="0">
                <a:solidFill>
                  <a:srgbClr val="FF0000"/>
                </a:solidFill>
                <a:latin typeface="+mj-lt"/>
                <a:ea typeface="Old Standard TT"/>
                <a:cs typeface="Old Standard TT"/>
                <a:sym typeface="Old Standard TT"/>
              </a:rPr>
              <a:t>neuron or layer?) </a:t>
            </a:r>
            <a:r>
              <a:rPr lang="en-CA" sz="1200" dirty="0">
                <a:solidFill>
                  <a:schemeClr val="tx1"/>
                </a:solidFill>
                <a:latin typeface="+mj-lt"/>
                <a:ea typeface="Old Standard TT"/>
                <a:cs typeface="Old Standard TT"/>
                <a:sym typeface="Old Standard TT"/>
              </a:rPr>
              <a:t>– measures the </a:t>
            </a:r>
            <a:r>
              <a:rPr lang="en-CA" sz="1200" dirty="0">
                <a:solidFill>
                  <a:srgbClr val="FF0000"/>
                </a:solidFill>
                <a:latin typeface="+mj-lt"/>
                <a:ea typeface="Old Standard TT"/>
                <a:cs typeface="Old Standard TT"/>
                <a:sym typeface="Old Standard TT"/>
              </a:rPr>
              <a:t>error gradient(?) </a:t>
            </a:r>
            <a:r>
              <a:rPr lang="en-CA" sz="1200" dirty="0">
                <a:solidFill>
                  <a:schemeClr val="tx1"/>
                </a:solidFill>
                <a:latin typeface="+mj-lt"/>
                <a:ea typeface="Old Standard TT"/>
                <a:cs typeface="Old Standard TT"/>
                <a:sym typeface="Old Standard TT"/>
              </a:rPr>
              <a:t>across all weights in the network.</a:t>
            </a:r>
          </a:p>
          <a:p>
            <a:pPr marL="228600" lvl="0" indent="-228600" algn="l" rtl="0">
              <a:lnSpc>
                <a:spcPct val="150000"/>
              </a:lnSpc>
              <a:buSzPts val="1800"/>
              <a:buAutoNum type="arabicPeriod"/>
            </a:pPr>
            <a:r>
              <a:rPr lang="en-CA" sz="1200" dirty="0">
                <a:solidFill>
                  <a:schemeClr val="tx1"/>
                </a:solidFill>
                <a:latin typeface="+mj-lt"/>
                <a:ea typeface="Old Standard TT"/>
                <a:cs typeface="Old Standard TT"/>
                <a:sym typeface="Old Standard TT"/>
              </a:rPr>
              <a:t>Update all weights with gradient descent using error gradients – </a:t>
            </a:r>
            <a:r>
              <a:rPr lang="en-CA" sz="1200" dirty="0">
                <a:solidFill>
                  <a:srgbClr val="FF0000"/>
                </a:solidFill>
                <a:latin typeface="+mj-lt"/>
                <a:ea typeface="Old Standard TT"/>
                <a:cs typeface="Old Standard TT"/>
                <a:sym typeface="Old Standard TT"/>
              </a:rPr>
              <a:t>how?</a:t>
            </a:r>
          </a:p>
          <a:p>
            <a:pPr marL="228600" lvl="0" indent="-228600" algn="l" rtl="0">
              <a:lnSpc>
                <a:spcPct val="150000"/>
              </a:lnSpc>
              <a:buSzPts val="1800"/>
              <a:buAutoNum type="arabicPeriod"/>
            </a:pPr>
            <a:r>
              <a:rPr lang="en-CA" sz="1200" dirty="0">
                <a:solidFill>
                  <a:srgbClr val="FF0000"/>
                </a:solidFill>
                <a:latin typeface="+mj-lt"/>
                <a:ea typeface="Old Standard TT"/>
                <a:cs typeface="Old Standard TT"/>
                <a:sym typeface="Old Standard TT"/>
              </a:rPr>
              <a:t> </a:t>
            </a:r>
            <a:r>
              <a:rPr lang="en-CA" sz="1200" dirty="0">
                <a:solidFill>
                  <a:schemeClr val="tx1"/>
                </a:solidFill>
                <a:latin typeface="+mj-lt"/>
                <a:ea typeface="Old Standard TT"/>
                <a:cs typeface="Old Standard TT"/>
                <a:sym typeface="Old Standard TT"/>
              </a:rPr>
              <a:t>Repeat for all training data. </a:t>
            </a:r>
            <a:r>
              <a:rPr lang="en-CA" sz="1200" dirty="0">
                <a:solidFill>
                  <a:srgbClr val="FF0000"/>
                </a:solidFill>
                <a:latin typeface="+mj-lt"/>
                <a:ea typeface="Old Standard TT"/>
                <a:cs typeface="Old Standard TT"/>
                <a:sym typeface="Old Standard TT"/>
              </a:rPr>
              <a:t>Then can test with testing data just by feeding to NN given weights? Or?</a:t>
            </a:r>
          </a:p>
          <a:p>
            <a:pPr marL="0" lvl="0" indent="0" algn="l" rtl="0">
              <a:lnSpc>
                <a:spcPct val="150000"/>
              </a:lnSpc>
              <a:buSzPts val="1800"/>
              <a:buNone/>
            </a:pPr>
            <a:r>
              <a:rPr lang="en-CA" sz="1200" dirty="0">
                <a:solidFill>
                  <a:srgbClr val="FF0000"/>
                </a:solidFill>
                <a:latin typeface="+mj-lt"/>
                <a:ea typeface="Old Standard TT"/>
                <a:cs typeface="Old Standard TT"/>
                <a:sym typeface="Old Standard TT"/>
              </a:rPr>
              <a:t>How does this actually compute our energy? What is function of each layer? </a:t>
            </a:r>
            <a:endParaRPr lang="en-CA" sz="1200" dirty="0">
              <a:solidFill>
                <a:schemeClr val="tx1"/>
              </a:solidFill>
              <a:latin typeface="+mj-lt"/>
              <a:ea typeface="Old Standard TT"/>
              <a:cs typeface="Old Standard TT"/>
              <a:sym typeface="Old Standard TT"/>
            </a:endParaRP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46</a:t>
            </a:fld>
            <a:endParaRPr lang="en">
              <a:latin typeface="+mj-lt"/>
            </a:endParaRPr>
          </a:p>
        </p:txBody>
      </p:sp>
    </p:spTree>
    <p:extLst>
      <p:ext uri="{BB962C8B-B14F-4D97-AF65-F5344CB8AC3E}">
        <p14:creationId xmlns:p14="http://schemas.microsoft.com/office/powerpoint/2010/main" val="33005811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Deep Neural Network</a:t>
            </a:r>
            <a:endParaRPr b="1" dirty="0">
              <a:latin typeface="+mj-lt"/>
              <a:ea typeface="Old Standard TT"/>
              <a:cs typeface="Old Standard TT"/>
              <a:sym typeface="Old Standard TT"/>
            </a:endParaRP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47</a:t>
            </a:fld>
            <a:endParaRPr lang="en">
              <a:latin typeface="+mj-lt"/>
            </a:endParaRPr>
          </a:p>
        </p:txBody>
      </p:sp>
      <p:grpSp>
        <p:nvGrpSpPr>
          <p:cNvPr id="32" name="Group 31">
            <a:extLst>
              <a:ext uri="{FF2B5EF4-FFF2-40B4-BE49-F238E27FC236}">
                <a16:creationId xmlns:a16="http://schemas.microsoft.com/office/drawing/2014/main" id="{DB8E07AF-9066-6BC8-BB88-94C452C8BE66}"/>
              </a:ext>
            </a:extLst>
          </p:cNvPr>
          <p:cNvGrpSpPr/>
          <p:nvPr/>
        </p:nvGrpSpPr>
        <p:grpSpPr>
          <a:xfrm>
            <a:off x="1713999" y="2019946"/>
            <a:ext cx="95400" cy="242640"/>
            <a:chOff x="1713999" y="2019946"/>
            <a:chExt cx="95400" cy="242640"/>
          </a:xfrm>
        </p:grpSpPr>
        <mc:AlternateContent xmlns:mc="http://schemas.openxmlformats.org/markup-compatibility/2006" xmlns:p14="http://schemas.microsoft.com/office/powerpoint/2010/main">
          <mc:Choice Requires="p14">
            <p:contentPart p14:bwMode="auto" r:id="rId3">
              <p14:nvContentPartPr>
                <p14:cNvPr id="22" name="Ink 21">
                  <a:extLst>
                    <a:ext uri="{FF2B5EF4-FFF2-40B4-BE49-F238E27FC236}">
                      <a16:creationId xmlns:a16="http://schemas.microsoft.com/office/drawing/2014/main" id="{C7A9D661-17E8-25D9-85AC-AAC3BC383BF6}"/>
                    </a:ext>
                  </a:extLst>
                </p14:cNvPr>
                <p14:cNvContentPartPr/>
                <p14:nvPr/>
              </p14:nvContentPartPr>
              <p14:xfrm>
                <a:off x="1713999" y="2019946"/>
                <a:ext cx="59040" cy="87840"/>
              </p14:xfrm>
            </p:contentPart>
          </mc:Choice>
          <mc:Fallback xmlns="">
            <p:pic>
              <p:nvPicPr>
                <p:cNvPr id="22" name="Ink 21">
                  <a:extLst>
                    <a:ext uri="{FF2B5EF4-FFF2-40B4-BE49-F238E27FC236}">
                      <a16:creationId xmlns:a16="http://schemas.microsoft.com/office/drawing/2014/main" id="{C7A9D661-17E8-25D9-85AC-AAC3BC383BF6}"/>
                    </a:ext>
                  </a:extLst>
                </p:cNvPr>
                <p:cNvPicPr/>
                <p:nvPr/>
              </p:nvPicPr>
              <p:blipFill>
                <a:blip r:embed="rId4"/>
                <a:stretch>
                  <a:fillRect/>
                </a:stretch>
              </p:blipFill>
              <p:spPr>
                <a:xfrm>
                  <a:off x="1705359" y="2010946"/>
                  <a:ext cx="7668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 name="Ink 22">
                  <a:extLst>
                    <a:ext uri="{FF2B5EF4-FFF2-40B4-BE49-F238E27FC236}">
                      <a16:creationId xmlns:a16="http://schemas.microsoft.com/office/drawing/2014/main" id="{1B321E09-0ABD-8078-E18A-701BE3A7494F}"/>
                    </a:ext>
                  </a:extLst>
                </p14:cNvPr>
                <p14:cNvContentPartPr/>
                <p14:nvPr/>
              </p14:nvContentPartPr>
              <p14:xfrm>
                <a:off x="1756479" y="2167906"/>
                <a:ext cx="52920" cy="94680"/>
              </p14:xfrm>
            </p:contentPart>
          </mc:Choice>
          <mc:Fallback xmlns="">
            <p:pic>
              <p:nvPicPr>
                <p:cNvPr id="23" name="Ink 22">
                  <a:extLst>
                    <a:ext uri="{FF2B5EF4-FFF2-40B4-BE49-F238E27FC236}">
                      <a16:creationId xmlns:a16="http://schemas.microsoft.com/office/drawing/2014/main" id="{1B321E09-0ABD-8078-E18A-701BE3A7494F}"/>
                    </a:ext>
                  </a:extLst>
                </p:cNvPr>
                <p:cNvPicPr/>
                <p:nvPr/>
              </p:nvPicPr>
              <p:blipFill>
                <a:blip r:embed="rId6"/>
                <a:stretch>
                  <a:fillRect/>
                </a:stretch>
              </p:blipFill>
              <p:spPr>
                <a:xfrm>
                  <a:off x="1747839" y="2159266"/>
                  <a:ext cx="70560" cy="112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24" name="Ink 23">
                <a:extLst>
                  <a:ext uri="{FF2B5EF4-FFF2-40B4-BE49-F238E27FC236}">
                    <a16:creationId xmlns:a16="http://schemas.microsoft.com/office/drawing/2014/main" id="{50D21E9C-921E-FD60-53FA-A8001DD72758}"/>
                  </a:ext>
                </a:extLst>
              </p14:cNvPr>
              <p14:cNvContentPartPr/>
              <p14:nvPr/>
            </p14:nvContentPartPr>
            <p14:xfrm>
              <a:off x="1728759" y="2382826"/>
              <a:ext cx="52560" cy="43920"/>
            </p14:xfrm>
          </p:contentPart>
        </mc:Choice>
        <mc:Fallback xmlns="">
          <p:pic>
            <p:nvPicPr>
              <p:cNvPr id="24" name="Ink 23">
                <a:extLst>
                  <a:ext uri="{FF2B5EF4-FFF2-40B4-BE49-F238E27FC236}">
                    <a16:creationId xmlns:a16="http://schemas.microsoft.com/office/drawing/2014/main" id="{50D21E9C-921E-FD60-53FA-A8001DD72758}"/>
                  </a:ext>
                </a:extLst>
              </p:cNvPr>
              <p:cNvPicPr/>
              <p:nvPr/>
            </p:nvPicPr>
            <p:blipFill>
              <a:blip r:embed="rId8"/>
              <a:stretch>
                <a:fillRect/>
              </a:stretch>
            </p:blipFill>
            <p:spPr>
              <a:xfrm>
                <a:off x="1719759" y="2374186"/>
                <a:ext cx="7020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5" name="Ink 24">
                <a:extLst>
                  <a:ext uri="{FF2B5EF4-FFF2-40B4-BE49-F238E27FC236}">
                    <a16:creationId xmlns:a16="http://schemas.microsoft.com/office/drawing/2014/main" id="{C9C18E2B-3AED-1705-0692-7B74D95445C1}"/>
                  </a:ext>
                </a:extLst>
              </p14:cNvPr>
              <p14:cNvContentPartPr/>
              <p14:nvPr/>
            </p14:nvContentPartPr>
            <p14:xfrm>
              <a:off x="1742799" y="2531146"/>
              <a:ext cx="43920" cy="68400"/>
            </p14:xfrm>
          </p:contentPart>
        </mc:Choice>
        <mc:Fallback xmlns="">
          <p:pic>
            <p:nvPicPr>
              <p:cNvPr id="25" name="Ink 24">
                <a:extLst>
                  <a:ext uri="{FF2B5EF4-FFF2-40B4-BE49-F238E27FC236}">
                    <a16:creationId xmlns:a16="http://schemas.microsoft.com/office/drawing/2014/main" id="{C9C18E2B-3AED-1705-0692-7B74D95445C1}"/>
                  </a:ext>
                </a:extLst>
              </p:cNvPr>
              <p:cNvPicPr/>
              <p:nvPr/>
            </p:nvPicPr>
            <p:blipFill>
              <a:blip r:embed="rId10"/>
              <a:stretch>
                <a:fillRect/>
              </a:stretch>
            </p:blipFill>
            <p:spPr>
              <a:xfrm>
                <a:off x="1734159" y="2522506"/>
                <a:ext cx="61560" cy="86040"/>
              </a:xfrm>
              <a:prstGeom prst="rect">
                <a:avLst/>
              </a:prstGeom>
            </p:spPr>
          </p:pic>
        </mc:Fallback>
      </mc:AlternateContent>
      <p:grpSp>
        <p:nvGrpSpPr>
          <p:cNvPr id="31" name="Group 30">
            <a:extLst>
              <a:ext uri="{FF2B5EF4-FFF2-40B4-BE49-F238E27FC236}">
                <a16:creationId xmlns:a16="http://schemas.microsoft.com/office/drawing/2014/main" id="{9C2156CB-8CCB-F6F8-846A-B3025CE3A419}"/>
              </a:ext>
            </a:extLst>
          </p:cNvPr>
          <p:cNvGrpSpPr/>
          <p:nvPr/>
        </p:nvGrpSpPr>
        <p:grpSpPr>
          <a:xfrm>
            <a:off x="1735599" y="2742826"/>
            <a:ext cx="66960" cy="249840"/>
            <a:chOff x="1735599" y="2742826"/>
            <a:chExt cx="66960" cy="249840"/>
          </a:xfrm>
        </p:grpSpPr>
        <mc:AlternateContent xmlns:mc="http://schemas.openxmlformats.org/markup-compatibility/2006" xmlns:p14="http://schemas.microsoft.com/office/powerpoint/2010/main">
          <mc:Choice Requires="p14">
            <p:contentPart p14:bwMode="auto" r:id="rId11">
              <p14:nvContentPartPr>
                <p14:cNvPr id="26" name="Ink 25">
                  <a:extLst>
                    <a:ext uri="{FF2B5EF4-FFF2-40B4-BE49-F238E27FC236}">
                      <a16:creationId xmlns:a16="http://schemas.microsoft.com/office/drawing/2014/main" id="{A9C965CE-118D-2DC5-B358-AEDB31A33B49}"/>
                    </a:ext>
                  </a:extLst>
                </p14:cNvPr>
                <p14:cNvContentPartPr/>
                <p14:nvPr/>
              </p14:nvContentPartPr>
              <p14:xfrm>
                <a:off x="1735599" y="2742826"/>
                <a:ext cx="66960" cy="86040"/>
              </p14:xfrm>
            </p:contentPart>
          </mc:Choice>
          <mc:Fallback xmlns="">
            <p:pic>
              <p:nvPicPr>
                <p:cNvPr id="26" name="Ink 25">
                  <a:extLst>
                    <a:ext uri="{FF2B5EF4-FFF2-40B4-BE49-F238E27FC236}">
                      <a16:creationId xmlns:a16="http://schemas.microsoft.com/office/drawing/2014/main" id="{A9C965CE-118D-2DC5-B358-AEDB31A33B49}"/>
                    </a:ext>
                  </a:extLst>
                </p:cNvPr>
                <p:cNvPicPr/>
                <p:nvPr/>
              </p:nvPicPr>
              <p:blipFill>
                <a:blip r:embed="rId12"/>
                <a:stretch>
                  <a:fillRect/>
                </a:stretch>
              </p:blipFill>
              <p:spPr>
                <a:xfrm>
                  <a:off x="1726599" y="2733826"/>
                  <a:ext cx="8460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7" name="Ink 26">
                  <a:extLst>
                    <a:ext uri="{FF2B5EF4-FFF2-40B4-BE49-F238E27FC236}">
                      <a16:creationId xmlns:a16="http://schemas.microsoft.com/office/drawing/2014/main" id="{5A4BFBE2-9B46-EF7B-1B56-DB785D82AAD4}"/>
                    </a:ext>
                  </a:extLst>
                </p14:cNvPr>
                <p14:cNvContentPartPr/>
                <p14:nvPr/>
              </p14:nvContentPartPr>
              <p14:xfrm>
                <a:off x="1736679" y="2919946"/>
                <a:ext cx="63720" cy="72720"/>
              </p14:xfrm>
            </p:contentPart>
          </mc:Choice>
          <mc:Fallback xmlns="">
            <p:pic>
              <p:nvPicPr>
                <p:cNvPr id="27" name="Ink 26">
                  <a:extLst>
                    <a:ext uri="{FF2B5EF4-FFF2-40B4-BE49-F238E27FC236}">
                      <a16:creationId xmlns:a16="http://schemas.microsoft.com/office/drawing/2014/main" id="{5A4BFBE2-9B46-EF7B-1B56-DB785D82AAD4}"/>
                    </a:ext>
                  </a:extLst>
                </p:cNvPr>
                <p:cNvPicPr/>
                <p:nvPr/>
              </p:nvPicPr>
              <p:blipFill>
                <a:blip r:embed="rId14"/>
                <a:stretch>
                  <a:fillRect/>
                </a:stretch>
              </p:blipFill>
              <p:spPr>
                <a:xfrm>
                  <a:off x="1727679" y="2911306"/>
                  <a:ext cx="81360" cy="90360"/>
                </a:xfrm>
                <a:prstGeom prst="rect">
                  <a:avLst/>
                </a:prstGeom>
              </p:spPr>
            </p:pic>
          </mc:Fallback>
        </mc:AlternateContent>
      </p:grpSp>
      <p:grpSp>
        <p:nvGrpSpPr>
          <p:cNvPr id="30" name="Group 29">
            <a:extLst>
              <a:ext uri="{FF2B5EF4-FFF2-40B4-BE49-F238E27FC236}">
                <a16:creationId xmlns:a16="http://schemas.microsoft.com/office/drawing/2014/main" id="{6AC3B846-E0C5-3929-AD3C-BFFC8071E12E}"/>
              </a:ext>
            </a:extLst>
          </p:cNvPr>
          <p:cNvGrpSpPr/>
          <p:nvPr/>
        </p:nvGrpSpPr>
        <p:grpSpPr>
          <a:xfrm>
            <a:off x="1762959" y="3111466"/>
            <a:ext cx="52200" cy="221760"/>
            <a:chOff x="1762959" y="3111466"/>
            <a:chExt cx="52200" cy="221760"/>
          </a:xfrm>
        </p:grpSpPr>
        <mc:AlternateContent xmlns:mc="http://schemas.openxmlformats.org/markup-compatibility/2006" xmlns:p14="http://schemas.microsoft.com/office/powerpoint/2010/main">
          <mc:Choice Requires="p14">
            <p:contentPart p14:bwMode="auto" r:id="rId15">
              <p14:nvContentPartPr>
                <p14:cNvPr id="28" name="Ink 27">
                  <a:extLst>
                    <a:ext uri="{FF2B5EF4-FFF2-40B4-BE49-F238E27FC236}">
                      <a16:creationId xmlns:a16="http://schemas.microsoft.com/office/drawing/2014/main" id="{006C9E74-43B8-C941-B97D-26D6D06D2F59}"/>
                    </a:ext>
                  </a:extLst>
                </p14:cNvPr>
                <p14:cNvContentPartPr/>
                <p14:nvPr/>
              </p14:nvContentPartPr>
              <p14:xfrm>
                <a:off x="1763319" y="3111466"/>
                <a:ext cx="44640" cy="63720"/>
              </p14:xfrm>
            </p:contentPart>
          </mc:Choice>
          <mc:Fallback xmlns="">
            <p:pic>
              <p:nvPicPr>
                <p:cNvPr id="28" name="Ink 27">
                  <a:extLst>
                    <a:ext uri="{FF2B5EF4-FFF2-40B4-BE49-F238E27FC236}">
                      <a16:creationId xmlns:a16="http://schemas.microsoft.com/office/drawing/2014/main" id="{006C9E74-43B8-C941-B97D-26D6D06D2F59}"/>
                    </a:ext>
                  </a:extLst>
                </p:cNvPr>
                <p:cNvPicPr/>
                <p:nvPr/>
              </p:nvPicPr>
              <p:blipFill>
                <a:blip r:embed="rId16"/>
                <a:stretch>
                  <a:fillRect/>
                </a:stretch>
              </p:blipFill>
              <p:spPr>
                <a:xfrm>
                  <a:off x="1754319" y="3102466"/>
                  <a:ext cx="6228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9" name="Ink 28">
                  <a:extLst>
                    <a:ext uri="{FF2B5EF4-FFF2-40B4-BE49-F238E27FC236}">
                      <a16:creationId xmlns:a16="http://schemas.microsoft.com/office/drawing/2014/main" id="{9A6C25EB-FB03-7AF3-CEAF-8ADCC6F30A76}"/>
                    </a:ext>
                  </a:extLst>
                </p14:cNvPr>
                <p14:cNvContentPartPr/>
                <p14:nvPr/>
              </p14:nvContentPartPr>
              <p14:xfrm>
                <a:off x="1762959" y="3267346"/>
                <a:ext cx="52200" cy="65880"/>
              </p14:xfrm>
            </p:contentPart>
          </mc:Choice>
          <mc:Fallback xmlns="">
            <p:pic>
              <p:nvPicPr>
                <p:cNvPr id="29" name="Ink 28">
                  <a:extLst>
                    <a:ext uri="{FF2B5EF4-FFF2-40B4-BE49-F238E27FC236}">
                      <a16:creationId xmlns:a16="http://schemas.microsoft.com/office/drawing/2014/main" id="{9A6C25EB-FB03-7AF3-CEAF-8ADCC6F30A76}"/>
                    </a:ext>
                  </a:extLst>
                </p:cNvPr>
                <p:cNvPicPr/>
                <p:nvPr/>
              </p:nvPicPr>
              <p:blipFill>
                <a:blip r:embed="rId18"/>
                <a:stretch>
                  <a:fillRect/>
                </a:stretch>
              </p:blipFill>
              <p:spPr>
                <a:xfrm>
                  <a:off x="1754319" y="3258706"/>
                  <a:ext cx="69840" cy="83520"/>
                </a:xfrm>
                <a:prstGeom prst="rect">
                  <a:avLst/>
                </a:prstGeom>
              </p:spPr>
            </p:pic>
          </mc:Fallback>
        </mc:AlternateContent>
      </p:grpSp>
      <p:grpSp>
        <p:nvGrpSpPr>
          <p:cNvPr id="36" name="Group 35">
            <a:extLst>
              <a:ext uri="{FF2B5EF4-FFF2-40B4-BE49-F238E27FC236}">
                <a16:creationId xmlns:a16="http://schemas.microsoft.com/office/drawing/2014/main" id="{48DB1A4B-1C52-DB94-4943-4AFC50B07095}"/>
              </a:ext>
            </a:extLst>
          </p:cNvPr>
          <p:cNvGrpSpPr/>
          <p:nvPr/>
        </p:nvGrpSpPr>
        <p:grpSpPr>
          <a:xfrm>
            <a:off x="1726959" y="3443386"/>
            <a:ext cx="138240" cy="236520"/>
            <a:chOff x="1726959" y="3443386"/>
            <a:chExt cx="138240" cy="236520"/>
          </a:xfrm>
        </p:grpSpPr>
        <mc:AlternateContent xmlns:mc="http://schemas.openxmlformats.org/markup-compatibility/2006" xmlns:p14="http://schemas.microsoft.com/office/powerpoint/2010/main">
          <mc:Choice Requires="p14">
            <p:contentPart p14:bwMode="auto" r:id="rId19">
              <p14:nvContentPartPr>
                <p14:cNvPr id="34" name="Ink 33">
                  <a:extLst>
                    <a:ext uri="{FF2B5EF4-FFF2-40B4-BE49-F238E27FC236}">
                      <a16:creationId xmlns:a16="http://schemas.microsoft.com/office/drawing/2014/main" id="{57841BA5-74EB-EB77-D36B-24899D7367A3}"/>
                    </a:ext>
                  </a:extLst>
                </p14:cNvPr>
                <p14:cNvContentPartPr/>
                <p14:nvPr/>
              </p14:nvContentPartPr>
              <p14:xfrm>
                <a:off x="1726959" y="3443386"/>
                <a:ext cx="86760" cy="82080"/>
              </p14:xfrm>
            </p:contentPart>
          </mc:Choice>
          <mc:Fallback xmlns="">
            <p:pic>
              <p:nvPicPr>
                <p:cNvPr id="34" name="Ink 33">
                  <a:extLst>
                    <a:ext uri="{FF2B5EF4-FFF2-40B4-BE49-F238E27FC236}">
                      <a16:creationId xmlns:a16="http://schemas.microsoft.com/office/drawing/2014/main" id="{57841BA5-74EB-EB77-D36B-24899D7367A3}"/>
                    </a:ext>
                  </a:extLst>
                </p:cNvPr>
                <p:cNvPicPr/>
                <p:nvPr/>
              </p:nvPicPr>
              <p:blipFill>
                <a:blip r:embed="rId20"/>
                <a:stretch>
                  <a:fillRect/>
                </a:stretch>
              </p:blipFill>
              <p:spPr>
                <a:xfrm>
                  <a:off x="1717959" y="3434746"/>
                  <a:ext cx="10440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5" name="Ink 34">
                  <a:extLst>
                    <a:ext uri="{FF2B5EF4-FFF2-40B4-BE49-F238E27FC236}">
                      <a16:creationId xmlns:a16="http://schemas.microsoft.com/office/drawing/2014/main" id="{24A3E855-786E-1633-A6F3-9F651D93EB9E}"/>
                    </a:ext>
                  </a:extLst>
                </p14:cNvPr>
                <p14:cNvContentPartPr/>
                <p14:nvPr/>
              </p14:nvContentPartPr>
              <p14:xfrm>
                <a:off x="1778079" y="3578386"/>
                <a:ext cx="87120" cy="101520"/>
              </p14:xfrm>
            </p:contentPart>
          </mc:Choice>
          <mc:Fallback xmlns="">
            <p:pic>
              <p:nvPicPr>
                <p:cNvPr id="35" name="Ink 34">
                  <a:extLst>
                    <a:ext uri="{FF2B5EF4-FFF2-40B4-BE49-F238E27FC236}">
                      <a16:creationId xmlns:a16="http://schemas.microsoft.com/office/drawing/2014/main" id="{24A3E855-786E-1633-A6F3-9F651D93EB9E}"/>
                    </a:ext>
                  </a:extLst>
                </p:cNvPr>
                <p:cNvPicPr/>
                <p:nvPr/>
              </p:nvPicPr>
              <p:blipFill>
                <a:blip r:embed="rId22"/>
                <a:stretch>
                  <a:fillRect/>
                </a:stretch>
              </p:blipFill>
              <p:spPr>
                <a:xfrm>
                  <a:off x="1769079" y="3569746"/>
                  <a:ext cx="104760" cy="119160"/>
                </a:xfrm>
                <a:prstGeom prst="rect">
                  <a:avLst/>
                </a:prstGeom>
              </p:spPr>
            </p:pic>
          </mc:Fallback>
        </mc:AlternateContent>
      </p:grpSp>
      <p:grpSp>
        <p:nvGrpSpPr>
          <p:cNvPr id="53" name="Group 52">
            <a:extLst>
              <a:ext uri="{FF2B5EF4-FFF2-40B4-BE49-F238E27FC236}">
                <a16:creationId xmlns:a16="http://schemas.microsoft.com/office/drawing/2014/main" id="{867F0E55-1D7B-684E-5432-16D89370B32B}"/>
              </a:ext>
            </a:extLst>
          </p:cNvPr>
          <p:cNvGrpSpPr/>
          <p:nvPr/>
        </p:nvGrpSpPr>
        <p:grpSpPr>
          <a:xfrm>
            <a:off x="1438599" y="1481386"/>
            <a:ext cx="360" cy="93600"/>
            <a:chOff x="1438599" y="1481386"/>
            <a:chExt cx="360" cy="93600"/>
          </a:xfrm>
        </p:grpSpPr>
        <mc:AlternateContent xmlns:mc="http://schemas.openxmlformats.org/markup-compatibility/2006" xmlns:p14="http://schemas.microsoft.com/office/powerpoint/2010/main">
          <mc:Choice Requires="p14">
            <p:contentPart p14:bwMode="auto" r:id="rId23">
              <p14:nvContentPartPr>
                <p14:cNvPr id="50" name="Ink 49">
                  <a:extLst>
                    <a:ext uri="{FF2B5EF4-FFF2-40B4-BE49-F238E27FC236}">
                      <a16:creationId xmlns:a16="http://schemas.microsoft.com/office/drawing/2014/main" id="{D30E99E6-F207-F597-A5AD-180884C6E9D7}"/>
                    </a:ext>
                  </a:extLst>
                </p14:cNvPr>
                <p14:cNvContentPartPr/>
                <p14:nvPr/>
              </p14:nvContentPartPr>
              <p14:xfrm>
                <a:off x="1438599" y="1481386"/>
                <a:ext cx="360" cy="360"/>
              </p14:xfrm>
            </p:contentPart>
          </mc:Choice>
          <mc:Fallback xmlns="">
            <p:pic>
              <p:nvPicPr>
                <p:cNvPr id="50" name="Ink 49">
                  <a:extLst>
                    <a:ext uri="{FF2B5EF4-FFF2-40B4-BE49-F238E27FC236}">
                      <a16:creationId xmlns:a16="http://schemas.microsoft.com/office/drawing/2014/main" id="{D30E99E6-F207-F597-A5AD-180884C6E9D7}"/>
                    </a:ext>
                  </a:extLst>
                </p:cNvPr>
                <p:cNvPicPr/>
                <p:nvPr/>
              </p:nvPicPr>
              <p:blipFill>
                <a:blip r:embed="rId24"/>
                <a:stretch>
                  <a:fillRect/>
                </a:stretch>
              </p:blipFill>
              <p:spPr>
                <a:xfrm>
                  <a:off x="1429959" y="147238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1" name="Ink 50">
                  <a:extLst>
                    <a:ext uri="{FF2B5EF4-FFF2-40B4-BE49-F238E27FC236}">
                      <a16:creationId xmlns:a16="http://schemas.microsoft.com/office/drawing/2014/main" id="{621B4F34-240F-740C-2609-D341BC0033A8}"/>
                    </a:ext>
                  </a:extLst>
                </p14:cNvPr>
                <p14:cNvContentPartPr/>
                <p14:nvPr/>
              </p14:nvContentPartPr>
              <p14:xfrm>
                <a:off x="1438599" y="1509466"/>
                <a:ext cx="360" cy="4320"/>
              </p14:xfrm>
            </p:contentPart>
          </mc:Choice>
          <mc:Fallback xmlns="">
            <p:pic>
              <p:nvPicPr>
                <p:cNvPr id="51" name="Ink 50">
                  <a:extLst>
                    <a:ext uri="{FF2B5EF4-FFF2-40B4-BE49-F238E27FC236}">
                      <a16:creationId xmlns:a16="http://schemas.microsoft.com/office/drawing/2014/main" id="{621B4F34-240F-740C-2609-D341BC0033A8}"/>
                    </a:ext>
                  </a:extLst>
                </p:cNvPr>
                <p:cNvPicPr/>
                <p:nvPr/>
              </p:nvPicPr>
              <p:blipFill>
                <a:blip r:embed="rId26"/>
                <a:stretch>
                  <a:fillRect/>
                </a:stretch>
              </p:blipFill>
              <p:spPr>
                <a:xfrm>
                  <a:off x="1429959" y="1500466"/>
                  <a:ext cx="1800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2" name="Ink 51">
                  <a:extLst>
                    <a:ext uri="{FF2B5EF4-FFF2-40B4-BE49-F238E27FC236}">
                      <a16:creationId xmlns:a16="http://schemas.microsoft.com/office/drawing/2014/main" id="{A3285D0C-DD3A-EE29-24F6-06582E16B386}"/>
                    </a:ext>
                  </a:extLst>
                </p14:cNvPr>
                <p14:cNvContentPartPr/>
                <p14:nvPr/>
              </p14:nvContentPartPr>
              <p14:xfrm>
                <a:off x="1438599" y="1573546"/>
                <a:ext cx="360" cy="1440"/>
              </p14:xfrm>
            </p:contentPart>
          </mc:Choice>
          <mc:Fallback xmlns="">
            <p:pic>
              <p:nvPicPr>
                <p:cNvPr id="52" name="Ink 51">
                  <a:extLst>
                    <a:ext uri="{FF2B5EF4-FFF2-40B4-BE49-F238E27FC236}">
                      <a16:creationId xmlns:a16="http://schemas.microsoft.com/office/drawing/2014/main" id="{A3285D0C-DD3A-EE29-24F6-06582E16B386}"/>
                    </a:ext>
                  </a:extLst>
                </p:cNvPr>
                <p:cNvPicPr/>
                <p:nvPr/>
              </p:nvPicPr>
              <p:blipFill>
                <a:blip r:embed="rId28"/>
                <a:stretch>
                  <a:fillRect/>
                </a:stretch>
              </p:blipFill>
              <p:spPr>
                <a:xfrm>
                  <a:off x="1429959" y="1564546"/>
                  <a:ext cx="18000" cy="19080"/>
                </a:xfrm>
                <a:prstGeom prst="rect">
                  <a:avLst/>
                </a:prstGeom>
              </p:spPr>
            </p:pic>
          </mc:Fallback>
        </mc:AlternateContent>
      </p:grpSp>
      <p:grpSp>
        <p:nvGrpSpPr>
          <p:cNvPr id="56" name="Group 55">
            <a:extLst>
              <a:ext uri="{FF2B5EF4-FFF2-40B4-BE49-F238E27FC236}">
                <a16:creationId xmlns:a16="http://schemas.microsoft.com/office/drawing/2014/main" id="{FBC6E5E0-7458-A4CC-A039-8EC0FAD95DDA}"/>
              </a:ext>
            </a:extLst>
          </p:cNvPr>
          <p:cNvGrpSpPr/>
          <p:nvPr/>
        </p:nvGrpSpPr>
        <p:grpSpPr>
          <a:xfrm>
            <a:off x="1239159" y="942466"/>
            <a:ext cx="382320" cy="453240"/>
            <a:chOff x="1239159" y="942466"/>
            <a:chExt cx="382320" cy="453240"/>
          </a:xfrm>
        </p:grpSpPr>
        <mc:AlternateContent xmlns:mc="http://schemas.openxmlformats.org/markup-compatibility/2006" xmlns:p14="http://schemas.microsoft.com/office/powerpoint/2010/main">
          <mc:Choice Requires="p14">
            <p:contentPart p14:bwMode="auto" r:id="rId29">
              <p14:nvContentPartPr>
                <p14:cNvPr id="37" name="Ink 36">
                  <a:extLst>
                    <a:ext uri="{FF2B5EF4-FFF2-40B4-BE49-F238E27FC236}">
                      <a16:creationId xmlns:a16="http://schemas.microsoft.com/office/drawing/2014/main" id="{D30B5348-6D35-F123-55DB-2FE5049A0BFF}"/>
                    </a:ext>
                  </a:extLst>
                </p14:cNvPr>
                <p14:cNvContentPartPr/>
                <p14:nvPr/>
              </p14:nvContentPartPr>
              <p14:xfrm>
                <a:off x="1239159" y="942466"/>
                <a:ext cx="94680" cy="185040"/>
              </p14:xfrm>
            </p:contentPart>
          </mc:Choice>
          <mc:Fallback xmlns="">
            <p:pic>
              <p:nvPicPr>
                <p:cNvPr id="37" name="Ink 36">
                  <a:extLst>
                    <a:ext uri="{FF2B5EF4-FFF2-40B4-BE49-F238E27FC236}">
                      <a16:creationId xmlns:a16="http://schemas.microsoft.com/office/drawing/2014/main" id="{D30B5348-6D35-F123-55DB-2FE5049A0BFF}"/>
                    </a:ext>
                  </a:extLst>
                </p:cNvPr>
                <p:cNvPicPr/>
                <p:nvPr/>
              </p:nvPicPr>
              <p:blipFill>
                <a:blip r:embed="rId30"/>
                <a:stretch>
                  <a:fillRect/>
                </a:stretch>
              </p:blipFill>
              <p:spPr>
                <a:xfrm>
                  <a:off x="1230159" y="933466"/>
                  <a:ext cx="11232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8" name="Ink 37">
                  <a:extLst>
                    <a:ext uri="{FF2B5EF4-FFF2-40B4-BE49-F238E27FC236}">
                      <a16:creationId xmlns:a16="http://schemas.microsoft.com/office/drawing/2014/main" id="{5E92A68E-5BAB-4637-6266-D904BAE33F9C}"/>
                    </a:ext>
                  </a:extLst>
                </p14:cNvPr>
                <p14:cNvContentPartPr/>
                <p14:nvPr/>
              </p14:nvContentPartPr>
              <p14:xfrm>
                <a:off x="1381719" y="1034626"/>
                <a:ext cx="19440" cy="48600"/>
              </p14:xfrm>
            </p:contentPart>
          </mc:Choice>
          <mc:Fallback xmlns="">
            <p:pic>
              <p:nvPicPr>
                <p:cNvPr id="38" name="Ink 37">
                  <a:extLst>
                    <a:ext uri="{FF2B5EF4-FFF2-40B4-BE49-F238E27FC236}">
                      <a16:creationId xmlns:a16="http://schemas.microsoft.com/office/drawing/2014/main" id="{5E92A68E-5BAB-4637-6266-D904BAE33F9C}"/>
                    </a:ext>
                  </a:extLst>
                </p:cNvPr>
                <p:cNvPicPr/>
                <p:nvPr/>
              </p:nvPicPr>
              <p:blipFill>
                <a:blip r:embed="rId32"/>
                <a:stretch>
                  <a:fillRect/>
                </a:stretch>
              </p:blipFill>
              <p:spPr>
                <a:xfrm>
                  <a:off x="1373079" y="1025626"/>
                  <a:ext cx="3708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9" name="Ink 38">
                  <a:extLst>
                    <a:ext uri="{FF2B5EF4-FFF2-40B4-BE49-F238E27FC236}">
                      <a16:creationId xmlns:a16="http://schemas.microsoft.com/office/drawing/2014/main" id="{332B4B37-C576-6450-EA36-9596DD50642D}"/>
                    </a:ext>
                  </a:extLst>
                </p14:cNvPr>
                <p14:cNvContentPartPr/>
                <p14:nvPr/>
              </p14:nvContentPartPr>
              <p14:xfrm>
                <a:off x="1264719" y="1211746"/>
                <a:ext cx="68760" cy="183960"/>
              </p14:xfrm>
            </p:contentPart>
          </mc:Choice>
          <mc:Fallback xmlns="">
            <p:pic>
              <p:nvPicPr>
                <p:cNvPr id="39" name="Ink 38">
                  <a:extLst>
                    <a:ext uri="{FF2B5EF4-FFF2-40B4-BE49-F238E27FC236}">
                      <a16:creationId xmlns:a16="http://schemas.microsoft.com/office/drawing/2014/main" id="{332B4B37-C576-6450-EA36-9596DD50642D}"/>
                    </a:ext>
                  </a:extLst>
                </p:cNvPr>
                <p:cNvPicPr/>
                <p:nvPr/>
              </p:nvPicPr>
              <p:blipFill>
                <a:blip r:embed="rId34"/>
                <a:stretch>
                  <a:fillRect/>
                </a:stretch>
              </p:blipFill>
              <p:spPr>
                <a:xfrm>
                  <a:off x="1256079" y="1202746"/>
                  <a:ext cx="8640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0" name="Ink 39">
                  <a:extLst>
                    <a:ext uri="{FF2B5EF4-FFF2-40B4-BE49-F238E27FC236}">
                      <a16:creationId xmlns:a16="http://schemas.microsoft.com/office/drawing/2014/main" id="{DB22854F-9FA3-BCD9-AAE2-D36E96A93232}"/>
                    </a:ext>
                  </a:extLst>
                </p14:cNvPr>
                <p14:cNvContentPartPr/>
                <p14:nvPr/>
              </p14:nvContentPartPr>
              <p14:xfrm>
                <a:off x="1381719" y="1296706"/>
                <a:ext cx="77760" cy="80280"/>
              </p14:xfrm>
            </p:contentPart>
          </mc:Choice>
          <mc:Fallback xmlns="">
            <p:pic>
              <p:nvPicPr>
                <p:cNvPr id="40" name="Ink 39">
                  <a:extLst>
                    <a:ext uri="{FF2B5EF4-FFF2-40B4-BE49-F238E27FC236}">
                      <a16:creationId xmlns:a16="http://schemas.microsoft.com/office/drawing/2014/main" id="{DB22854F-9FA3-BCD9-AAE2-D36E96A93232}"/>
                    </a:ext>
                  </a:extLst>
                </p:cNvPr>
                <p:cNvPicPr/>
                <p:nvPr/>
              </p:nvPicPr>
              <p:blipFill>
                <a:blip r:embed="rId36"/>
                <a:stretch>
                  <a:fillRect/>
                </a:stretch>
              </p:blipFill>
              <p:spPr>
                <a:xfrm>
                  <a:off x="1373079" y="1288066"/>
                  <a:ext cx="9540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5" name="Ink 44">
                  <a:extLst>
                    <a:ext uri="{FF2B5EF4-FFF2-40B4-BE49-F238E27FC236}">
                      <a16:creationId xmlns:a16="http://schemas.microsoft.com/office/drawing/2014/main" id="{3C826FF9-2B59-485E-FB70-814D839FC6F6}"/>
                    </a:ext>
                  </a:extLst>
                </p14:cNvPr>
                <p14:cNvContentPartPr/>
                <p14:nvPr/>
              </p14:nvContentPartPr>
              <p14:xfrm>
                <a:off x="1495479" y="1041466"/>
                <a:ext cx="112680" cy="360"/>
              </p14:xfrm>
            </p:contentPart>
          </mc:Choice>
          <mc:Fallback xmlns="">
            <p:pic>
              <p:nvPicPr>
                <p:cNvPr id="45" name="Ink 44">
                  <a:extLst>
                    <a:ext uri="{FF2B5EF4-FFF2-40B4-BE49-F238E27FC236}">
                      <a16:creationId xmlns:a16="http://schemas.microsoft.com/office/drawing/2014/main" id="{3C826FF9-2B59-485E-FB70-814D839FC6F6}"/>
                    </a:ext>
                  </a:extLst>
                </p:cNvPr>
                <p:cNvPicPr/>
                <p:nvPr/>
              </p:nvPicPr>
              <p:blipFill>
                <a:blip r:embed="rId38"/>
                <a:stretch>
                  <a:fillRect/>
                </a:stretch>
              </p:blipFill>
              <p:spPr>
                <a:xfrm>
                  <a:off x="1486479" y="1032826"/>
                  <a:ext cx="1303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6" name="Ink 45">
                  <a:extLst>
                    <a:ext uri="{FF2B5EF4-FFF2-40B4-BE49-F238E27FC236}">
                      <a16:creationId xmlns:a16="http://schemas.microsoft.com/office/drawing/2014/main" id="{27757906-E33C-3F72-C2D3-B3D26BECD544}"/>
                    </a:ext>
                  </a:extLst>
                </p14:cNvPr>
                <p14:cNvContentPartPr/>
                <p14:nvPr/>
              </p14:nvContentPartPr>
              <p14:xfrm>
                <a:off x="1551999" y="978106"/>
                <a:ext cx="50760" cy="108360"/>
              </p14:xfrm>
            </p:contentPart>
          </mc:Choice>
          <mc:Fallback xmlns="">
            <p:pic>
              <p:nvPicPr>
                <p:cNvPr id="46" name="Ink 45">
                  <a:extLst>
                    <a:ext uri="{FF2B5EF4-FFF2-40B4-BE49-F238E27FC236}">
                      <a16:creationId xmlns:a16="http://schemas.microsoft.com/office/drawing/2014/main" id="{27757906-E33C-3F72-C2D3-B3D26BECD544}"/>
                    </a:ext>
                  </a:extLst>
                </p:cNvPr>
                <p:cNvPicPr/>
                <p:nvPr/>
              </p:nvPicPr>
              <p:blipFill>
                <a:blip r:embed="rId40"/>
                <a:stretch>
                  <a:fillRect/>
                </a:stretch>
              </p:blipFill>
              <p:spPr>
                <a:xfrm>
                  <a:off x="1542999" y="969106"/>
                  <a:ext cx="684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8" name="Ink 47">
                  <a:extLst>
                    <a:ext uri="{FF2B5EF4-FFF2-40B4-BE49-F238E27FC236}">
                      <a16:creationId xmlns:a16="http://schemas.microsoft.com/office/drawing/2014/main" id="{FE64567F-E377-E489-E2B2-EF4AC807CA29}"/>
                    </a:ext>
                  </a:extLst>
                </p14:cNvPr>
                <p14:cNvContentPartPr/>
                <p14:nvPr/>
              </p14:nvContentPartPr>
              <p14:xfrm>
                <a:off x="1467039" y="1204186"/>
                <a:ext cx="154440" cy="29520"/>
              </p14:xfrm>
            </p:contentPart>
          </mc:Choice>
          <mc:Fallback xmlns="">
            <p:pic>
              <p:nvPicPr>
                <p:cNvPr id="48" name="Ink 47">
                  <a:extLst>
                    <a:ext uri="{FF2B5EF4-FFF2-40B4-BE49-F238E27FC236}">
                      <a16:creationId xmlns:a16="http://schemas.microsoft.com/office/drawing/2014/main" id="{FE64567F-E377-E489-E2B2-EF4AC807CA29}"/>
                    </a:ext>
                  </a:extLst>
                </p:cNvPr>
                <p:cNvPicPr/>
                <p:nvPr/>
              </p:nvPicPr>
              <p:blipFill>
                <a:blip r:embed="rId42"/>
                <a:stretch>
                  <a:fillRect/>
                </a:stretch>
              </p:blipFill>
              <p:spPr>
                <a:xfrm>
                  <a:off x="1458039" y="1195186"/>
                  <a:ext cx="17208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9" name="Ink 48">
                  <a:extLst>
                    <a:ext uri="{FF2B5EF4-FFF2-40B4-BE49-F238E27FC236}">
                      <a16:creationId xmlns:a16="http://schemas.microsoft.com/office/drawing/2014/main" id="{66D5063E-6C42-F68E-914E-F88EAF69988D}"/>
                    </a:ext>
                  </a:extLst>
                </p14:cNvPr>
                <p14:cNvContentPartPr/>
                <p14:nvPr/>
              </p14:nvContentPartPr>
              <p14:xfrm>
                <a:off x="1573239" y="1169266"/>
                <a:ext cx="44280" cy="64440"/>
              </p14:xfrm>
            </p:contentPart>
          </mc:Choice>
          <mc:Fallback xmlns="">
            <p:pic>
              <p:nvPicPr>
                <p:cNvPr id="49" name="Ink 48">
                  <a:extLst>
                    <a:ext uri="{FF2B5EF4-FFF2-40B4-BE49-F238E27FC236}">
                      <a16:creationId xmlns:a16="http://schemas.microsoft.com/office/drawing/2014/main" id="{66D5063E-6C42-F68E-914E-F88EAF69988D}"/>
                    </a:ext>
                  </a:extLst>
                </p:cNvPr>
                <p:cNvPicPr/>
                <p:nvPr/>
              </p:nvPicPr>
              <p:blipFill>
                <a:blip r:embed="rId44"/>
                <a:stretch>
                  <a:fillRect/>
                </a:stretch>
              </p:blipFill>
              <p:spPr>
                <a:xfrm>
                  <a:off x="1564599" y="1160266"/>
                  <a:ext cx="6192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5" name="Ink 54">
                  <a:extLst>
                    <a:ext uri="{FF2B5EF4-FFF2-40B4-BE49-F238E27FC236}">
                      <a16:creationId xmlns:a16="http://schemas.microsoft.com/office/drawing/2014/main" id="{498D1A03-7D00-2640-64F3-0B63DB56B11A}"/>
                    </a:ext>
                  </a:extLst>
                </p14:cNvPr>
                <p14:cNvContentPartPr/>
                <p14:nvPr/>
              </p14:nvContentPartPr>
              <p14:xfrm>
                <a:off x="1360839" y="1303546"/>
                <a:ext cx="19440" cy="14760"/>
              </p14:xfrm>
            </p:contentPart>
          </mc:Choice>
          <mc:Fallback xmlns="">
            <p:pic>
              <p:nvPicPr>
                <p:cNvPr id="55" name="Ink 54">
                  <a:extLst>
                    <a:ext uri="{FF2B5EF4-FFF2-40B4-BE49-F238E27FC236}">
                      <a16:creationId xmlns:a16="http://schemas.microsoft.com/office/drawing/2014/main" id="{498D1A03-7D00-2640-64F3-0B63DB56B11A}"/>
                    </a:ext>
                  </a:extLst>
                </p:cNvPr>
                <p:cNvPicPr/>
                <p:nvPr/>
              </p:nvPicPr>
              <p:blipFill>
                <a:blip r:embed="rId46"/>
                <a:stretch>
                  <a:fillRect/>
                </a:stretch>
              </p:blipFill>
              <p:spPr>
                <a:xfrm>
                  <a:off x="1351839" y="1294906"/>
                  <a:ext cx="37080" cy="32400"/>
                </a:xfrm>
                <a:prstGeom prst="rect">
                  <a:avLst/>
                </a:prstGeom>
              </p:spPr>
            </p:pic>
          </mc:Fallback>
        </mc:AlternateContent>
      </p:grpSp>
      <p:grpSp>
        <p:nvGrpSpPr>
          <p:cNvPr id="62" name="Group 61">
            <a:extLst>
              <a:ext uri="{FF2B5EF4-FFF2-40B4-BE49-F238E27FC236}">
                <a16:creationId xmlns:a16="http://schemas.microsoft.com/office/drawing/2014/main" id="{6DAC43BB-71AF-023D-A004-D4F9E75E0BE9}"/>
              </a:ext>
            </a:extLst>
          </p:cNvPr>
          <p:cNvGrpSpPr/>
          <p:nvPr/>
        </p:nvGrpSpPr>
        <p:grpSpPr>
          <a:xfrm>
            <a:off x="1267239" y="3600346"/>
            <a:ext cx="420480" cy="170640"/>
            <a:chOff x="1267239" y="3600346"/>
            <a:chExt cx="420480" cy="170640"/>
          </a:xfrm>
        </p:grpSpPr>
        <mc:AlternateContent xmlns:mc="http://schemas.openxmlformats.org/markup-compatibility/2006" xmlns:p14="http://schemas.microsoft.com/office/powerpoint/2010/main">
          <mc:Choice Requires="p14">
            <p:contentPart p14:bwMode="auto" r:id="rId47">
              <p14:nvContentPartPr>
                <p14:cNvPr id="57" name="Ink 56">
                  <a:extLst>
                    <a:ext uri="{FF2B5EF4-FFF2-40B4-BE49-F238E27FC236}">
                      <a16:creationId xmlns:a16="http://schemas.microsoft.com/office/drawing/2014/main" id="{DA2F1776-5744-420F-8666-67CFA5A1D800}"/>
                    </a:ext>
                  </a:extLst>
                </p14:cNvPr>
                <p14:cNvContentPartPr/>
                <p14:nvPr/>
              </p14:nvContentPartPr>
              <p14:xfrm>
                <a:off x="1267239" y="3607546"/>
                <a:ext cx="106920" cy="101520"/>
              </p14:xfrm>
            </p:contentPart>
          </mc:Choice>
          <mc:Fallback xmlns="">
            <p:pic>
              <p:nvPicPr>
                <p:cNvPr id="57" name="Ink 56">
                  <a:extLst>
                    <a:ext uri="{FF2B5EF4-FFF2-40B4-BE49-F238E27FC236}">
                      <a16:creationId xmlns:a16="http://schemas.microsoft.com/office/drawing/2014/main" id="{DA2F1776-5744-420F-8666-67CFA5A1D800}"/>
                    </a:ext>
                  </a:extLst>
                </p:cNvPr>
                <p:cNvPicPr/>
                <p:nvPr/>
              </p:nvPicPr>
              <p:blipFill>
                <a:blip r:embed="rId48"/>
                <a:stretch>
                  <a:fillRect/>
                </a:stretch>
              </p:blipFill>
              <p:spPr>
                <a:xfrm>
                  <a:off x="1258239" y="3598546"/>
                  <a:ext cx="12456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8" name="Ink 57">
                  <a:extLst>
                    <a:ext uri="{FF2B5EF4-FFF2-40B4-BE49-F238E27FC236}">
                      <a16:creationId xmlns:a16="http://schemas.microsoft.com/office/drawing/2014/main" id="{C05E04E4-EDA9-22A6-E6DD-CB5649BD89DB}"/>
                    </a:ext>
                  </a:extLst>
                </p14:cNvPr>
                <p14:cNvContentPartPr/>
                <p14:nvPr/>
              </p14:nvContentPartPr>
              <p14:xfrm>
                <a:off x="1410159" y="3678466"/>
                <a:ext cx="17640" cy="92520"/>
              </p14:xfrm>
            </p:contentPart>
          </mc:Choice>
          <mc:Fallback xmlns="">
            <p:pic>
              <p:nvPicPr>
                <p:cNvPr id="58" name="Ink 57">
                  <a:extLst>
                    <a:ext uri="{FF2B5EF4-FFF2-40B4-BE49-F238E27FC236}">
                      <a16:creationId xmlns:a16="http://schemas.microsoft.com/office/drawing/2014/main" id="{C05E04E4-EDA9-22A6-E6DD-CB5649BD89DB}"/>
                    </a:ext>
                  </a:extLst>
                </p:cNvPr>
                <p:cNvPicPr/>
                <p:nvPr/>
              </p:nvPicPr>
              <p:blipFill>
                <a:blip r:embed="rId50"/>
                <a:stretch>
                  <a:fillRect/>
                </a:stretch>
              </p:blipFill>
              <p:spPr>
                <a:xfrm>
                  <a:off x="1401519" y="3669466"/>
                  <a:ext cx="3528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59" name="Ink 58">
                  <a:extLst>
                    <a:ext uri="{FF2B5EF4-FFF2-40B4-BE49-F238E27FC236}">
                      <a16:creationId xmlns:a16="http://schemas.microsoft.com/office/drawing/2014/main" id="{237E9BCC-8AA7-652E-3C24-B1B1928EA931}"/>
                    </a:ext>
                  </a:extLst>
                </p14:cNvPr>
                <p14:cNvContentPartPr/>
                <p14:nvPr/>
              </p14:nvContentPartPr>
              <p14:xfrm>
                <a:off x="1451919" y="3678466"/>
                <a:ext cx="68040" cy="73080"/>
              </p14:xfrm>
            </p:contentPart>
          </mc:Choice>
          <mc:Fallback xmlns="">
            <p:pic>
              <p:nvPicPr>
                <p:cNvPr id="59" name="Ink 58">
                  <a:extLst>
                    <a:ext uri="{FF2B5EF4-FFF2-40B4-BE49-F238E27FC236}">
                      <a16:creationId xmlns:a16="http://schemas.microsoft.com/office/drawing/2014/main" id="{237E9BCC-8AA7-652E-3C24-B1B1928EA931}"/>
                    </a:ext>
                  </a:extLst>
                </p:cNvPr>
                <p:cNvPicPr/>
                <p:nvPr/>
              </p:nvPicPr>
              <p:blipFill>
                <a:blip r:embed="rId52"/>
                <a:stretch>
                  <a:fillRect/>
                </a:stretch>
              </p:blipFill>
              <p:spPr>
                <a:xfrm>
                  <a:off x="1442919" y="3669466"/>
                  <a:ext cx="8568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60" name="Ink 59">
                  <a:extLst>
                    <a:ext uri="{FF2B5EF4-FFF2-40B4-BE49-F238E27FC236}">
                      <a16:creationId xmlns:a16="http://schemas.microsoft.com/office/drawing/2014/main" id="{FFE80F3C-FDBF-DA5A-239A-A90AAFB9A027}"/>
                    </a:ext>
                  </a:extLst>
                </p14:cNvPr>
                <p14:cNvContentPartPr/>
                <p14:nvPr/>
              </p14:nvContentPartPr>
              <p14:xfrm>
                <a:off x="1558839" y="3664426"/>
                <a:ext cx="119880" cy="360"/>
              </p14:xfrm>
            </p:contentPart>
          </mc:Choice>
          <mc:Fallback xmlns="">
            <p:pic>
              <p:nvPicPr>
                <p:cNvPr id="60" name="Ink 59">
                  <a:extLst>
                    <a:ext uri="{FF2B5EF4-FFF2-40B4-BE49-F238E27FC236}">
                      <a16:creationId xmlns:a16="http://schemas.microsoft.com/office/drawing/2014/main" id="{FFE80F3C-FDBF-DA5A-239A-A90AAFB9A027}"/>
                    </a:ext>
                  </a:extLst>
                </p:cNvPr>
                <p:cNvPicPr/>
                <p:nvPr/>
              </p:nvPicPr>
              <p:blipFill>
                <a:blip r:embed="rId54"/>
                <a:stretch>
                  <a:fillRect/>
                </a:stretch>
              </p:blipFill>
              <p:spPr>
                <a:xfrm>
                  <a:off x="1550199" y="3655426"/>
                  <a:ext cx="1375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61" name="Ink 60">
                  <a:extLst>
                    <a:ext uri="{FF2B5EF4-FFF2-40B4-BE49-F238E27FC236}">
                      <a16:creationId xmlns:a16="http://schemas.microsoft.com/office/drawing/2014/main" id="{1586364E-3DD1-7542-FE8B-27DE10A34F37}"/>
                    </a:ext>
                  </a:extLst>
                </p14:cNvPr>
                <p14:cNvContentPartPr/>
                <p14:nvPr/>
              </p14:nvContentPartPr>
              <p14:xfrm>
                <a:off x="1622919" y="3600346"/>
                <a:ext cx="64800" cy="108360"/>
              </p14:xfrm>
            </p:contentPart>
          </mc:Choice>
          <mc:Fallback xmlns="">
            <p:pic>
              <p:nvPicPr>
                <p:cNvPr id="61" name="Ink 60">
                  <a:extLst>
                    <a:ext uri="{FF2B5EF4-FFF2-40B4-BE49-F238E27FC236}">
                      <a16:creationId xmlns:a16="http://schemas.microsoft.com/office/drawing/2014/main" id="{1586364E-3DD1-7542-FE8B-27DE10A34F37}"/>
                    </a:ext>
                  </a:extLst>
                </p:cNvPr>
                <p:cNvPicPr/>
                <p:nvPr/>
              </p:nvPicPr>
              <p:blipFill>
                <a:blip r:embed="rId56"/>
                <a:stretch>
                  <a:fillRect/>
                </a:stretch>
              </p:blipFill>
              <p:spPr>
                <a:xfrm>
                  <a:off x="1614279" y="3591706"/>
                  <a:ext cx="82440" cy="12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7">
            <p14:nvContentPartPr>
              <p14:cNvPr id="63" name="Ink 62">
                <a:extLst>
                  <a:ext uri="{FF2B5EF4-FFF2-40B4-BE49-F238E27FC236}">
                    <a16:creationId xmlns:a16="http://schemas.microsoft.com/office/drawing/2014/main" id="{1A0B6F2D-370A-B38D-BB0A-40C5B442A95C}"/>
                  </a:ext>
                </a:extLst>
              </p14:cNvPr>
              <p14:cNvContentPartPr/>
              <p14:nvPr/>
            </p14:nvContentPartPr>
            <p14:xfrm>
              <a:off x="1438599" y="3217666"/>
              <a:ext cx="360" cy="360"/>
            </p14:xfrm>
          </p:contentPart>
        </mc:Choice>
        <mc:Fallback xmlns="">
          <p:pic>
            <p:nvPicPr>
              <p:cNvPr id="63" name="Ink 62">
                <a:extLst>
                  <a:ext uri="{FF2B5EF4-FFF2-40B4-BE49-F238E27FC236}">
                    <a16:creationId xmlns:a16="http://schemas.microsoft.com/office/drawing/2014/main" id="{1A0B6F2D-370A-B38D-BB0A-40C5B442A95C}"/>
                  </a:ext>
                </a:extLst>
              </p:cNvPr>
              <p:cNvPicPr/>
              <p:nvPr/>
            </p:nvPicPr>
            <p:blipFill>
              <a:blip r:embed="rId24"/>
              <a:stretch>
                <a:fillRect/>
              </a:stretch>
            </p:blipFill>
            <p:spPr>
              <a:xfrm>
                <a:off x="1429959" y="3208666"/>
                <a:ext cx="18000" cy="18000"/>
              </a:xfrm>
              <a:prstGeom prst="rect">
                <a:avLst/>
              </a:prstGeom>
            </p:spPr>
          </p:pic>
        </mc:Fallback>
      </mc:AlternateContent>
      <p:grpSp>
        <p:nvGrpSpPr>
          <p:cNvPr id="131" name="Group 130">
            <a:extLst>
              <a:ext uri="{FF2B5EF4-FFF2-40B4-BE49-F238E27FC236}">
                <a16:creationId xmlns:a16="http://schemas.microsoft.com/office/drawing/2014/main" id="{4CBFCAE8-E259-C975-5730-7D7E202F7546}"/>
              </a:ext>
            </a:extLst>
          </p:cNvPr>
          <p:cNvGrpSpPr/>
          <p:nvPr/>
        </p:nvGrpSpPr>
        <p:grpSpPr>
          <a:xfrm>
            <a:off x="1438599" y="3331066"/>
            <a:ext cx="11880" cy="189720"/>
            <a:chOff x="1438599" y="3331066"/>
            <a:chExt cx="11880" cy="189720"/>
          </a:xfrm>
        </p:grpSpPr>
        <mc:AlternateContent xmlns:mc="http://schemas.openxmlformats.org/markup-compatibility/2006" xmlns:p14="http://schemas.microsoft.com/office/powerpoint/2010/main">
          <mc:Choice Requires="p14">
            <p:contentPart p14:bwMode="auto" r:id="rId58">
              <p14:nvContentPartPr>
                <p14:cNvPr id="128" name="Ink 127">
                  <a:extLst>
                    <a:ext uri="{FF2B5EF4-FFF2-40B4-BE49-F238E27FC236}">
                      <a16:creationId xmlns:a16="http://schemas.microsoft.com/office/drawing/2014/main" id="{AF23DD10-BF7F-7EA3-17DD-5FFE7477ACD4}"/>
                    </a:ext>
                  </a:extLst>
                </p14:cNvPr>
                <p14:cNvContentPartPr/>
                <p14:nvPr/>
              </p14:nvContentPartPr>
              <p14:xfrm>
                <a:off x="1438599" y="3331066"/>
                <a:ext cx="360" cy="360"/>
              </p14:xfrm>
            </p:contentPart>
          </mc:Choice>
          <mc:Fallback xmlns="">
            <p:pic>
              <p:nvPicPr>
                <p:cNvPr id="128" name="Ink 127">
                  <a:extLst>
                    <a:ext uri="{FF2B5EF4-FFF2-40B4-BE49-F238E27FC236}">
                      <a16:creationId xmlns:a16="http://schemas.microsoft.com/office/drawing/2014/main" id="{AF23DD10-BF7F-7EA3-17DD-5FFE7477ACD4}"/>
                    </a:ext>
                  </a:extLst>
                </p:cNvPr>
                <p:cNvPicPr/>
                <p:nvPr/>
              </p:nvPicPr>
              <p:blipFill>
                <a:blip r:embed="rId24"/>
                <a:stretch>
                  <a:fillRect/>
                </a:stretch>
              </p:blipFill>
              <p:spPr>
                <a:xfrm>
                  <a:off x="1429959" y="332242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29" name="Ink 128">
                  <a:extLst>
                    <a:ext uri="{FF2B5EF4-FFF2-40B4-BE49-F238E27FC236}">
                      <a16:creationId xmlns:a16="http://schemas.microsoft.com/office/drawing/2014/main" id="{7E1A783C-D478-9055-E019-159114317EDB}"/>
                    </a:ext>
                  </a:extLst>
                </p14:cNvPr>
                <p14:cNvContentPartPr/>
                <p14:nvPr/>
              </p14:nvContentPartPr>
              <p14:xfrm>
                <a:off x="1438599" y="3402346"/>
                <a:ext cx="360" cy="26280"/>
              </p14:xfrm>
            </p:contentPart>
          </mc:Choice>
          <mc:Fallback xmlns="">
            <p:pic>
              <p:nvPicPr>
                <p:cNvPr id="129" name="Ink 128">
                  <a:extLst>
                    <a:ext uri="{FF2B5EF4-FFF2-40B4-BE49-F238E27FC236}">
                      <a16:creationId xmlns:a16="http://schemas.microsoft.com/office/drawing/2014/main" id="{7E1A783C-D478-9055-E019-159114317EDB}"/>
                    </a:ext>
                  </a:extLst>
                </p:cNvPr>
                <p:cNvPicPr/>
                <p:nvPr/>
              </p:nvPicPr>
              <p:blipFill>
                <a:blip r:embed="rId60"/>
                <a:stretch>
                  <a:fillRect/>
                </a:stretch>
              </p:blipFill>
              <p:spPr>
                <a:xfrm>
                  <a:off x="1429959" y="3393346"/>
                  <a:ext cx="1800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30" name="Ink 129">
                  <a:extLst>
                    <a:ext uri="{FF2B5EF4-FFF2-40B4-BE49-F238E27FC236}">
                      <a16:creationId xmlns:a16="http://schemas.microsoft.com/office/drawing/2014/main" id="{DDFE225B-21A1-B6A3-76DB-7C8C4FFB08BD}"/>
                    </a:ext>
                  </a:extLst>
                </p14:cNvPr>
                <p14:cNvContentPartPr/>
                <p14:nvPr/>
              </p14:nvContentPartPr>
              <p14:xfrm>
                <a:off x="1445799" y="3494146"/>
                <a:ext cx="4680" cy="26640"/>
              </p14:xfrm>
            </p:contentPart>
          </mc:Choice>
          <mc:Fallback xmlns="">
            <p:pic>
              <p:nvPicPr>
                <p:cNvPr id="130" name="Ink 129">
                  <a:extLst>
                    <a:ext uri="{FF2B5EF4-FFF2-40B4-BE49-F238E27FC236}">
                      <a16:creationId xmlns:a16="http://schemas.microsoft.com/office/drawing/2014/main" id="{DDFE225B-21A1-B6A3-76DB-7C8C4FFB08BD}"/>
                    </a:ext>
                  </a:extLst>
                </p:cNvPr>
                <p:cNvPicPr/>
                <p:nvPr/>
              </p:nvPicPr>
              <p:blipFill>
                <a:blip r:embed="rId62"/>
                <a:stretch>
                  <a:fillRect/>
                </a:stretch>
              </p:blipFill>
              <p:spPr>
                <a:xfrm>
                  <a:off x="1436799" y="3485506"/>
                  <a:ext cx="22320" cy="44280"/>
                </a:xfrm>
                <a:prstGeom prst="rect">
                  <a:avLst/>
                </a:prstGeom>
              </p:spPr>
            </p:pic>
          </mc:Fallback>
        </mc:AlternateContent>
      </p:grpSp>
      <p:grpSp>
        <p:nvGrpSpPr>
          <p:cNvPr id="143" name="Group 142">
            <a:extLst>
              <a:ext uri="{FF2B5EF4-FFF2-40B4-BE49-F238E27FC236}">
                <a16:creationId xmlns:a16="http://schemas.microsoft.com/office/drawing/2014/main" id="{9590E89A-7421-CFDD-4299-19466830548D}"/>
              </a:ext>
            </a:extLst>
          </p:cNvPr>
          <p:cNvGrpSpPr/>
          <p:nvPr/>
        </p:nvGrpSpPr>
        <p:grpSpPr>
          <a:xfrm>
            <a:off x="1661079" y="1012306"/>
            <a:ext cx="877320" cy="902160"/>
            <a:chOff x="1661079" y="1012306"/>
            <a:chExt cx="877320" cy="902160"/>
          </a:xfrm>
        </p:grpSpPr>
        <mc:AlternateContent xmlns:mc="http://schemas.openxmlformats.org/markup-compatibility/2006" xmlns:p14="http://schemas.microsoft.com/office/powerpoint/2010/main">
          <mc:Choice Requires="p14">
            <p:contentPart p14:bwMode="auto" r:id="rId63">
              <p14:nvContentPartPr>
                <p14:cNvPr id="21" name="Ink 20">
                  <a:extLst>
                    <a:ext uri="{FF2B5EF4-FFF2-40B4-BE49-F238E27FC236}">
                      <a16:creationId xmlns:a16="http://schemas.microsoft.com/office/drawing/2014/main" id="{11CD159B-9D1B-E32A-A5D5-AC92E6374B28}"/>
                    </a:ext>
                  </a:extLst>
                </p14:cNvPr>
                <p14:cNvContentPartPr/>
                <p14:nvPr/>
              </p14:nvContentPartPr>
              <p14:xfrm>
                <a:off x="1707159" y="1862626"/>
                <a:ext cx="57240" cy="51840"/>
              </p14:xfrm>
            </p:contentPart>
          </mc:Choice>
          <mc:Fallback xmlns="">
            <p:pic>
              <p:nvPicPr>
                <p:cNvPr id="21" name="Ink 20">
                  <a:extLst>
                    <a:ext uri="{FF2B5EF4-FFF2-40B4-BE49-F238E27FC236}">
                      <a16:creationId xmlns:a16="http://schemas.microsoft.com/office/drawing/2014/main" id="{11CD159B-9D1B-E32A-A5D5-AC92E6374B28}"/>
                    </a:ext>
                  </a:extLst>
                </p:cNvPr>
                <p:cNvPicPr/>
                <p:nvPr/>
              </p:nvPicPr>
              <p:blipFill>
                <a:blip r:embed="rId64"/>
                <a:stretch>
                  <a:fillRect/>
                </a:stretch>
              </p:blipFill>
              <p:spPr>
                <a:xfrm>
                  <a:off x="1698519" y="1853626"/>
                  <a:ext cx="7488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4" name="Ink 13">
                  <a:extLst>
                    <a:ext uri="{FF2B5EF4-FFF2-40B4-BE49-F238E27FC236}">
                      <a16:creationId xmlns:a16="http://schemas.microsoft.com/office/drawing/2014/main" id="{7A6BC769-3603-9B85-14D0-4C046C593F94}"/>
                    </a:ext>
                  </a:extLst>
                </p14:cNvPr>
                <p14:cNvContentPartPr/>
                <p14:nvPr/>
              </p14:nvContentPartPr>
              <p14:xfrm>
                <a:off x="1661079" y="1012306"/>
                <a:ext cx="62640" cy="87480"/>
              </p14:xfrm>
            </p:contentPart>
          </mc:Choice>
          <mc:Fallback xmlns="">
            <p:pic>
              <p:nvPicPr>
                <p:cNvPr id="14" name="Ink 13">
                  <a:extLst>
                    <a:ext uri="{FF2B5EF4-FFF2-40B4-BE49-F238E27FC236}">
                      <a16:creationId xmlns:a16="http://schemas.microsoft.com/office/drawing/2014/main" id="{7A6BC769-3603-9B85-14D0-4C046C593F94}"/>
                    </a:ext>
                  </a:extLst>
                </p:cNvPr>
                <p:cNvPicPr/>
                <p:nvPr/>
              </p:nvPicPr>
              <p:blipFill>
                <a:blip r:embed="rId66"/>
                <a:stretch>
                  <a:fillRect/>
                </a:stretch>
              </p:blipFill>
              <p:spPr>
                <a:xfrm>
                  <a:off x="1652439" y="1003306"/>
                  <a:ext cx="8028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5" name="Ink 14">
                  <a:extLst>
                    <a:ext uri="{FF2B5EF4-FFF2-40B4-BE49-F238E27FC236}">
                      <a16:creationId xmlns:a16="http://schemas.microsoft.com/office/drawing/2014/main" id="{0AF11E84-A45F-6E2D-46C6-E289EB3A4B17}"/>
                    </a:ext>
                  </a:extLst>
                </p14:cNvPr>
                <p14:cNvContentPartPr/>
                <p14:nvPr/>
              </p14:nvContentPartPr>
              <p14:xfrm>
                <a:off x="1706799" y="1148026"/>
                <a:ext cx="53640" cy="94680"/>
              </p14:xfrm>
            </p:contentPart>
          </mc:Choice>
          <mc:Fallback xmlns="">
            <p:pic>
              <p:nvPicPr>
                <p:cNvPr id="15" name="Ink 14">
                  <a:extLst>
                    <a:ext uri="{FF2B5EF4-FFF2-40B4-BE49-F238E27FC236}">
                      <a16:creationId xmlns:a16="http://schemas.microsoft.com/office/drawing/2014/main" id="{0AF11E84-A45F-6E2D-46C6-E289EB3A4B17}"/>
                    </a:ext>
                  </a:extLst>
                </p:cNvPr>
                <p:cNvPicPr/>
                <p:nvPr/>
              </p:nvPicPr>
              <p:blipFill>
                <a:blip r:embed="rId68"/>
                <a:stretch>
                  <a:fillRect/>
                </a:stretch>
              </p:blipFill>
              <p:spPr>
                <a:xfrm>
                  <a:off x="1697799" y="1139386"/>
                  <a:ext cx="7128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7" name="Ink 16">
                  <a:extLst>
                    <a:ext uri="{FF2B5EF4-FFF2-40B4-BE49-F238E27FC236}">
                      <a16:creationId xmlns:a16="http://schemas.microsoft.com/office/drawing/2014/main" id="{0B459EE7-3A11-7875-525E-1523B5FEA526}"/>
                    </a:ext>
                  </a:extLst>
                </p14:cNvPr>
                <p14:cNvContentPartPr/>
                <p14:nvPr/>
              </p14:nvContentPartPr>
              <p14:xfrm>
                <a:off x="1693479" y="1344946"/>
                <a:ext cx="59400" cy="67320"/>
              </p14:xfrm>
            </p:contentPart>
          </mc:Choice>
          <mc:Fallback xmlns="">
            <p:pic>
              <p:nvPicPr>
                <p:cNvPr id="17" name="Ink 16">
                  <a:extLst>
                    <a:ext uri="{FF2B5EF4-FFF2-40B4-BE49-F238E27FC236}">
                      <a16:creationId xmlns:a16="http://schemas.microsoft.com/office/drawing/2014/main" id="{0B459EE7-3A11-7875-525E-1523B5FEA526}"/>
                    </a:ext>
                  </a:extLst>
                </p:cNvPr>
                <p:cNvPicPr/>
                <p:nvPr/>
              </p:nvPicPr>
              <p:blipFill>
                <a:blip r:embed="rId70"/>
                <a:stretch>
                  <a:fillRect/>
                </a:stretch>
              </p:blipFill>
              <p:spPr>
                <a:xfrm>
                  <a:off x="1684479" y="1335946"/>
                  <a:ext cx="77040" cy="849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8" name="Ink 17">
                  <a:extLst>
                    <a:ext uri="{FF2B5EF4-FFF2-40B4-BE49-F238E27FC236}">
                      <a16:creationId xmlns:a16="http://schemas.microsoft.com/office/drawing/2014/main" id="{FFA25504-95DA-C2D8-314E-00D276ED4375}"/>
                    </a:ext>
                  </a:extLst>
                </p14:cNvPr>
                <p14:cNvContentPartPr/>
                <p14:nvPr/>
              </p14:nvContentPartPr>
              <p14:xfrm>
                <a:off x="1685559" y="1534306"/>
                <a:ext cx="73440" cy="76680"/>
              </p14:xfrm>
            </p:contentPart>
          </mc:Choice>
          <mc:Fallback xmlns="">
            <p:pic>
              <p:nvPicPr>
                <p:cNvPr id="18" name="Ink 17">
                  <a:extLst>
                    <a:ext uri="{FF2B5EF4-FFF2-40B4-BE49-F238E27FC236}">
                      <a16:creationId xmlns:a16="http://schemas.microsoft.com/office/drawing/2014/main" id="{FFA25504-95DA-C2D8-314E-00D276ED4375}"/>
                    </a:ext>
                  </a:extLst>
                </p:cNvPr>
                <p:cNvPicPr/>
                <p:nvPr/>
              </p:nvPicPr>
              <p:blipFill>
                <a:blip r:embed="rId72"/>
                <a:stretch>
                  <a:fillRect/>
                </a:stretch>
              </p:blipFill>
              <p:spPr>
                <a:xfrm>
                  <a:off x="1676919" y="1525666"/>
                  <a:ext cx="9108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9" name="Ink 18">
                  <a:extLst>
                    <a:ext uri="{FF2B5EF4-FFF2-40B4-BE49-F238E27FC236}">
                      <a16:creationId xmlns:a16="http://schemas.microsoft.com/office/drawing/2014/main" id="{DA828BBE-A171-C4E3-DC71-431B5F066049}"/>
                    </a:ext>
                  </a:extLst>
                </p14:cNvPr>
                <p14:cNvContentPartPr/>
                <p14:nvPr/>
              </p14:nvContentPartPr>
              <p14:xfrm>
                <a:off x="1706799" y="1686586"/>
                <a:ext cx="74520" cy="86760"/>
              </p14:xfrm>
            </p:contentPart>
          </mc:Choice>
          <mc:Fallback xmlns="">
            <p:pic>
              <p:nvPicPr>
                <p:cNvPr id="19" name="Ink 18">
                  <a:extLst>
                    <a:ext uri="{FF2B5EF4-FFF2-40B4-BE49-F238E27FC236}">
                      <a16:creationId xmlns:a16="http://schemas.microsoft.com/office/drawing/2014/main" id="{DA828BBE-A171-C4E3-DC71-431B5F066049}"/>
                    </a:ext>
                  </a:extLst>
                </p:cNvPr>
                <p:cNvPicPr/>
                <p:nvPr/>
              </p:nvPicPr>
              <p:blipFill>
                <a:blip r:embed="rId74"/>
                <a:stretch>
                  <a:fillRect/>
                </a:stretch>
              </p:blipFill>
              <p:spPr>
                <a:xfrm>
                  <a:off x="1698159" y="1677586"/>
                  <a:ext cx="9216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33" name="Ink 132">
                  <a:extLst>
                    <a:ext uri="{FF2B5EF4-FFF2-40B4-BE49-F238E27FC236}">
                      <a16:creationId xmlns:a16="http://schemas.microsoft.com/office/drawing/2014/main" id="{D5CEAD2B-C489-F480-E977-038FB92605EA}"/>
                    </a:ext>
                  </a:extLst>
                </p14:cNvPr>
                <p14:cNvContentPartPr/>
                <p14:nvPr/>
              </p14:nvContentPartPr>
              <p14:xfrm>
                <a:off x="1835679" y="1048666"/>
                <a:ext cx="668520" cy="7920"/>
              </p14:xfrm>
            </p:contentPart>
          </mc:Choice>
          <mc:Fallback xmlns="">
            <p:pic>
              <p:nvPicPr>
                <p:cNvPr id="133" name="Ink 132">
                  <a:extLst>
                    <a:ext uri="{FF2B5EF4-FFF2-40B4-BE49-F238E27FC236}">
                      <a16:creationId xmlns:a16="http://schemas.microsoft.com/office/drawing/2014/main" id="{D5CEAD2B-C489-F480-E977-038FB92605EA}"/>
                    </a:ext>
                  </a:extLst>
                </p:cNvPr>
                <p:cNvPicPr/>
                <p:nvPr/>
              </p:nvPicPr>
              <p:blipFill>
                <a:blip r:embed="rId76"/>
                <a:stretch>
                  <a:fillRect/>
                </a:stretch>
              </p:blipFill>
              <p:spPr>
                <a:xfrm>
                  <a:off x="1826679" y="1039666"/>
                  <a:ext cx="68616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34" name="Ink 133">
                  <a:extLst>
                    <a:ext uri="{FF2B5EF4-FFF2-40B4-BE49-F238E27FC236}">
                      <a16:creationId xmlns:a16="http://schemas.microsoft.com/office/drawing/2014/main" id="{05D50112-710A-CA33-1C2D-982DDF24379D}"/>
                    </a:ext>
                  </a:extLst>
                </p14:cNvPr>
                <p14:cNvContentPartPr/>
                <p14:nvPr/>
              </p14:nvContentPartPr>
              <p14:xfrm>
                <a:off x="1842519" y="1098346"/>
                <a:ext cx="427680" cy="156960"/>
              </p14:xfrm>
            </p:contentPart>
          </mc:Choice>
          <mc:Fallback xmlns="">
            <p:pic>
              <p:nvPicPr>
                <p:cNvPr id="134" name="Ink 133">
                  <a:extLst>
                    <a:ext uri="{FF2B5EF4-FFF2-40B4-BE49-F238E27FC236}">
                      <a16:creationId xmlns:a16="http://schemas.microsoft.com/office/drawing/2014/main" id="{05D50112-710A-CA33-1C2D-982DDF24379D}"/>
                    </a:ext>
                  </a:extLst>
                </p:cNvPr>
                <p:cNvPicPr/>
                <p:nvPr/>
              </p:nvPicPr>
              <p:blipFill>
                <a:blip r:embed="rId78"/>
                <a:stretch>
                  <a:fillRect/>
                </a:stretch>
              </p:blipFill>
              <p:spPr>
                <a:xfrm>
                  <a:off x="1833879" y="1089706"/>
                  <a:ext cx="44532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35" name="Ink 134">
                  <a:extLst>
                    <a:ext uri="{FF2B5EF4-FFF2-40B4-BE49-F238E27FC236}">
                      <a16:creationId xmlns:a16="http://schemas.microsoft.com/office/drawing/2014/main" id="{D4679640-734F-CD48-6256-C73BE3469C50}"/>
                    </a:ext>
                  </a:extLst>
                </p14:cNvPr>
                <p14:cNvContentPartPr/>
                <p14:nvPr/>
              </p14:nvContentPartPr>
              <p14:xfrm>
                <a:off x="1884999" y="1148026"/>
                <a:ext cx="528120" cy="315000"/>
              </p14:xfrm>
            </p:contentPart>
          </mc:Choice>
          <mc:Fallback xmlns="">
            <p:pic>
              <p:nvPicPr>
                <p:cNvPr id="135" name="Ink 134">
                  <a:extLst>
                    <a:ext uri="{FF2B5EF4-FFF2-40B4-BE49-F238E27FC236}">
                      <a16:creationId xmlns:a16="http://schemas.microsoft.com/office/drawing/2014/main" id="{D4679640-734F-CD48-6256-C73BE3469C50}"/>
                    </a:ext>
                  </a:extLst>
                </p:cNvPr>
                <p:cNvPicPr/>
                <p:nvPr/>
              </p:nvPicPr>
              <p:blipFill>
                <a:blip r:embed="rId80"/>
                <a:stretch>
                  <a:fillRect/>
                </a:stretch>
              </p:blipFill>
              <p:spPr>
                <a:xfrm>
                  <a:off x="1876359" y="1139386"/>
                  <a:ext cx="545760" cy="3326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37" name="Ink 136">
                  <a:extLst>
                    <a:ext uri="{FF2B5EF4-FFF2-40B4-BE49-F238E27FC236}">
                      <a16:creationId xmlns:a16="http://schemas.microsoft.com/office/drawing/2014/main" id="{76C6CF1A-39C1-F92D-350E-B50D32436187}"/>
                    </a:ext>
                  </a:extLst>
                </p14:cNvPr>
                <p14:cNvContentPartPr/>
                <p14:nvPr/>
              </p14:nvContentPartPr>
              <p14:xfrm>
                <a:off x="1864119" y="1183666"/>
                <a:ext cx="484200" cy="689760"/>
              </p14:xfrm>
            </p:contentPart>
          </mc:Choice>
          <mc:Fallback xmlns="">
            <p:pic>
              <p:nvPicPr>
                <p:cNvPr id="137" name="Ink 136">
                  <a:extLst>
                    <a:ext uri="{FF2B5EF4-FFF2-40B4-BE49-F238E27FC236}">
                      <a16:creationId xmlns:a16="http://schemas.microsoft.com/office/drawing/2014/main" id="{76C6CF1A-39C1-F92D-350E-B50D32436187}"/>
                    </a:ext>
                  </a:extLst>
                </p:cNvPr>
                <p:cNvPicPr/>
                <p:nvPr/>
              </p:nvPicPr>
              <p:blipFill>
                <a:blip r:embed="rId82"/>
                <a:stretch>
                  <a:fillRect/>
                </a:stretch>
              </p:blipFill>
              <p:spPr>
                <a:xfrm>
                  <a:off x="1855119" y="1174666"/>
                  <a:ext cx="501840" cy="7074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38" name="Ink 137">
                  <a:extLst>
                    <a:ext uri="{FF2B5EF4-FFF2-40B4-BE49-F238E27FC236}">
                      <a16:creationId xmlns:a16="http://schemas.microsoft.com/office/drawing/2014/main" id="{AC187EE9-6541-26D1-8643-7AB33DDA02DC}"/>
                    </a:ext>
                  </a:extLst>
                </p14:cNvPr>
                <p14:cNvContentPartPr/>
                <p14:nvPr/>
              </p14:nvContentPartPr>
              <p14:xfrm>
                <a:off x="2409519" y="1020586"/>
                <a:ext cx="128880" cy="69480"/>
              </p14:xfrm>
            </p:contentPart>
          </mc:Choice>
          <mc:Fallback xmlns="">
            <p:pic>
              <p:nvPicPr>
                <p:cNvPr id="138" name="Ink 137">
                  <a:extLst>
                    <a:ext uri="{FF2B5EF4-FFF2-40B4-BE49-F238E27FC236}">
                      <a16:creationId xmlns:a16="http://schemas.microsoft.com/office/drawing/2014/main" id="{AC187EE9-6541-26D1-8643-7AB33DDA02DC}"/>
                    </a:ext>
                  </a:extLst>
                </p:cNvPr>
                <p:cNvPicPr/>
                <p:nvPr/>
              </p:nvPicPr>
              <p:blipFill>
                <a:blip r:embed="rId84"/>
                <a:stretch>
                  <a:fillRect/>
                </a:stretch>
              </p:blipFill>
              <p:spPr>
                <a:xfrm>
                  <a:off x="2400879" y="1011586"/>
                  <a:ext cx="14652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40" name="Ink 139">
                  <a:extLst>
                    <a:ext uri="{FF2B5EF4-FFF2-40B4-BE49-F238E27FC236}">
                      <a16:creationId xmlns:a16="http://schemas.microsoft.com/office/drawing/2014/main" id="{3CE25921-BA25-4B20-119A-ADC59B1C65DA}"/>
                    </a:ext>
                  </a:extLst>
                </p14:cNvPr>
                <p14:cNvContentPartPr/>
                <p14:nvPr/>
              </p14:nvContentPartPr>
              <p14:xfrm>
                <a:off x="2282079" y="1162066"/>
                <a:ext cx="29520" cy="117720"/>
              </p14:xfrm>
            </p:contentPart>
          </mc:Choice>
          <mc:Fallback xmlns="">
            <p:pic>
              <p:nvPicPr>
                <p:cNvPr id="140" name="Ink 139">
                  <a:extLst>
                    <a:ext uri="{FF2B5EF4-FFF2-40B4-BE49-F238E27FC236}">
                      <a16:creationId xmlns:a16="http://schemas.microsoft.com/office/drawing/2014/main" id="{3CE25921-BA25-4B20-119A-ADC59B1C65DA}"/>
                    </a:ext>
                  </a:extLst>
                </p:cNvPr>
                <p:cNvPicPr/>
                <p:nvPr/>
              </p:nvPicPr>
              <p:blipFill>
                <a:blip r:embed="rId86"/>
                <a:stretch>
                  <a:fillRect/>
                </a:stretch>
              </p:blipFill>
              <p:spPr>
                <a:xfrm>
                  <a:off x="2273079" y="1153426"/>
                  <a:ext cx="4716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41" name="Ink 140">
                  <a:extLst>
                    <a:ext uri="{FF2B5EF4-FFF2-40B4-BE49-F238E27FC236}">
                      <a16:creationId xmlns:a16="http://schemas.microsoft.com/office/drawing/2014/main" id="{E4933CAB-DA06-BB10-4EAF-E7355EF2356F}"/>
                    </a:ext>
                  </a:extLst>
                </p14:cNvPr>
                <p14:cNvContentPartPr/>
                <p14:nvPr/>
              </p14:nvContentPartPr>
              <p14:xfrm>
                <a:off x="2414199" y="1417306"/>
                <a:ext cx="3240" cy="109440"/>
              </p14:xfrm>
            </p:contentPart>
          </mc:Choice>
          <mc:Fallback xmlns="">
            <p:pic>
              <p:nvPicPr>
                <p:cNvPr id="141" name="Ink 140">
                  <a:extLst>
                    <a:ext uri="{FF2B5EF4-FFF2-40B4-BE49-F238E27FC236}">
                      <a16:creationId xmlns:a16="http://schemas.microsoft.com/office/drawing/2014/main" id="{E4933CAB-DA06-BB10-4EAF-E7355EF2356F}"/>
                    </a:ext>
                  </a:extLst>
                </p:cNvPr>
                <p:cNvPicPr/>
                <p:nvPr/>
              </p:nvPicPr>
              <p:blipFill>
                <a:blip r:embed="rId88"/>
                <a:stretch>
                  <a:fillRect/>
                </a:stretch>
              </p:blipFill>
              <p:spPr>
                <a:xfrm>
                  <a:off x="2405199" y="1408666"/>
                  <a:ext cx="208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42" name="Ink 141">
                  <a:extLst>
                    <a:ext uri="{FF2B5EF4-FFF2-40B4-BE49-F238E27FC236}">
                      <a16:creationId xmlns:a16="http://schemas.microsoft.com/office/drawing/2014/main" id="{2236BFBF-B223-37B9-5C43-4AB291CA390A}"/>
                    </a:ext>
                  </a:extLst>
                </p14:cNvPr>
                <p14:cNvContentPartPr/>
                <p14:nvPr/>
              </p14:nvContentPartPr>
              <p14:xfrm>
                <a:off x="2346879" y="1842466"/>
                <a:ext cx="27720" cy="57600"/>
              </p14:xfrm>
            </p:contentPart>
          </mc:Choice>
          <mc:Fallback xmlns="">
            <p:pic>
              <p:nvPicPr>
                <p:cNvPr id="142" name="Ink 141">
                  <a:extLst>
                    <a:ext uri="{FF2B5EF4-FFF2-40B4-BE49-F238E27FC236}">
                      <a16:creationId xmlns:a16="http://schemas.microsoft.com/office/drawing/2014/main" id="{2236BFBF-B223-37B9-5C43-4AB291CA390A}"/>
                    </a:ext>
                  </a:extLst>
                </p:cNvPr>
                <p:cNvPicPr/>
                <p:nvPr/>
              </p:nvPicPr>
              <p:blipFill>
                <a:blip r:embed="rId90"/>
                <a:stretch>
                  <a:fillRect/>
                </a:stretch>
              </p:blipFill>
              <p:spPr>
                <a:xfrm>
                  <a:off x="2338239" y="1833826"/>
                  <a:ext cx="45360" cy="75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1">
            <p14:nvContentPartPr>
              <p14:cNvPr id="151" name="Ink 150">
                <a:extLst>
                  <a:ext uri="{FF2B5EF4-FFF2-40B4-BE49-F238E27FC236}">
                    <a16:creationId xmlns:a16="http://schemas.microsoft.com/office/drawing/2014/main" id="{51C53D12-E9CD-49ED-167C-24F0ECD2D912}"/>
                  </a:ext>
                </a:extLst>
              </p14:cNvPr>
              <p14:cNvContentPartPr/>
              <p14:nvPr/>
            </p14:nvContentPartPr>
            <p14:xfrm>
              <a:off x="2721639" y="2310466"/>
              <a:ext cx="360" cy="294480"/>
            </p14:xfrm>
          </p:contentPart>
        </mc:Choice>
        <mc:Fallback xmlns="">
          <p:pic>
            <p:nvPicPr>
              <p:cNvPr id="151" name="Ink 150">
                <a:extLst>
                  <a:ext uri="{FF2B5EF4-FFF2-40B4-BE49-F238E27FC236}">
                    <a16:creationId xmlns:a16="http://schemas.microsoft.com/office/drawing/2014/main" id="{51C53D12-E9CD-49ED-167C-24F0ECD2D912}"/>
                  </a:ext>
                </a:extLst>
              </p:cNvPr>
              <p:cNvPicPr/>
              <p:nvPr/>
            </p:nvPicPr>
            <p:blipFill>
              <a:blip r:embed="rId92"/>
              <a:stretch>
                <a:fillRect/>
              </a:stretch>
            </p:blipFill>
            <p:spPr>
              <a:xfrm>
                <a:off x="2712999" y="2301466"/>
                <a:ext cx="18000" cy="31212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52" name="Ink 151">
                <a:extLst>
                  <a:ext uri="{FF2B5EF4-FFF2-40B4-BE49-F238E27FC236}">
                    <a16:creationId xmlns:a16="http://schemas.microsoft.com/office/drawing/2014/main" id="{7047DC31-C143-B3C0-150E-DF8088E66CCB}"/>
                  </a:ext>
                </a:extLst>
              </p14:cNvPr>
              <p14:cNvContentPartPr/>
              <p14:nvPr/>
            </p14:nvContentPartPr>
            <p14:xfrm>
              <a:off x="2735679" y="2778466"/>
              <a:ext cx="360" cy="349560"/>
            </p14:xfrm>
          </p:contentPart>
        </mc:Choice>
        <mc:Fallback xmlns="">
          <p:pic>
            <p:nvPicPr>
              <p:cNvPr id="152" name="Ink 151">
                <a:extLst>
                  <a:ext uri="{FF2B5EF4-FFF2-40B4-BE49-F238E27FC236}">
                    <a16:creationId xmlns:a16="http://schemas.microsoft.com/office/drawing/2014/main" id="{7047DC31-C143-B3C0-150E-DF8088E66CCB}"/>
                  </a:ext>
                </a:extLst>
              </p:cNvPr>
              <p:cNvPicPr/>
              <p:nvPr/>
            </p:nvPicPr>
            <p:blipFill>
              <a:blip r:embed="rId94"/>
              <a:stretch>
                <a:fillRect/>
              </a:stretch>
            </p:blipFill>
            <p:spPr>
              <a:xfrm>
                <a:off x="2727039" y="2769466"/>
                <a:ext cx="18000" cy="3672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53" name="Ink 152">
                <a:extLst>
                  <a:ext uri="{FF2B5EF4-FFF2-40B4-BE49-F238E27FC236}">
                    <a16:creationId xmlns:a16="http://schemas.microsoft.com/office/drawing/2014/main" id="{2169FCD8-5D91-854A-A40D-27BC7DB1E1F8}"/>
                  </a:ext>
                </a:extLst>
              </p14:cNvPr>
              <p14:cNvContentPartPr/>
              <p14:nvPr/>
            </p14:nvContentPartPr>
            <p14:xfrm>
              <a:off x="2735679" y="3331066"/>
              <a:ext cx="11520" cy="194040"/>
            </p14:xfrm>
          </p:contentPart>
        </mc:Choice>
        <mc:Fallback xmlns="">
          <p:pic>
            <p:nvPicPr>
              <p:cNvPr id="153" name="Ink 152">
                <a:extLst>
                  <a:ext uri="{FF2B5EF4-FFF2-40B4-BE49-F238E27FC236}">
                    <a16:creationId xmlns:a16="http://schemas.microsoft.com/office/drawing/2014/main" id="{2169FCD8-5D91-854A-A40D-27BC7DB1E1F8}"/>
                  </a:ext>
                </a:extLst>
              </p:cNvPr>
              <p:cNvPicPr/>
              <p:nvPr/>
            </p:nvPicPr>
            <p:blipFill>
              <a:blip r:embed="rId96"/>
              <a:stretch>
                <a:fillRect/>
              </a:stretch>
            </p:blipFill>
            <p:spPr>
              <a:xfrm>
                <a:off x="2727039" y="3322426"/>
                <a:ext cx="29160" cy="211680"/>
              </a:xfrm>
              <a:prstGeom prst="rect">
                <a:avLst/>
              </a:prstGeom>
            </p:spPr>
          </p:pic>
        </mc:Fallback>
      </mc:AlternateContent>
      <p:grpSp>
        <p:nvGrpSpPr>
          <p:cNvPr id="156" name="Group 155">
            <a:extLst>
              <a:ext uri="{FF2B5EF4-FFF2-40B4-BE49-F238E27FC236}">
                <a16:creationId xmlns:a16="http://schemas.microsoft.com/office/drawing/2014/main" id="{E7522A30-05B8-745F-63E8-23AC3251402C}"/>
              </a:ext>
            </a:extLst>
          </p:cNvPr>
          <p:cNvGrpSpPr/>
          <p:nvPr/>
        </p:nvGrpSpPr>
        <p:grpSpPr>
          <a:xfrm>
            <a:off x="2586999" y="3785026"/>
            <a:ext cx="195840" cy="293040"/>
            <a:chOff x="2586999" y="3785026"/>
            <a:chExt cx="195840" cy="293040"/>
          </a:xfrm>
        </p:grpSpPr>
        <mc:AlternateContent xmlns:mc="http://schemas.openxmlformats.org/markup-compatibility/2006" xmlns:p14="http://schemas.microsoft.com/office/powerpoint/2010/main">
          <mc:Choice Requires="p14">
            <p:contentPart p14:bwMode="auto" r:id="rId97">
              <p14:nvContentPartPr>
                <p14:cNvPr id="154" name="Ink 153">
                  <a:extLst>
                    <a:ext uri="{FF2B5EF4-FFF2-40B4-BE49-F238E27FC236}">
                      <a16:creationId xmlns:a16="http://schemas.microsoft.com/office/drawing/2014/main" id="{72CA5CB5-54A8-0D9E-786A-934C857FBAFC}"/>
                    </a:ext>
                  </a:extLst>
                </p14:cNvPr>
                <p14:cNvContentPartPr/>
                <p14:nvPr/>
              </p14:nvContentPartPr>
              <p14:xfrm>
                <a:off x="2586999" y="3785026"/>
                <a:ext cx="113040" cy="227880"/>
              </p14:xfrm>
            </p:contentPart>
          </mc:Choice>
          <mc:Fallback xmlns="">
            <p:pic>
              <p:nvPicPr>
                <p:cNvPr id="154" name="Ink 153">
                  <a:extLst>
                    <a:ext uri="{FF2B5EF4-FFF2-40B4-BE49-F238E27FC236}">
                      <a16:creationId xmlns:a16="http://schemas.microsoft.com/office/drawing/2014/main" id="{72CA5CB5-54A8-0D9E-786A-934C857FBAFC}"/>
                    </a:ext>
                  </a:extLst>
                </p:cNvPr>
                <p:cNvPicPr/>
                <p:nvPr/>
              </p:nvPicPr>
              <p:blipFill>
                <a:blip r:embed="rId98"/>
                <a:stretch>
                  <a:fillRect/>
                </a:stretch>
              </p:blipFill>
              <p:spPr>
                <a:xfrm>
                  <a:off x="2577999" y="3776026"/>
                  <a:ext cx="13068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55" name="Ink 154">
                  <a:extLst>
                    <a:ext uri="{FF2B5EF4-FFF2-40B4-BE49-F238E27FC236}">
                      <a16:creationId xmlns:a16="http://schemas.microsoft.com/office/drawing/2014/main" id="{61EC2B84-074F-5BC3-C32E-03F24CAAAFAB}"/>
                    </a:ext>
                  </a:extLst>
                </p14:cNvPr>
                <p14:cNvContentPartPr/>
                <p14:nvPr/>
              </p14:nvContentPartPr>
              <p14:xfrm>
                <a:off x="2778159" y="3954946"/>
                <a:ext cx="4680" cy="123120"/>
              </p14:xfrm>
            </p:contentPart>
          </mc:Choice>
          <mc:Fallback xmlns="">
            <p:pic>
              <p:nvPicPr>
                <p:cNvPr id="155" name="Ink 154">
                  <a:extLst>
                    <a:ext uri="{FF2B5EF4-FFF2-40B4-BE49-F238E27FC236}">
                      <a16:creationId xmlns:a16="http://schemas.microsoft.com/office/drawing/2014/main" id="{61EC2B84-074F-5BC3-C32E-03F24CAAAFAB}"/>
                    </a:ext>
                  </a:extLst>
                </p:cNvPr>
                <p:cNvPicPr/>
                <p:nvPr/>
              </p:nvPicPr>
              <p:blipFill>
                <a:blip r:embed="rId100"/>
                <a:stretch>
                  <a:fillRect/>
                </a:stretch>
              </p:blipFill>
              <p:spPr>
                <a:xfrm>
                  <a:off x="2769519" y="3946306"/>
                  <a:ext cx="22320" cy="140760"/>
                </a:xfrm>
                <a:prstGeom prst="rect">
                  <a:avLst/>
                </a:prstGeom>
              </p:spPr>
            </p:pic>
          </mc:Fallback>
        </mc:AlternateContent>
      </p:grpSp>
      <p:grpSp>
        <p:nvGrpSpPr>
          <p:cNvPr id="166" name="Group 165">
            <a:extLst>
              <a:ext uri="{FF2B5EF4-FFF2-40B4-BE49-F238E27FC236}">
                <a16:creationId xmlns:a16="http://schemas.microsoft.com/office/drawing/2014/main" id="{05BE1733-CA43-5C63-C9A1-2BCEC28BE714}"/>
              </a:ext>
            </a:extLst>
          </p:cNvPr>
          <p:cNvGrpSpPr/>
          <p:nvPr/>
        </p:nvGrpSpPr>
        <p:grpSpPr>
          <a:xfrm>
            <a:off x="2707239" y="1055866"/>
            <a:ext cx="729720" cy="1073880"/>
            <a:chOff x="2707239" y="1055866"/>
            <a:chExt cx="729720" cy="1073880"/>
          </a:xfrm>
        </p:grpSpPr>
        <mc:AlternateContent xmlns:mc="http://schemas.openxmlformats.org/markup-compatibility/2006" xmlns:p14="http://schemas.microsoft.com/office/powerpoint/2010/main">
          <mc:Choice Requires="p14">
            <p:contentPart p14:bwMode="auto" r:id="rId101">
              <p14:nvContentPartPr>
                <p14:cNvPr id="150" name="Ink 149">
                  <a:extLst>
                    <a:ext uri="{FF2B5EF4-FFF2-40B4-BE49-F238E27FC236}">
                      <a16:creationId xmlns:a16="http://schemas.microsoft.com/office/drawing/2014/main" id="{6A706FC9-900E-0E07-B4AC-33E98D31D033}"/>
                    </a:ext>
                  </a:extLst>
                </p14:cNvPr>
                <p14:cNvContentPartPr/>
                <p14:nvPr/>
              </p14:nvContentPartPr>
              <p14:xfrm>
                <a:off x="2707239" y="1864066"/>
                <a:ext cx="7560" cy="265680"/>
              </p14:xfrm>
            </p:contentPart>
          </mc:Choice>
          <mc:Fallback xmlns="">
            <p:pic>
              <p:nvPicPr>
                <p:cNvPr id="150" name="Ink 149">
                  <a:extLst>
                    <a:ext uri="{FF2B5EF4-FFF2-40B4-BE49-F238E27FC236}">
                      <a16:creationId xmlns:a16="http://schemas.microsoft.com/office/drawing/2014/main" id="{6A706FC9-900E-0E07-B4AC-33E98D31D033}"/>
                    </a:ext>
                  </a:extLst>
                </p:cNvPr>
                <p:cNvPicPr/>
                <p:nvPr/>
              </p:nvPicPr>
              <p:blipFill>
                <a:blip r:embed="rId102"/>
                <a:stretch>
                  <a:fillRect/>
                </a:stretch>
              </p:blipFill>
              <p:spPr>
                <a:xfrm>
                  <a:off x="2698599" y="1855066"/>
                  <a:ext cx="25200" cy="28332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45" name="Ink 144">
                  <a:extLst>
                    <a:ext uri="{FF2B5EF4-FFF2-40B4-BE49-F238E27FC236}">
                      <a16:creationId xmlns:a16="http://schemas.microsoft.com/office/drawing/2014/main" id="{8B2D805D-C159-B198-0081-EEB27B71552E}"/>
                    </a:ext>
                  </a:extLst>
                </p14:cNvPr>
                <p14:cNvContentPartPr/>
                <p14:nvPr/>
              </p14:nvContentPartPr>
              <p14:xfrm>
                <a:off x="2707239" y="1112746"/>
                <a:ext cx="360" cy="19440"/>
              </p14:xfrm>
            </p:contentPart>
          </mc:Choice>
          <mc:Fallback xmlns="">
            <p:pic>
              <p:nvPicPr>
                <p:cNvPr id="145" name="Ink 144">
                  <a:extLst>
                    <a:ext uri="{FF2B5EF4-FFF2-40B4-BE49-F238E27FC236}">
                      <a16:creationId xmlns:a16="http://schemas.microsoft.com/office/drawing/2014/main" id="{8B2D805D-C159-B198-0081-EEB27B71552E}"/>
                    </a:ext>
                  </a:extLst>
                </p:cNvPr>
                <p:cNvPicPr/>
                <p:nvPr/>
              </p:nvPicPr>
              <p:blipFill>
                <a:blip r:embed="rId104"/>
                <a:stretch>
                  <a:fillRect/>
                </a:stretch>
              </p:blipFill>
              <p:spPr>
                <a:xfrm>
                  <a:off x="2698599" y="1103746"/>
                  <a:ext cx="180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46" name="Ink 145">
                  <a:extLst>
                    <a:ext uri="{FF2B5EF4-FFF2-40B4-BE49-F238E27FC236}">
                      <a16:creationId xmlns:a16="http://schemas.microsoft.com/office/drawing/2014/main" id="{A6BBAA6E-DB70-544C-727F-5F58670FE826}"/>
                    </a:ext>
                  </a:extLst>
                </p14:cNvPr>
                <p14:cNvContentPartPr/>
                <p14:nvPr/>
              </p14:nvContentPartPr>
              <p14:xfrm>
                <a:off x="2707239" y="1268626"/>
                <a:ext cx="360" cy="104040"/>
              </p14:xfrm>
            </p:contentPart>
          </mc:Choice>
          <mc:Fallback xmlns="">
            <p:pic>
              <p:nvPicPr>
                <p:cNvPr id="146" name="Ink 145">
                  <a:extLst>
                    <a:ext uri="{FF2B5EF4-FFF2-40B4-BE49-F238E27FC236}">
                      <a16:creationId xmlns:a16="http://schemas.microsoft.com/office/drawing/2014/main" id="{A6BBAA6E-DB70-544C-727F-5F58670FE826}"/>
                    </a:ext>
                  </a:extLst>
                </p:cNvPr>
                <p:cNvPicPr/>
                <p:nvPr/>
              </p:nvPicPr>
              <p:blipFill>
                <a:blip r:embed="rId106"/>
                <a:stretch>
                  <a:fillRect/>
                </a:stretch>
              </p:blipFill>
              <p:spPr>
                <a:xfrm>
                  <a:off x="2698599" y="1259986"/>
                  <a:ext cx="1800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49" name="Ink 148">
                  <a:extLst>
                    <a:ext uri="{FF2B5EF4-FFF2-40B4-BE49-F238E27FC236}">
                      <a16:creationId xmlns:a16="http://schemas.microsoft.com/office/drawing/2014/main" id="{C90338ED-2E12-2F33-8DBA-1701A6CA5A7B}"/>
                    </a:ext>
                  </a:extLst>
                </p14:cNvPr>
                <p14:cNvContentPartPr/>
                <p14:nvPr/>
              </p14:nvContentPartPr>
              <p14:xfrm>
                <a:off x="2707239" y="1473826"/>
                <a:ext cx="360" cy="261000"/>
              </p14:xfrm>
            </p:contentPart>
          </mc:Choice>
          <mc:Fallback xmlns="">
            <p:pic>
              <p:nvPicPr>
                <p:cNvPr id="149" name="Ink 148">
                  <a:extLst>
                    <a:ext uri="{FF2B5EF4-FFF2-40B4-BE49-F238E27FC236}">
                      <a16:creationId xmlns:a16="http://schemas.microsoft.com/office/drawing/2014/main" id="{C90338ED-2E12-2F33-8DBA-1701A6CA5A7B}"/>
                    </a:ext>
                  </a:extLst>
                </p:cNvPr>
                <p:cNvPicPr/>
                <p:nvPr/>
              </p:nvPicPr>
              <p:blipFill>
                <a:blip r:embed="rId108"/>
                <a:stretch>
                  <a:fillRect/>
                </a:stretch>
              </p:blipFill>
              <p:spPr>
                <a:xfrm>
                  <a:off x="2698599" y="1465186"/>
                  <a:ext cx="1800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57" name="Ink 156">
                  <a:extLst>
                    <a:ext uri="{FF2B5EF4-FFF2-40B4-BE49-F238E27FC236}">
                      <a16:creationId xmlns:a16="http://schemas.microsoft.com/office/drawing/2014/main" id="{D54BC919-FFA4-7A3C-DA0A-81FA6BFF3930}"/>
                    </a:ext>
                  </a:extLst>
                </p14:cNvPr>
                <p14:cNvContentPartPr/>
                <p14:nvPr/>
              </p14:nvContentPartPr>
              <p14:xfrm>
                <a:off x="2842239" y="1083586"/>
                <a:ext cx="538560" cy="21600"/>
              </p14:xfrm>
            </p:contentPart>
          </mc:Choice>
          <mc:Fallback xmlns="">
            <p:pic>
              <p:nvPicPr>
                <p:cNvPr id="157" name="Ink 156">
                  <a:extLst>
                    <a:ext uri="{FF2B5EF4-FFF2-40B4-BE49-F238E27FC236}">
                      <a16:creationId xmlns:a16="http://schemas.microsoft.com/office/drawing/2014/main" id="{D54BC919-FFA4-7A3C-DA0A-81FA6BFF3930}"/>
                    </a:ext>
                  </a:extLst>
                </p:cNvPr>
                <p:cNvPicPr/>
                <p:nvPr/>
              </p:nvPicPr>
              <p:blipFill>
                <a:blip r:embed="rId110"/>
                <a:stretch>
                  <a:fillRect/>
                </a:stretch>
              </p:blipFill>
              <p:spPr>
                <a:xfrm>
                  <a:off x="2833599" y="1074586"/>
                  <a:ext cx="55620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58" name="Ink 157">
                  <a:extLst>
                    <a:ext uri="{FF2B5EF4-FFF2-40B4-BE49-F238E27FC236}">
                      <a16:creationId xmlns:a16="http://schemas.microsoft.com/office/drawing/2014/main" id="{B311DA29-6E09-4458-9CC0-62D4740FCD23}"/>
                    </a:ext>
                  </a:extLst>
                </p14:cNvPr>
                <p14:cNvContentPartPr/>
                <p14:nvPr/>
              </p14:nvContentPartPr>
              <p14:xfrm>
                <a:off x="2863479" y="1148026"/>
                <a:ext cx="378720" cy="175320"/>
              </p14:xfrm>
            </p:contentPart>
          </mc:Choice>
          <mc:Fallback xmlns="">
            <p:pic>
              <p:nvPicPr>
                <p:cNvPr id="158" name="Ink 157">
                  <a:extLst>
                    <a:ext uri="{FF2B5EF4-FFF2-40B4-BE49-F238E27FC236}">
                      <a16:creationId xmlns:a16="http://schemas.microsoft.com/office/drawing/2014/main" id="{B311DA29-6E09-4458-9CC0-62D4740FCD23}"/>
                    </a:ext>
                  </a:extLst>
                </p:cNvPr>
                <p:cNvPicPr/>
                <p:nvPr/>
              </p:nvPicPr>
              <p:blipFill>
                <a:blip r:embed="rId112"/>
                <a:stretch>
                  <a:fillRect/>
                </a:stretch>
              </p:blipFill>
              <p:spPr>
                <a:xfrm>
                  <a:off x="2854479" y="1139386"/>
                  <a:ext cx="39636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59" name="Ink 158">
                  <a:extLst>
                    <a:ext uri="{FF2B5EF4-FFF2-40B4-BE49-F238E27FC236}">
                      <a16:creationId xmlns:a16="http://schemas.microsoft.com/office/drawing/2014/main" id="{8A4E7C7D-31FA-5C13-81E0-62CFAA31FBE1}"/>
                    </a:ext>
                  </a:extLst>
                </p14:cNvPr>
                <p14:cNvContentPartPr/>
                <p14:nvPr/>
              </p14:nvContentPartPr>
              <p14:xfrm>
                <a:off x="2934399" y="1268626"/>
                <a:ext cx="414000" cy="501840"/>
              </p14:xfrm>
            </p:contentPart>
          </mc:Choice>
          <mc:Fallback xmlns="">
            <p:pic>
              <p:nvPicPr>
                <p:cNvPr id="159" name="Ink 158">
                  <a:extLst>
                    <a:ext uri="{FF2B5EF4-FFF2-40B4-BE49-F238E27FC236}">
                      <a16:creationId xmlns:a16="http://schemas.microsoft.com/office/drawing/2014/main" id="{8A4E7C7D-31FA-5C13-81E0-62CFAA31FBE1}"/>
                    </a:ext>
                  </a:extLst>
                </p:cNvPr>
                <p:cNvPicPr/>
                <p:nvPr/>
              </p:nvPicPr>
              <p:blipFill>
                <a:blip r:embed="rId114"/>
                <a:stretch>
                  <a:fillRect/>
                </a:stretch>
              </p:blipFill>
              <p:spPr>
                <a:xfrm>
                  <a:off x="2925399" y="1259986"/>
                  <a:ext cx="431640" cy="51948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61" name="Ink 160">
                  <a:extLst>
                    <a:ext uri="{FF2B5EF4-FFF2-40B4-BE49-F238E27FC236}">
                      <a16:creationId xmlns:a16="http://schemas.microsoft.com/office/drawing/2014/main" id="{2EFF0EAB-5DBB-93A3-2CAA-C5F607B110C7}"/>
                    </a:ext>
                  </a:extLst>
                </p14:cNvPr>
                <p14:cNvContentPartPr/>
                <p14:nvPr/>
              </p14:nvContentPartPr>
              <p14:xfrm>
                <a:off x="2891919" y="1339186"/>
                <a:ext cx="310680" cy="690120"/>
              </p14:xfrm>
            </p:contentPart>
          </mc:Choice>
          <mc:Fallback xmlns="">
            <p:pic>
              <p:nvPicPr>
                <p:cNvPr id="161" name="Ink 160">
                  <a:extLst>
                    <a:ext uri="{FF2B5EF4-FFF2-40B4-BE49-F238E27FC236}">
                      <a16:creationId xmlns:a16="http://schemas.microsoft.com/office/drawing/2014/main" id="{2EFF0EAB-5DBB-93A3-2CAA-C5F607B110C7}"/>
                    </a:ext>
                  </a:extLst>
                </p:cNvPr>
                <p:cNvPicPr/>
                <p:nvPr/>
              </p:nvPicPr>
              <p:blipFill>
                <a:blip r:embed="rId116"/>
                <a:stretch>
                  <a:fillRect/>
                </a:stretch>
              </p:blipFill>
              <p:spPr>
                <a:xfrm>
                  <a:off x="2882919" y="1330546"/>
                  <a:ext cx="328320" cy="7077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62" name="Ink 161">
                  <a:extLst>
                    <a:ext uri="{FF2B5EF4-FFF2-40B4-BE49-F238E27FC236}">
                      <a16:creationId xmlns:a16="http://schemas.microsoft.com/office/drawing/2014/main" id="{797AF631-9706-3AA2-A9F0-B94A6F83F84D}"/>
                    </a:ext>
                  </a:extLst>
                </p14:cNvPr>
                <p14:cNvContentPartPr/>
                <p14:nvPr/>
              </p14:nvContentPartPr>
              <p14:xfrm>
                <a:off x="3132759" y="1985386"/>
                <a:ext cx="101160" cy="54720"/>
              </p14:xfrm>
            </p:contentPart>
          </mc:Choice>
          <mc:Fallback xmlns="">
            <p:pic>
              <p:nvPicPr>
                <p:cNvPr id="162" name="Ink 161">
                  <a:extLst>
                    <a:ext uri="{FF2B5EF4-FFF2-40B4-BE49-F238E27FC236}">
                      <a16:creationId xmlns:a16="http://schemas.microsoft.com/office/drawing/2014/main" id="{797AF631-9706-3AA2-A9F0-B94A6F83F84D}"/>
                    </a:ext>
                  </a:extLst>
                </p:cNvPr>
                <p:cNvPicPr/>
                <p:nvPr/>
              </p:nvPicPr>
              <p:blipFill>
                <a:blip r:embed="rId118"/>
                <a:stretch>
                  <a:fillRect/>
                </a:stretch>
              </p:blipFill>
              <p:spPr>
                <a:xfrm>
                  <a:off x="3123759" y="1976746"/>
                  <a:ext cx="11880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63" name="Ink 162">
                  <a:extLst>
                    <a:ext uri="{FF2B5EF4-FFF2-40B4-BE49-F238E27FC236}">
                      <a16:creationId xmlns:a16="http://schemas.microsoft.com/office/drawing/2014/main" id="{A6285BF8-3F94-879A-B711-F8E14E2E9D85}"/>
                    </a:ext>
                  </a:extLst>
                </p14:cNvPr>
                <p14:cNvContentPartPr/>
                <p14:nvPr/>
              </p14:nvContentPartPr>
              <p14:xfrm>
                <a:off x="3260199" y="1717546"/>
                <a:ext cx="112680" cy="56160"/>
              </p14:xfrm>
            </p:contentPart>
          </mc:Choice>
          <mc:Fallback xmlns="">
            <p:pic>
              <p:nvPicPr>
                <p:cNvPr id="163" name="Ink 162">
                  <a:extLst>
                    <a:ext uri="{FF2B5EF4-FFF2-40B4-BE49-F238E27FC236}">
                      <a16:creationId xmlns:a16="http://schemas.microsoft.com/office/drawing/2014/main" id="{A6285BF8-3F94-879A-B711-F8E14E2E9D85}"/>
                    </a:ext>
                  </a:extLst>
                </p:cNvPr>
                <p:cNvPicPr/>
                <p:nvPr/>
              </p:nvPicPr>
              <p:blipFill>
                <a:blip r:embed="rId120"/>
                <a:stretch>
                  <a:fillRect/>
                </a:stretch>
              </p:blipFill>
              <p:spPr>
                <a:xfrm>
                  <a:off x="3251199" y="1708546"/>
                  <a:ext cx="13032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64" name="Ink 163">
                  <a:extLst>
                    <a:ext uri="{FF2B5EF4-FFF2-40B4-BE49-F238E27FC236}">
                      <a16:creationId xmlns:a16="http://schemas.microsoft.com/office/drawing/2014/main" id="{F82730B1-FC22-BE06-7BD7-23AEE94C284D}"/>
                    </a:ext>
                  </a:extLst>
                </p14:cNvPr>
                <p14:cNvContentPartPr/>
                <p14:nvPr/>
              </p14:nvContentPartPr>
              <p14:xfrm>
                <a:off x="3175239" y="1264666"/>
                <a:ext cx="79560" cy="54000"/>
              </p14:xfrm>
            </p:contentPart>
          </mc:Choice>
          <mc:Fallback xmlns="">
            <p:pic>
              <p:nvPicPr>
                <p:cNvPr id="164" name="Ink 163">
                  <a:extLst>
                    <a:ext uri="{FF2B5EF4-FFF2-40B4-BE49-F238E27FC236}">
                      <a16:creationId xmlns:a16="http://schemas.microsoft.com/office/drawing/2014/main" id="{F82730B1-FC22-BE06-7BD7-23AEE94C284D}"/>
                    </a:ext>
                  </a:extLst>
                </p:cNvPr>
                <p:cNvPicPr/>
                <p:nvPr/>
              </p:nvPicPr>
              <p:blipFill>
                <a:blip r:embed="rId122"/>
                <a:stretch>
                  <a:fillRect/>
                </a:stretch>
              </p:blipFill>
              <p:spPr>
                <a:xfrm>
                  <a:off x="3166239" y="1255666"/>
                  <a:ext cx="9720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65" name="Ink 164">
                  <a:extLst>
                    <a:ext uri="{FF2B5EF4-FFF2-40B4-BE49-F238E27FC236}">
                      <a16:creationId xmlns:a16="http://schemas.microsoft.com/office/drawing/2014/main" id="{38784A3C-19F3-A5CF-6E45-FBACE0147EEA}"/>
                    </a:ext>
                  </a:extLst>
                </p14:cNvPr>
                <p14:cNvContentPartPr/>
                <p14:nvPr/>
              </p14:nvContentPartPr>
              <p14:xfrm>
                <a:off x="3324279" y="1055866"/>
                <a:ext cx="112680" cy="86040"/>
              </p14:xfrm>
            </p:contentPart>
          </mc:Choice>
          <mc:Fallback xmlns="">
            <p:pic>
              <p:nvPicPr>
                <p:cNvPr id="165" name="Ink 164">
                  <a:extLst>
                    <a:ext uri="{FF2B5EF4-FFF2-40B4-BE49-F238E27FC236}">
                      <a16:creationId xmlns:a16="http://schemas.microsoft.com/office/drawing/2014/main" id="{38784A3C-19F3-A5CF-6E45-FBACE0147EEA}"/>
                    </a:ext>
                  </a:extLst>
                </p:cNvPr>
                <p:cNvPicPr/>
                <p:nvPr/>
              </p:nvPicPr>
              <p:blipFill>
                <a:blip r:embed="rId124"/>
                <a:stretch>
                  <a:fillRect/>
                </a:stretch>
              </p:blipFill>
              <p:spPr>
                <a:xfrm>
                  <a:off x="3315279" y="1047226"/>
                  <a:ext cx="130320" cy="103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5">
            <p14:nvContentPartPr>
              <p14:cNvPr id="167" name="Ink 166">
                <a:extLst>
                  <a:ext uri="{FF2B5EF4-FFF2-40B4-BE49-F238E27FC236}">
                    <a16:creationId xmlns:a16="http://schemas.microsoft.com/office/drawing/2014/main" id="{55B95898-8ACA-97C9-71DA-A39A9B2BE087}"/>
                  </a:ext>
                </a:extLst>
              </p14:cNvPr>
              <p14:cNvContentPartPr/>
              <p14:nvPr/>
            </p14:nvContentPartPr>
            <p14:xfrm>
              <a:off x="3657279" y="1048666"/>
              <a:ext cx="360" cy="1440"/>
            </p14:xfrm>
          </p:contentPart>
        </mc:Choice>
        <mc:Fallback xmlns="">
          <p:pic>
            <p:nvPicPr>
              <p:cNvPr id="167" name="Ink 166">
                <a:extLst>
                  <a:ext uri="{FF2B5EF4-FFF2-40B4-BE49-F238E27FC236}">
                    <a16:creationId xmlns:a16="http://schemas.microsoft.com/office/drawing/2014/main" id="{55B95898-8ACA-97C9-71DA-A39A9B2BE087}"/>
                  </a:ext>
                </a:extLst>
              </p:cNvPr>
              <p:cNvPicPr/>
              <p:nvPr/>
            </p:nvPicPr>
            <p:blipFill>
              <a:blip r:embed="rId126"/>
              <a:stretch>
                <a:fillRect/>
              </a:stretch>
            </p:blipFill>
            <p:spPr>
              <a:xfrm>
                <a:off x="3648639" y="1039666"/>
                <a:ext cx="1800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68" name="Ink 167">
                <a:extLst>
                  <a:ext uri="{FF2B5EF4-FFF2-40B4-BE49-F238E27FC236}">
                    <a16:creationId xmlns:a16="http://schemas.microsoft.com/office/drawing/2014/main" id="{1265B60B-B157-B9CF-E5E1-6DEEF048E5BD}"/>
                  </a:ext>
                </a:extLst>
              </p14:cNvPr>
              <p14:cNvContentPartPr/>
              <p14:nvPr/>
            </p14:nvContentPartPr>
            <p14:xfrm>
              <a:off x="3678519" y="1360786"/>
              <a:ext cx="5760" cy="272520"/>
            </p14:xfrm>
          </p:contentPart>
        </mc:Choice>
        <mc:Fallback xmlns="">
          <p:pic>
            <p:nvPicPr>
              <p:cNvPr id="168" name="Ink 167">
                <a:extLst>
                  <a:ext uri="{FF2B5EF4-FFF2-40B4-BE49-F238E27FC236}">
                    <a16:creationId xmlns:a16="http://schemas.microsoft.com/office/drawing/2014/main" id="{1265B60B-B157-B9CF-E5E1-6DEEF048E5BD}"/>
                  </a:ext>
                </a:extLst>
              </p:cNvPr>
              <p:cNvPicPr/>
              <p:nvPr/>
            </p:nvPicPr>
            <p:blipFill>
              <a:blip r:embed="rId128"/>
              <a:stretch>
                <a:fillRect/>
              </a:stretch>
            </p:blipFill>
            <p:spPr>
              <a:xfrm>
                <a:off x="3669519" y="1351786"/>
                <a:ext cx="2340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69" name="Ink 168">
                <a:extLst>
                  <a:ext uri="{FF2B5EF4-FFF2-40B4-BE49-F238E27FC236}">
                    <a16:creationId xmlns:a16="http://schemas.microsoft.com/office/drawing/2014/main" id="{A50C9320-CB28-7383-A1EB-EF979AD01BC5}"/>
                  </a:ext>
                </a:extLst>
              </p14:cNvPr>
              <p14:cNvContentPartPr/>
              <p14:nvPr/>
            </p14:nvContentPartPr>
            <p14:xfrm>
              <a:off x="3685359" y="1814026"/>
              <a:ext cx="360" cy="439920"/>
            </p14:xfrm>
          </p:contentPart>
        </mc:Choice>
        <mc:Fallback xmlns="">
          <p:pic>
            <p:nvPicPr>
              <p:cNvPr id="169" name="Ink 168">
                <a:extLst>
                  <a:ext uri="{FF2B5EF4-FFF2-40B4-BE49-F238E27FC236}">
                    <a16:creationId xmlns:a16="http://schemas.microsoft.com/office/drawing/2014/main" id="{A50C9320-CB28-7383-A1EB-EF979AD01BC5}"/>
                  </a:ext>
                </a:extLst>
              </p:cNvPr>
              <p:cNvPicPr/>
              <p:nvPr/>
            </p:nvPicPr>
            <p:blipFill>
              <a:blip r:embed="rId130"/>
              <a:stretch>
                <a:fillRect/>
              </a:stretch>
            </p:blipFill>
            <p:spPr>
              <a:xfrm>
                <a:off x="3676719" y="1805386"/>
                <a:ext cx="18000" cy="45756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70" name="Ink 169">
                <a:extLst>
                  <a:ext uri="{FF2B5EF4-FFF2-40B4-BE49-F238E27FC236}">
                    <a16:creationId xmlns:a16="http://schemas.microsoft.com/office/drawing/2014/main" id="{552267BC-245D-6C42-F40C-8953FEC39AD6}"/>
                  </a:ext>
                </a:extLst>
              </p14:cNvPr>
              <p14:cNvContentPartPr/>
              <p14:nvPr/>
            </p14:nvContentPartPr>
            <p14:xfrm>
              <a:off x="3685359" y="2381386"/>
              <a:ext cx="7920" cy="405000"/>
            </p14:xfrm>
          </p:contentPart>
        </mc:Choice>
        <mc:Fallback xmlns="">
          <p:pic>
            <p:nvPicPr>
              <p:cNvPr id="170" name="Ink 169">
                <a:extLst>
                  <a:ext uri="{FF2B5EF4-FFF2-40B4-BE49-F238E27FC236}">
                    <a16:creationId xmlns:a16="http://schemas.microsoft.com/office/drawing/2014/main" id="{552267BC-245D-6C42-F40C-8953FEC39AD6}"/>
                  </a:ext>
                </a:extLst>
              </p:cNvPr>
              <p:cNvPicPr/>
              <p:nvPr/>
            </p:nvPicPr>
            <p:blipFill>
              <a:blip r:embed="rId132"/>
              <a:stretch>
                <a:fillRect/>
              </a:stretch>
            </p:blipFill>
            <p:spPr>
              <a:xfrm>
                <a:off x="3676719" y="2372746"/>
                <a:ext cx="25560" cy="42264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71" name="Ink 170">
                <a:extLst>
                  <a:ext uri="{FF2B5EF4-FFF2-40B4-BE49-F238E27FC236}">
                    <a16:creationId xmlns:a16="http://schemas.microsoft.com/office/drawing/2014/main" id="{32F0E9B5-531D-9C61-F2FF-AB88FFBEF858}"/>
                  </a:ext>
                </a:extLst>
              </p14:cNvPr>
              <p14:cNvContentPartPr/>
              <p14:nvPr/>
            </p14:nvContentPartPr>
            <p14:xfrm>
              <a:off x="3692919" y="3033346"/>
              <a:ext cx="24120" cy="329400"/>
            </p14:xfrm>
          </p:contentPart>
        </mc:Choice>
        <mc:Fallback xmlns="">
          <p:pic>
            <p:nvPicPr>
              <p:cNvPr id="171" name="Ink 170">
                <a:extLst>
                  <a:ext uri="{FF2B5EF4-FFF2-40B4-BE49-F238E27FC236}">
                    <a16:creationId xmlns:a16="http://schemas.microsoft.com/office/drawing/2014/main" id="{32F0E9B5-531D-9C61-F2FF-AB88FFBEF858}"/>
                  </a:ext>
                </a:extLst>
              </p:cNvPr>
              <p:cNvPicPr/>
              <p:nvPr/>
            </p:nvPicPr>
            <p:blipFill>
              <a:blip r:embed="rId134"/>
              <a:stretch>
                <a:fillRect/>
              </a:stretch>
            </p:blipFill>
            <p:spPr>
              <a:xfrm>
                <a:off x="3683919" y="3024706"/>
                <a:ext cx="41760" cy="34704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72" name="Ink 171">
                <a:extLst>
                  <a:ext uri="{FF2B5EF4-FFF2-40B4-BE49-F238E27FC236}">
                    <a16:creationId xmlns:a16="http://schemas.microsoft.com/office/drawing/2014/main" id="{E56F6B8C-90D5-8292-F581-E15F123C5028}"/>
                  </a:ext>
                </a:extLst>
              </p14:cNvPr>
              <p14:cNvContentPartPr/>
              <p14:nvPr/>
            </p14:nvContentPartPr>
            <p14:xfrm>
              <a:off x="3728199" y="3522586"/>
              <a:ext cx="7560" cy="170640"/>
            </p14:xfrm>
          </p:contentPart>
        </mc:Choice>
        <mc:Fallback xmlns="">
          <p:pic>
            <p:nvPicPr>
              <p:cNvPr id="172" name="Ink 171">
                <a:extLst>
                  <a:ext uri="{FF2B5EF4-FFF2-40B4-BE49-F238E27FC236}">
                    <a16:creationId xmlns:a16="http://schemas.microsoft.com/office/drawing/2014/main" id="{E56F6B8C-90D5-8292-F581-E15F123C5028}"/>
                  </a:ext>
                </a:extLst>
              </p:cNvPr>
              <p:cNvPicPr/>
              <p:nvPr/>
            </p:nvPicPr>
            <p:blipFill>
              <a:blip r:embed="rId136"/>
              <a:stretch>
                <a:fillRect/>
              </a:stretch>
            </p:blipFill>
            <p:spPr>
              <a:xfrm>
                <a:off x="3719199" y="3513946"/>
                <a:ext cx="25200" cy="188280"/>
              </a:xfrm>
              <a:prstGeom prst="rect">
                <a:avLst/>
              </a:prstGeom>
            </p:spPr>
          </p:pic>
        </mc:Fallback>
      </mc:AlternateContent>
      <p:grpSp>
        <p:nvGrpSpPr>
          <p:cNvPr id="175" name="Group 174">
            <a:extLst>
              <a:ext uri="{FF2B5EF4-FFF2-40B4-BE49-F238E27FC236}">
                <a16:creationId xmlns:a16="http://schemas.microsoft.com/office/drawing/2014/main" id="{38636F2D-8110-5988-A2E9-0F7B4A261812}"/>
              </a:ext>
            </a:extLst>
          </p:cNvPr>
          <p:cNvGrpSpPr/>
          <p:nvPr/>
        </p:nvGrpSpPr>
        <p:grpSpPr>
          <a:xfrm>
            <a:off x="3586359" y="3813106"/>
            <a:ext cx="271800" cy="268560"/>
            <a:chOff x="3586359" y="3813106"/>
            <a:chExt cx="271800" cy="268560"/>
          </a:xfrm>
        </p:grpSpPr>
        <mc:AlternateContent xmlns:mc="http://schemas.openxmlformats.org/markup-compatibility/2006" xmlns:p14="http://schemas.microsoft.com/office/powerpoint/2010/main">
          <mc:Choice Requires="p14">
            <p:contentPart p14:bwMode="auto" r:id="rId137">
              <p14:nvContentPartPr>
                <p14:cNvPr id="173" name="Ink 172">
                  <a:extLst>
                    <a:ext uri="{FF2B5EF4-FFF2-40B4-BE49-F238E27FC236}">
                      <a16:creationId xmlns:a16="http://schemas.microsoft.com/office/drawing/2014/main" id="{73C27578-176B-29AE-5166-214E679DCA0E}"/>
                    </a:ext>
                  </a:extLst>
                </p14:cNvPr>
                <p14:cNvContentPartPr/>
                <p14:nvPr/>
              </p14:nvContentPartPr>
              <p14:xfrm>
                <a:off x="3586359" y="3813106"/>
                <a:ext cx="89280" cy="268560"/>
              </p14:xfrm>
            </p:contentPart>
          </mc:Choice>
          <mc:Fallback xmlns="">
            <p:pic>
              <p:nvPicPr>
                <p:cNvPr id="173" name="Ink 172">
                  <a:extLst>
                    <a:ext uri="{FF2B5EF4-FFF2-40B4-BE49-F238E27FC236}">
                      <a16:creationId xmlns:a16="http://schemas.microsoft.com/office/drawing/2014/main" id="{73C27578-176B-29AE-5166-214E679DCA0E}"/>
                    </a:ext>
                  </a:extLst>
                </p:cNvPr>
                <p:cNvPicPr/>
                <p:nvPr/>
              </p:nvPicPr>
              <p:blipFill>
                <a:blip r:embed="rId138"/>
                <a:stretch>
                  <a:fillRect/>
                </a:stretch>
              </p:blipFill>
              <p:spPr>
                <a:xfrm>
                  <a:off x="3577359" y="3804106"/>
                  <a:ext cx="10692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74" name="Ink 173">
                  <a:extLst>
                    <a:ext uri="{FF2B5EF4-FFF2-40B4-BE49-F238E27FC236}">
                      <a16:creationId xmlns:a16="http://schemas.microsoft.com/office/drawing/2014/main" id="{8D465D1B-DE2B-661C-711B-E3B1F85AFE3A}"/>
                    </a:ext>
                  </a:extLst>
                </p14:cNvPr>
                <p14:cNvContentPartPr/>
                <p14:nvPr/>
              </p14:nvContentPartPr>
              <p14:xfrm>
                <a:off x="3713799" y="3963226"/>
                <a:ext cx="144360" cy="100800"/>
              </p14:xfrm>
            </p:contentPart>
          </mc:Choice>
          <mc:Fallback xmlns="">
            <p:pic>
              <p:nvPicPr>
                <p:cNvPr id="174" name="Ink 173">
                  <a:extLst>
                    <a:ext uri="{FF2B5EF4-FFF2-40B4-BE49-F238E27FC236}">
                      <a16:creationId xmlns:a16="http://schemas.microsoft.com/office/drawing/2014/main" id="{8D465D1B-DE2B-661C-711B-E3B1F85AFE3A}"/>
                    </a:ext>
                  </a:extLst>
                </p:cNvPr>
                <p:cNvPicPr/>
                <p:nvPr/>
              </p:nvPicPr>
              <p:blipFill>
                <a:blip r:embed="rId140"/>
                <a:stretch>
                  <a:fillRect/>
                </a:stretch>
              </p:blipFill>
              <p:spPr>
                <a:xfrm>
                  <a:off x="3705159" y="3954226"/>
                  <a:ext cx="162000" cy="118440"/>
                </a:xfrm>
                <a:prstGeom prst="rect">
                  <a:avLst/>
                </a:prstGeom>
              </p:spPr>
            </p:pic>
          </mc:Fallback>
        </mc:AlternateContent>
      </p:grpSp>
      <p:grpSp>
        <p:nvGrpSpPr>
          <p:cNvPr id="180" name="Group 179">
            <a:extLst>
              <a:ext uri="{FF2B5EF4-FFF2-40B4-BE49-F238E27FC236}">
                <a16:creationId xmlns:a16="http://schemas.microsoft.com/office/drawing/2014/main" id="{29B18889-8B81-AD8F-4860-1CBBDB2F8203}"/>
              </a:ext>
            </a:extLst>
          </p:cNvPr>
          <p:cNvGrpSpPr/>
          <p:nvPr/>
        </p:nvGrpSpPr>
        <p:grpSpPr>
          <a:xfrm>
            <a:off x="3948159" y="2579746"/>
            <a:ext cx="316800" cy="360"/>
            <a:chOff x="3948159" y="2579746"/>
            <a:chExt cx="316800" cy="360"/>
          </a:xfrm>
        </p:grpSpPr>
        <mc:AlternateContent xmlns:mc="http://schemas.openxmlformats.org/markup-compatibility/2006" xmlns:p14="http://schemas.microsoft.com/office/powerpoint/2010/main">
          <mc:Choice Requires="p14">
            <p:contentPart p14:bwMode="auto" r:id="rId141">
              <p14:nvContentPartPr>
                <p14:cNvPr id="176" name="Ink 175">
                  <a:extLst>
                    <a:ext uri="{FF2B5EF4-FFF2-40B4-BE49-F238E27FC236}">
                      <a16:creationId xmlns:a16="http://schemas.microsoft.com/office/drawing/2014/main" id="{AED3CF63-0E17-1782-51BB-80B9403345B0}"/>
                    </a:ext>
                  </a:extLst>
                </p14:cNvPr>
                <p14:cNvContentPartPr/>
                <p14:nvPr/>
              </p14:nvContentPartPr>
              <p14:xfrm>
                <a:off x="3948159" y="2579746"/>
                <a:ext cx="1440" cy="360"/>
              </p14:xfrm>
            </p:contentPart>
          </mc:Choice>
          <mc:Fallback xmlns="">
            <p:pic>
              <p:nvPicPr>
                <p:cNvPr id="176" name="Ink 175">
                  <a:extLst>
                    <a:ext uri="{FF2B5EF4-FFF2-40B4-BE49-F238E27FC236}">
                      <a16:creationId xmlns:a16="http://schemas.microsoft.com/office/drawing/2014/main" id="{AED3CF63-0E17-1782-51BB-80B9403345B0}"/>
                    </a:ext>
                  </a:extLst>
                </p:cNvPr>
                <p:cNvPicPr/>
                <p:nvPr/>
              </p:nvPicPr>
              <p:blipFill>
                <a:blip r:embed="rId126"/>
                <a:stretch>
                  <a:fillRect/>
                </a:stretch>
              </p:blipFill>
              <p:spPr>
                <a:xfrm>
                  <a:off x="3939159" y="2570746"/>
                  <a:ext cx="19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77" name="Ink 176">
                  <a:extLst>
                    <a:ext uri="{FF2B5EF4-FFF2-40B4-BE49-F238E27FC236}">
                      <a16:creationId xmlns:a16="http://schemas.microsoft.com/office/drawing/2014/main" id="{80B9B8C8-F9F9-2C5B-79BB-AE99DE57579E}"/>
                    </a:ext>
                  </a:extLst>
                </p14:cNvPr>
                <p14:cNvContentPartPr/>
                <p14:nvPr/>
              </p14:nvContentPartPr>
              <p14:xfrm>
                <a:off x="4025559" y="2579746"/>
                <a:ext cx="360" cy="360"/>
              </p14:xfrm>
            </p:contentPart>
          </mc:Choice>
          <mc:Fallback xmlns="">
            <p:pic>
              <p:nvPicPr>
                <p:cNvPr id="177" name="Ink 176">
                  <a:extLst>
                    <a:ext uri="{FF2B5EF4-FFF2-40B4-BE49-F238E27FC236}">
                      <a16:creationId xmlns:a16="http://schemas.microsoft.com/office/drawing/2014/main" id="{80B9B8C8-F9F9-2C5B-79BB-AE99DE57579E}"/>
                    </a:ext>
                  </a:extLst>
                </p:cNvPr>
                <p:cNvPicPr/>
                <p:nvPr/>
              </p:nvPicPr>
              <p:blipFill>
                <a:blip r:embed="rId126"/>
                <a:stretch>
                  <a:fillRect/>
                </a:stretch>
              </p:blipFill>
              <p:spPr>
                <a:xfrm>
                  <a:off x="4016919" y="257074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78" name="Ink 177">
                  <a:extLst>
                    <a:ext uri="{FF2B5EF4-FFF2-40B4-BE49-F238E27FC236}">
                      <a16:creationId xmlns:a16="http://schemas.microsoft.com/office/drawing/2014/main" id="{06342585-D1DC-EE34-6207-D3856D9EE51C}"/>
                    </a:ext>
                  </a:extLst>
                </p14:cNvPr>
                <p14:cNvContentPartPr/>
                <p14:nvPr/>
              </p14:nvContentPartPr>
              <p14:xfrm>
                <a:off x="4139319" y="2579746"/>
                <a:ext cx="1440" cy="360"/>
              </p14:xfrm>
            </p:contentPart>
          </mc:Choice>
          <mc:Fallback xmlns="">
            <p:pic>
              <p:nvPicPr>
                <p:cNvPr id="178" name="Ink 177">
                  <a:extLst>
                    <a:ext uri="{FF2B5EF4-FFF2-40B4-BE49-F238E27FC236}">
                      <a16:creationId xmlns:a16="http://schemas.microsoft.com/office/drawing/2014/main" id="{06342585-D1DC-EE34-6207-D3856D9EE51C}"/>
                    </a:ext>
                  </a:extLst>
                </p:cNvPr>
                <p:cNvPicPr/>
                <p:nvPr/>
              </p:nvPicPr>
              <p:blipFill>
                <a:blip r:embed="rId126"/>
                <a:stretch>
                  <a:fillRect/>
                </a:stretch>
              </p:blipFill>
              <p:spPr>
                <a:xfrm>
                  <a:off x="4130319" y="2570746"/>
                  <a:ext cx="19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79" name="Ink 178">
                  <a:extLst>
                    <a:ext uri="{FF2B5EF4-FFF2-40B4-BE49-F238E27FC236}">
                      <a16:creationId xmlns:a16="http://schemas.microsoft.com/office/drawing/2014/main" id="{977E03C3-CD85-4E36-481D-3135B21C8A74}"/>
                    </a:ext>
                  </a:extLst>
                </p14:cNvPr>
                <p14:cNvContentPartPr/>
                <p14:nvPr/>
              </p14:nvContentPartPr>
              <p14:xfrm>
                <a:off x="4238319" y="2579746"/>
                <a:ext cx="26640" cy="360"/>
              </p14:xfrm>
            </p:contentPart>
          </mc:Choice>
          <mc:Fallback xmlns="">
            <p:pic>
              <p:nvPicPr>
                <p:cNvPr id="179" name="Ink 178">
                  <a:extLst>
                    <a:ext uri="{FF2B5EF4-FFF2-40B4-BE49-F238E27FC236}">
                      <a16:creationId xmlns:a16="http://schemas.microsoft.com/office/drawing/2014/main" id="{977E03C3-CD85-4E36-481D-3135B21C8A74}"/>
                    </a:ext>
                  </a:extLst>
                </p:cNvPr>
                <p:cNvPicPr/>
                <p:nvPr/>
              </p:nvPicPr>
              <p:blipFill>
                <a:blip r:embed="rId145"/>
                <a:stretch>
                  <a:fillRect/>
                </a:stretch>
              </p:blipFill>
              <p:spPr>
                <a:xfrm>
                  <a:off x="4229679" y="2570746"/>
                  <a:ext cx="4428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6">
            <p14:nvContentPartPr>
              <p14:cNvPr id="181" name="Ink 180">
                <a:extLst>
                  <a:ext uri="{FF2B5EF4-FFF2-40B4-BE49-F238E27FC236}">
                    <a16:creationId xmlns:a16="http://schemas.microsoft.com/office/drawing/2014/main" id="{4CD98559-C739-D01D-B46B-1F7186AC344B}"/>
                  </a:ext>
                </a:extLst>
              </p14:cNvPr>
              <p14:cNvContentPartPr/>
              <p14:nvPr/>
            </p14:nvContentPartPr>
            <p14:xfrm>
              <a:off x="4692279" y="1055866"/>
              <a:ext cx="360" cy="1440"/>
            </p14:xfrm>
          </p:contentPart>
        </mc:Choice>
        <mc:Fallback xmlns="">
          <p:pic>
            <p:nvPicPr>
              <p:cNvPr id="181" name="Ink 180">
                <a:extLst>
                  <a:ext uri="{FF2B5EF4-FFF2-40B4-BE49-F238E27FC236}">
                    <a16:creationId xmlns:a16="http://schemas.microsoft.com/office/drawing/2014/main" id="{4CD98559-C739-D01D-B46B-1F7186AC344B}"/>
                  </a:ext>
                </a:extLst>
              </p:cNvPr>
              <p:cNvPicPr/>
              <p:nvPr/>
            </p:nvPicPr>
            <p:blipFill>
              <a:blip r:embed="rId126"/>
              <a:stretch>
                <a:fillRect/>
              </a:stretch>
            </p:blipFill>
            <p:spPr>
              <a:xfrm>
                <a:off x="4683279" y="1047226"/>
                <a:ext cx="1800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86" name="Ink 185">
                <a:extLst>
                  <a:ext uri="{FF2B5EF4-FFF2-40B4-BE49-F238E27FC236}">
                    <a16:creationId xmlns:a16="http://schemas.microsoft.com/office/drawing/2014/main" id="{E3989B27-995D-875C-57E1-BB50FAC632C6}"/>
                  </a:ext>
                </a:extLst>
              </p14:cNvPr>
              <p14:cNvContentPartPr/>
              <p14:nvPr/>
            </p14:nvContentPartPr>
            <p14:xfrm>
              <a:off x="4678239" y="1133626"/>
              <a:ext cx="360" cy="1440"/>
            </p14:xfrm>
          </p:contentPart>
        </mc:Choice>
        <mc:Fallback xmlns="">
          <p:pic>
            <p:nvPicPr>
              <p:cNvPr id="186" name="Ink 185">
                <a:extLst>
                  <a:ext uri="{FF2B5EF4-FFF2-40B4-BE49-F238E27FC236}">
                    <a16:creationId xmlns:a16="http://schemas.microsoft.com/office/drawing/2014/main" id="{E3989B27-995D-875C-57E1-BB50FAC632C6}"/>
                  </a:ext>
                </a:extLst>
              </p:cNvPr>
              <p:cNvPicPr/>
              <p:nvPr/>
            </p:nvPicPr>
            <p:blipFill>
              <a:blip r:embed="rId126"/>
              <a:stretch>
                <a:fillRect/>
              </a:stretch>
            </p:blipFill>
            <p:spPr>
              <a:xfrm>
                <a:off x="4669239" y="1124986"/>
                <a:ext cx="1800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87" name="Ink 186">
                <a:extLst>
                  <a:ext uri="{FF2B5EF4-FFF2-40B4-BE49-F238E27FC236}">
                    <a16:creationId xmlns:a16="http://schemas.microsoft.com/office/drawing/2014/main" id="{3986A1DC-E5B7-C2EF-94B7-12786E36FA95}"/>
                  </a:ext>
                </a:extLst>
              </p14:cNvPr>
              <p14:cNvContentPartPr/>
              <p14:nvPr/>
            </p14:nvContentPartPr>
            <p14:xfrm>
              <a:off x="4678239" y="1254226"/>
              <a:ext cx="360" cy="36720"/>
            </p14:xfrm>
          </p:contentPart>
        </mc:Choice>
        <mc:Fallback xmlns="">
          <p:pic>
            <p:nvPicPr>
              <p:cNvPr id="187" name="Ink 186">
                <a:extLst>
                  <a:ext uri="{FF2B5EF4-FFF2-40B4-BE49-F238E27FC236}">
                    <a16:creationId xmlns:a16="http://schemas.microsoft.com/office/drawing/2014/main" id="{3986A1DC-E5B7-C2EF-94B7-12786E36FA95}"/>
                  </a:ext>
                </a:extLst>
              </p:cNvPr>
              <p:cNvPicPr/>
              <p:nvPr/>
            </p:nvPicPr>
            <p:blipFill>
              <a:blip r:embed="rId149"/>
              <a:stretch>
                <a:fillRect/>
              </a:stretch>
            </p:blipFill>
            <p:spPr>
              <a:xfrm>
                <a:off x="4669239" y="1245586"/>
                <a:ext cx="1800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88" name="Ink 187">
                <a:extLst>
                  <a:ext uri="{FF2B5EF4-FFF2-40B4-BE49-F238E27FC236}">
                    <a16:creationId xmlns:a16="http://schemas.microsoft.com/office/drawing/2014/main" id="{90A69245-BA50-04E9-42B2-85631F65B540}"/>
                  </a:ext>
                </a:extLst>
              </p14:cNvPr>
              <p14:cNvContentPartPr/>
              <p14:nvPr/>
            </p14:nvContentPartPr>
            <p14:xfrm>
              <a:off x="4678239" y="1438906"/>
              <a:ext cx="360" cy="45360"/>
            </p14:xfrm>
          </p:contentPart>
        </mc:Choice>
        <mc:Fallback xmlns="">
          <p:pic>
            <p:nvPicPr>
              <p:cNvPr id="188" name="Ink 187">
                <a:extLst>
                  <a:ext uri="{FF2B5EF4-FFF2-40B4-BE49-F238E27FC236}">
                    <a16:creationId xmlns:a16="http://schemas.microsoft.com/office/drawing/2014/main" id="{90A69245-BA50-04E9-42B2-85631F65B540}"/>
                  </a:ext>
                </a:extLst>
              </p:cNvPr>
              <p:cNvPicPr/>
              <p:nvPr/>
            </p:nvPicPr>
            <p:blipFill>
              <a:blip r:embed="rId151"/>
              <a:stretch>
                <a:fillRect/>
              </a:stretch>
            </p:blipFill>
            <p:spPr>
              <a:xfrm>
                <a:off x="4669239" y="1429906"/>
                <a:ext cx="1800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89" name="Ink 188">
                <a:extLst>
                  <a:ext uri="{FF2B5EF4-FFF2-40B4-BE49-F238E27FC236}">
                    <a16:creationId xmlns:a16="http://schemas.microsoft.com/office/drawing/2014/main" id="{FFB9B5AD-96AD-360F-5951-DFEA8FD26A34}"/>
                  </a:ext>
                </a:extLst>
              </p14:cNvPr>
              <p14:cNvContentPartPr/>
              <p14:nvPr/>
            </p14:nvContentPartPr>
            <p14:xfrm>
              <a:off x="4678239" y="1594426"/>
              <a:ext cx="360" cy="281880"/>
            </p14:xfrm>
          </p:contentPart>
        </mc:Choice>
        <mc:Fallback xmlns="">
          <p:pic>
            <p:nvPicPr>
              <p:cNvPr id="189" name="Ink 188">
                <a:extLst>
                  <a:ext uri="{FF2B5EF4-FFF2-40B4-BE49-F238E27FC236}">
                    <a16:creationId xmlns:a16="http://schemas.microsoft.com/office/drawing/2014/main" id="{FFB9B5AD-96AD-360F-5951-DFEA8FD26A34}"/>
                  </a:ext>
                </a:extLst>
              </p:cNvPr>
              <p:cNvPicPr/>
              <p:nvPr/>
            </p:nvPicPr>
            <p:blipFill>
              <a:blip r:embed="rId153"/>
              <a:stretch>
                <a:fillRect/>
              </a:stretch>
            </p:blipFill>
            <p:spPr>
              <a:xfrm>
                <a:off x="4669239" y="1585786"/>
                <a:ext cx="1800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90" name="Ink 189">
                <a:extLst>
                  <a:ext uri="{FF2B5EF4-FFF2-40B4-BE49-F238E27FC236}">
                    <a16:creationId xmlns:a16="http://schemas.microsoft.com/office/drawing/2014/main" id="{8B5A007B-DC6F-AB5F-47DD-9BCEF0DCC69A}"/>
                  </a:ext>
                </a:extLst>
              </p14:cNvPr>
              <p14:cNvContentPartPr/>
              <p14:nvPr/>
            </p14:nvContentPartPr>
            <p14:xfrm>
              <a:off x="4671039" y="2026786"/>
              <a:ext cx="360" cy="51480"/>
            </p14:xfrm>
          </p:contentPart>
        </mc:Choice>
        <mc:Fallback xmlns="">
          <p:pic>
            <p:nvPicPr>
              <p:cNvPr id="190" name="Ink 189">
                <a:extLst>
                  <a:ext uri="{FF2B5EF4-FFF2-40B4-BE49-F238E27FC236}">
                    <a16:creationId xmlns:a16="http://schemas.microsoft.com/office/drawing/2014/main" id="{8B5A007B-DC6F-AB5F-47DD-9BCEF0DCC69A}"/>
                  </a:ext>
                </a:extLst>
              </p:cNvPr>
              <p:cNvPicPr/>
              <p:nvPr/>
            </p:nvPicPr>
            <p:blipFill>
              <a:blip r:embed="rId155"/>
              <a:stretch>
                <a:fillRect/>
              </a:stretch>
            </p:blipFill>
            <p:spPr>
              <a:xfrm>
                <a:off x="4662399" y="2018146"/>
                <a:ext cx="1800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99" name="Ink 198">
                <a:extLst>
                  <a:ext uri="{FF2B5EF4-FFF2-40B4-BE49-F238E27FC236}">
                    <a16:creationId xmlns:a16="http://schemas.microsoft.com/office/drawing/2014/main" id="{3A5FC10C-91A5-CCBC-A3B0-C0020DC2DF49}"/>
                  </a:ext>
                </a:extLst>
              </p14:cNvPr>
              <p14:cNvContentPartPr/>
              <p14:nvPr/>
            </p14:nvContentPartPr>
            <p14:xfrm>
              <a:off x="5895759" y="2146306"/>
              <a:ext cx="171720" cy="229320"/>
            </p14:xfrm>
          </p:contentPart>
        </mc:Choice>
        <mc:Fallback xmlns="">
          <p:pic>
            <p:nvPicPr>
              <p:cNvPr id="199" name="Ink 198">
                <a:extLst>
                  <a:ext uri="{FF2B5EF4-FFF2-40B4-BE49-F238E27FC236}">
                    <a16:creationId xmlns:a16="http://schemas.microsoft.com/office/drawing/2014/main" id="{3A5FC10C-91A5-CCBC-A3B0-C0020DC2DF49}"/>
                  </a:ext>
                </a:extLst>
              </p:cNvPr>
              <p:cNvPicPr/>
              <p:nvPr/>
            </p:nvPicPr>
            <p:blipFill>
              <a:blip r:embed="rId157"/>
              <a:stretch>
                <a:fillRect/>
              </a:stretch>
            </p:blipFill>
            <p:spPr>
              <a:xfrm>
                <a:off x="5886759" y="2137306"/>
                <a:ext cx="18936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200" name="Ink 199">
                <a:extLst>
                  <a:ext uri="{FF2B5EF4-FFF2-40B4-BE49-F238E27FC236}">
                    <a16:creationId xmlns:a16="http://schemas.microsoft.com/office/drawing/2014/main" id="{167B5AA2-CA35-318A-0BD0-DC59E383976C}"/>
                  </a:ext>
                </a:extLst>
              </p14:cNvPr>
              <p14:cNvContentPartPr/>
              <p14:nvPr/>
            </p14:nvContentPartPr>
            <p14:xfrm>
              <a:off x="4763199" y="1077106"/>
              <a:ext cx="1028160" cy="954360"/>
            </p14:xfrm>
          </p:contentPart>
        </mc:Choice>
        <mc:Fallback xmlns="">
          <p:pic>
            <p:nvPicPr>
              <p:cNvPr id="200" name="Ink 199">
                <a:extLst>
                  <a:ext uri="{FF2B5EF4-FFF2-40B4-BE49-F238E27FC236}">
                    <a16:creationId xmlns:a16="http://schemas.microsoft.com/office/drawing/2014/main" id="{167B5AA2-CA35-318A-0BD0-DC59E383976C}"/>
                  </a:ext>
                </a:extLst>
              </p:cNvPr>
              <p:cNvPicPr/>
              <p:nvPr/>
            </p:nvPicPr>
            <p:blipFill>
              <a:blip r:embed="rId159"/>
              <a:stretch>
                <a:fillRect/>
              </a:stretch>
            </p:blipFill>
            <p:spPr>
              <a:xfrm>
                <a:off x="4754199" y="1068106"/>
                <a:ext cx="1045800" cy="97200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201" name="Ink 200">
                <a:extLst>
                  <a:ext uri="{FF2B5EF4-FFF2-40B4-BE49-F238E27FC236}">
                    <a16:creationId xmlns:a16="http://schemas.microsoft.com/office/drawing/2014/main" id="{7F5681AB-0272-0C19-3FE3-F1B1B1039684}"/>
                  </a:ext>
                </a:extLst>
              </p14:cNvPr>
              <p14:cNvContentPartPr/>
              <p14:nvPr/>
            </p14:nvContentPartPr>
            <p14:xfrm>
              <a:off x="5726919" y="1956586"/>
              <a:ext cx="81360" cy="78120"/>
            </p14:xfrm>
          </p:contentPart>
        </mc:Choice>
        <mc:Fallback xmlns="">
          <p:pic>
            <p:nvPicPr>
              <p:cNvPr id="201" name="Ink 200">
                <a:extLst>
                  <a:ext uri="{FF2B5EF4-FFF2-40B4-BE49-F238E27FC236}">
                    <a16:creationId xmlns:a16="http://schemas.microsoft.com/office/drawing/2014/main" id="{7F5681AB-0272-0C19-3FE3-F1B1B1039684}"/>
                  </a:ext>
                </a:extLst>
              </p:cNvPr>
              <p:cNvPicPr/>
              <p:nvPr/>
            </p:nvPicPr>
            <p:blipFill>
              <a:blip r:embed="rId161"/>
              <a:stretch>
                <a:fillRect/>
              </a:stretch>
            </p:blipFill>
            <p:spPr>
              <a:xfrm>
                <a:off x="5718279" y="1947946"/>
                <a:ext cx="9900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203" name="Ink 202">
                <a:extLst>
                  <a:ext uri="{FF2B5EF4-FFF2-40B4-BE49-F238E27FC236}">
                    <a16:creationId xmlns:a16="http://schemas.microsoft.com/office/drawing/2014/main" id="{4F2A5426-44CA-BCFA-49AF-DD72DBEC901D}"/>
                  </a:ext>
                </a:extLst>
              </p14:cNvPr>
              <p14:cNvContentPartPr/>
              <p14:nvPr/>
            </p14:nvContentPartPr>
            <p14:xfrm>
              <a:off x="4826919" y="1622866"/>
              <a:ext cx="858600" cy="367920"/>
            </p14:xfrm>
          </p:contentPart>
        </mc:Choice>
        <mc:Fallback xmlns="">
          <p:pic>
            <p:nvPicPr>
              <p:cNvPr id="203" name="Ink 202">
                <a:extLst>
                  <a:ext uri="{FF2B5EF4-FFF2-40B4-BE49-F238E27FC236}">
                    <a16:creationId xmlns:a16="http://schemas.microsoft.com/office/drawing/2014/main" id="{4F2A5426-44CA-BCFA-49AF-DD72DBEC901D}"/>
                  </a:ext>
                </a:extLst>
              </p:cNvPr>
              <p:cNvPicPr/>
              <p:nvPr/>
            </p:nvPicPr>
            <p:blipFill>
              <a:blip r:embed="rId163"/>
              <a:stretch>
                <a:fillRect/>
              </a:stretch>
            </p:blipFill>
            <p:spPr>
              <a:xfrm>
                <a:off x="4817919" y="1614226"/>
                <a:ext cx="876240" cy="385560"/>
              </a:xfrm>
              <a:prstGeom prst="rect">
                <a:avLst/>
              </a:prstGeom>
            </p:spPr>
          </p:pic>
        </mc:Fallback>
      </mc:AlternateContent>
      <p:grpSp>
        <p:nvGrpSpPr>
          <p:cNvPr id="215" name="Group 214">
            <a:extLst>
              <a:ext uri="{FF2B5EF4-FFF2-40B4-BE49-F238E27FC236}">
                <a16:creationId xmlns:a16="http://schemas.microsoft.com/office/drawing/2014/main" id="{FA16B79B-7D8A-B5F1-CF0F-C8E61EF78495}"/>
              </a:ext>
            </a:extLst>
          </p:cNvPr>
          <p:cNvGrpSpPr/>
          <p:nvPr/>
        </p:nvGrpSpPr>
        <p:grpSpPr>
          <a:xfrm>
            <a:off x="4656639" y="2196706"/>
            <a:ext cx="1198080" cy="1411560"/>
            <a:chOff x="4656639" y="2196706"/>
            <a:chExt cx="1198080" cy="1411560"/>
          </a:xfrm>
        </p:grpSpPr>
        <mc:AlternateContent xmlns:mc="http://schemas.openxmlformats.org/markup-compatibility/2006" xmlns:p14="http://schemas.microsoft.com/office/powerpoint/2010/main">
          <mc:Choice Requires="p14">
            <p:contentPart p14:bwMode="auto" r:id="rId164">
              <p14:nvContentPartPr>
                <p14:cNvPr id="192" name="Ink 191">
                  <a:extLst>
                    <a:ext uri="{FF2B5EF4-FFF2-40B4-BE49-F238E27FC236}">
                      <a16:creationId xmlns:a16="http://schemas.microsoft.com/office/drawing/2014/main" id="{52D22A3D-70D6-F147-55C5-39684E0D61B3}"/>
                    </a:ext>
                  </a:extLst>
                </p14:cNvPr>
                <p14:cNvContentPartPr/>
                <p14:nvPr/>
              </p14:nvContentPartPr>
              <p14:xfrm>
                <a:off x="4656639" y="2976826"/>
                <a:ext cx="360" cy="84240"/>
              </p14:xfrm>
            </p:contentPart>
          </mc:Choice>
          <mc:Fallback xmlns="">
            <p:pic>
              <p:nvPicPr>
                <p:cNvPr id="192" name="Ink 191">
                  <a:extLst>
                    <a:ext uri="{FF2B5EF4-FFF2-40B4-BE49-F238E27FC236}">
                      <a16:creationId xmlns:a16="http://schemas.microsoft.com/office/drawing/2014/main" id="{52D22A3D-70D6-F147-55C5-39684E0D61B3}"/>
                    </a:ext>
                  </a:extLst>
                </p:cNvPr>
                <p:cNvPicPr/>
                <p:nvPr/>
              </p:nvPicPr>
              <p:blipFill>
                <a:blip r:embed="rId165"/>
                <a:stretch>
                  <a:fillRect/>
                </a:stretch>
              </p:blipFill>
              <p:spPr>
                <a:xfrm>
                  <a:off x="4647999" y="2968186"/>
                  <a:ext cx="1800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93" name="Ink 192">
                  <a:extLst>
                    <a:ext uri="{FF2B5EF4-FFF2-40B4-BE49-F238E27FC236}">
                      <a16:creationId xmlns:a16="http://schemas.microsoft.com/office/drawing/2014/main" id="{22A7561C-78E5-F125-F468-679B07238146}"/>
                    </a:ext>
                  </a:extLst>
                </p14:cNvPr>
                <p14:cNvContentPartPr/>
                <p14:nvPr/>
              </p14:nvContentPartPr>
              <p14:xfrm>
                <a:off x="4663839" y="3246106"/>
                <a:ext cx="360" cy="4320"/>
              </p14:xfrm>
            </p:contentPart>
          </mc:Choice>
          <mc:Fallback xmlns="">
            <p:pic>
              <p:nvPicPr>
                <p:cNvPr id="193" name="Ink 192">
                  <a:extLst>
                    <a:ext uri="{FF2B5EF4-FFF2-40B4-BE49-F238E27FC236}">
                      <a16:creationId xmlns:a16="http://schemas.microsoft.com/office/drawing/2014/main" id="{22A7561C-78E5-F125-F468-679B07238146}"/>
                    </a:ext>
                  </a:extLst>
                </p:cNvPr>
                <p:cNvPicPr/>
                <p:nvPr/>
              </p:nvPicPr>
              <p:blipFill>
                <a:blip r:embed="rId126"/>
                <a:stretch>
                  <a:fillRect/>
                </a:stretch>
              </p:blipFill>
              <p:spPr>
                <a:xfrm>
                  <a:off x="4654839" y="3237466"/>
                  <a:ext cx="1800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94" name="Ink 193">
                  <a:extLst>
                    <a:ext uri="{FF2B5EF4-FFF2-40B4-BE49-F238E27FC236}">
                      <a16:creationId xmlns:a16="http://schemas.microsoft.com/office/drawing/2014/main" id="{33DEA138-EC3F-B82F-D190-27F95A32C4DB}"/>
                    </a:ext>
                  </a:extLst>
                </p14:cNvPr>
                <p14:cNvContentPartPr/>
                <p14:nvPr/>
              </p14:nvContentPartPr>
              <p14:xfrm>
                <a:off x="4663839" y="3402346"/>
                <a:ext cx="360" cy="60480"/>
              </p14:xfrm>
            </p:contentPart>
          </mc:Choice>
          <mc:Fallback xmlns="">
            <p:pic>
              <p:nvPicPr>
                <p:cNvPr id="194" name="Ink 193">
                  <a:extLst>
                    <a:ext uri="{FF2B5EF4-FFF2-40B4-BE49-F238E27FC236}">
                      <a16:creationId xmlns:a16="http://schemas.microsoft.com/office/drawing/2014/main" id="{33DEA138-EC3F-B82F-D190-27F95A32C4DB}"/>
                    </a:ext>
                  </a:extLst>
                </p:cNvPr>
                <p:cNvPicPr/>
                <p:nvPr/>
              </p:nvPicPr>
              <p:blipFill>
                <a:blip r:embed="rId168"/>
                <a:stretch>
                  <a:fillRect/>
                </a:stretch>
              </p:blipFill>
              <p:spPr>
                <a:xfrm>
                  <a:off x="4654839" y="3393346"/>
                  <a:ext cx="1800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95" name="Ink 194">
                  <a:extLst>
                    <a:ext uri="{FF2B5EF4-FFF2-40B4-BE49-F238E27FC236}">
                      <a16:creationId xmlns:a16="http://schemas.microsoft.com/office/drawing/2014/main" id="{3FE220A9-F396-C8D8-08D7-C545B9BFAD56}"/>
                    </a:ext>
                  </a:extLst>
                </p14:cNvPr>
                <p14:cNvContentPartPr/>
                <p14:nvPr/>
              </p14:nvContentPartPr>
              <p14:xfrm>
                <a:off x="4663839" y="3586306"/>
                <a:ext cx="360" cy="1440"/>
              </p14:xfrm>
            </p:contentPart>
          </mc:Choice>
          <mc:Fallback xmlns="">
            <p:pic>
              <p:nvPicPr>
                <p:cNvPr id="195" name="Ink 194">
                  <a:extLst>
                    <a:ext uri="{FF2B5EF4-FFF2-40B4-BE49-F238E27FC236}">
                      <a16:creationId xmlns:a16="http://schemas.microsoft.com/office/drawing/2014/main" id="{3FE220A9-F396-C8D8-08D7-C545B9BFAD56}"/>
                    </a:ext>
                  </a:extLst>
                </p:cNvPr>
                <p:cNvPicPr/>
                <p:nvPr/>
              </p:nvPicPr>
              <p:blipFill>
                <a:blip r:embed="rId126"/>
                <a:stretch>
                  <a:fillRect/>
                </a:stretch>
              </p:blipFill>
              <p:spPr>
                <a:xfrm>
                  <a:off x="4654839" y="3577666"/>
                  <a:ext cx="1800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91" name="Ink 190">
                  <a:extLst>
                    <a:ext uri="{FF2B5EF4-FFF2-40B4-BE49-F238E27FC236}">
                      <a16:creationId xmlns:a16="http://schemas.microsoft.com/office/drawing/2014/main" id="{40400D1F-D9AE-BF10-5BD6-9DD7510FFFDB}"/>
                    </a:ext>
                  </a:extLst>
                </p14:cNvPr>
                <p14:cNvContentPartPr/>
                <p14:nvPr/>
              </p14:nvContentPartPr>
              <p14:xfrm>
                <a:off x="4656639" y="2346106"/>
                <a:ext cx="360" cy="415800"/>
              </p14:xfrm>
            </p:contentPart>
          </mc:Choice>
          <mc:Fallback xmlns="">
            <p:pic>
              <p:nvPicPr>
                <p:cNvPr id="191" name="Ink 190">
                  <a:extLst>
                    <a:ext uri="{FF2B5EF4-FFF2-40B4-BE49-F238E27FC236}">
                      <a16:creationId xmlns:a16="http://schemas.microsoft.com/office/drawing/2014/main" id="{40400D1F-D9AE-BF10-5BD6-9DD7510FFFDB}"/>
                    </a:ext>
                  </a:extLst>
                </p:cNvPr>
                <p:cNvPicPr/>
                <p:nvPr/>
              </p:nvPicPr>
              <p:blipFill>
                <a:blip r:embed="rId171"/>
                <a:stretch>
                  <a:fillRect/>
                </a:stretch>
              </p:blipFill>
              <p:spPr>
                <a:xfrm>
                  <a:off x="4647999" y="2337106"/>
                  <a:ext cx="18000" cy="43344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204" name="Ink 203">
                  <a:extLst>
                    <a:ext uri="{FF2B5EF4-FFF2-40B4-BE49-F238E27FC236}">
                      <a16:creationId xmlns:a16="http://schemas.microsoft.com/office/drawing/2014/main" id="{9DCB0F38-3949-E5CE-75C0-88D2562AB4BB}"/>
                    </a:ext>
                  </a:extLst>
                </p14:cNvPr>
                <p14:cNvContentPartPr/>
                <p14:nvPr/>
              </p14:nvContentPartPr>
              <p14:xfrm>
                <a:off x="4763199" y="2232346"/>
                <a:ext cx="1028160" cy="21960"/>
              </p14:xfrm>
            </p:contentPart>
          </mc:Choice>
          <mc:Fallback xmlns="">
            <p:pic>
              <p:nvPicPr>
                <p:cNvPr id="204" name="Ink 203">
                  <a:extLst>
                    <a:ext uri="{FF2B5EF4-FFF2-40B4-BE49-F238E27FC236}">
                      <a16:creationId xmlns:a16="http://schemas.microsoft.com/office/drawing/2014/main" id="{9DCB0F38-3949-E5CE-75C0-88D2562AB4BB}"/>
                    </a:ext>
                  </a:extLst>
                </p:cNvPr>
                <p:cNvPicPr/>
                <p:nvPr/>
              </p:nvPicPr>
              <p:blipFill>
                <a:blip r:embed="rId173"/>
                <a:stretch>
                  <a:fillRect/>
                </a:stretch>
              </p:blipFill>
              <p:spPr>
                <a:xfrm>
                  <a:off x="4754199" y="2223706"/>
                  <a:ext cx="104580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205" name="Ink 204">
                  <a:extLst>
                    <a:ext uri="{FF2B5EF4-FFF2-40B4-BE49-F238E27FC236}">
                      <a16:creationId xmlns:a16="http://schemas.microsoft.com/office/drawing/2014/main" id="{CBD5FD85-6302-4121-D4BF-AEDD94F0DE3E}"/>
                    </a:ext>
                  </a:extLst>
                </p14:cNvPr>
                <p14:cNvContentPartPr/>
                <p14:nvPr/>
              </p14:nvContentPartPr>
              <p14:xfrm>
                <a:off x="5677239" y="2196706"/>
                <a:ext cx="128880" cy="108000"/>
              </p14:xfrm>
            </p:contentPart>
          </mc:Choice>
          <mc:Fallback xmlns="">
            <p:pic>
              <p:nvPicPr>
                <p:cNvPr id="205" name="Ink 204">
                  <a:extLst>
                    <a:ext uri="{FF2B5EF4-FFF2-40B4-BE49-F238E27FC236}">
                      <a16:creationId xmlns:a16="http://schemas.microsoft.com/office/drawing/2014/main" id="{CBD5FD85-6302-4121-D4BF-AEDD94F0DE3E}"/>
                    </a:ext>
                  </a:extLst>
                </p:cNvPr>
                <p:cNvPicPr/>
                <p:nvPr/>
              </p:nvPicPr>
              <p:blipFill>
                <a:blip r:embed="rId175"/>
                <a:stretch>
                  <a:fillRect/>
                </a:stretch>
              </p:blipFill>
              <p:spPr>
                <a:xfrm>
                  <a:off x="5668599" y="2187706"/>
                  <a:ext cx="14652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208" name="Ink 207">
                  <a:extLst>
                    <a:ext uri="{FF2B5EF4-FFF2-40B4-BE49-F238E27FC236}">
                      <a16:creationId xmlns:a16="http://schemas.microsoft.com/office/drawing/2014/main" id="{B5E64FD0-2847-D336-A8C4-0658CF8FD196}"/>
                    </a:ext>
                  </a:extLst>
                </p14:cNvPr>
                <p14:cNvContentPartPr/>
                <p14:nvPr/>
              </p14:nvContentPartPr>
              <p14:xfrm>
                <a:off x="4876239" y="2421706"/>
                <a:ext cx="850320" cy="314280"/>
              </p14:xfrm>
            </p:contentPart>
          </mc:Choice>
          <mc:Fallback xmlns="">
            <p:pic>
              <p:nvPicPr>
                <p:cNvPr id="208" name="Ink 207">
                  <a:extLst>
                    <a:ext uri="{FF2B5EF4-FFF2-40B4-BE49-F238E27FC236}">
                      <a16:creationId xmlns:a16="http://schemas.microsoft.com/office/drawing/2014/main" id="{B5E64FD0-2847-D336-A8C4-0658CF8FD196}"/>
                    </a:ext>
                  </a:extLst>
                </p:cNvPr>
                <p:cNvPicPr/>
                <p:nvPr/>
              </p:nvPicPr>
              <p:blipFill>
                <a:blip r:embed="rId177"/>
                <a:stretch>
                  <a:fillRect/>
                </a:stretch>
              </p:blipFill>
              <p:spPr>
                <a:xfrm>
                  <a:off x="4867599" y="2413066"/>
                  <a:ext cx="86796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209" name="Ink 208">
                  <a:extLst>
                    <a:ext uri="{FF2B5EF4-FFF2-40B4-BE49-F238E27FC236}">
                      <a16:creationId xmlns:a16="http://schemas.microsoft.com/office/drawing/2014/main" id="{E895EFAD-4191-4E0D-07E7-7D0F913255F1}"/>
                    </a:ext>
                  </a:extLst>
                </p14:cNvPr>
                <p14:cNvContentPartPr/>
                <p14:nvPr/>
              </p14:nvContentPartPr>
              <p14:xfrm>
                <a:off x="5691639" y="2382106"/>
                <a:ext cx="43200" cy="91800"/>
              </p14:xfrm>
            </p:contentPart>
          </mc:Choice>
          <mc:Fallback xmlns="">
            <p:pic>
              <p:nvPicPr>
                <p:cNvPr id="209" name="Ink 208">
                  <a:extLst>
                    <a:ext uri="{FF2B5EF4-FFF2-40B4-BE49-F238E27FC236}">
                      <a16:creationId xmlns:a16="http://schemas.microsoft.com/office/drawing/2014/main" id="{E895EFAD-4191-4E0D-07E7-7D0F913255F1}"/>
                    </a:ext>
                  </a:extLst>
                </p:cNvPr>
                <p:cNvPicPr/>
                <p:nvPr/>
              </p:nvPicPr>
              <p:blipFill>
                <a:blip r:embed="rId179"/>
                <a:stretch>
                  <a:fillRect/>
                </a:stretch>
              </p:blipFill>
              <p:spPr>
                <a:xfrm>
                  <a:off x="5682999" y="2373106"/>
                  <a:ext cx="6084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211" name="Ink 210">
                  <a:extLst>
                    <a:ext uri="{FF2B5EF4-FFF2-40B4-BE49-F238E27FC236}">
                      <a16:creationId xmlns:a16="http://schemas.microsoft.com/office/drawing/2014/main" id="{4DA89331-9A0A-ED07-8D5B-CCE328487893}"/>
                    </a:ext>
                  </a:extLst>
                </p14:cNvPr>
                <p14:cNvContentPartPr/>
                <p14:nvPr/>
              </p14:nvContentPartPr>
              <p14:xfrm>
                <a:off x="4841319" y="2556346"/>
                <a:ext cx="1004040" cy="732600"/>
              </p14:xfrm>
            </p:contentPart>
          </mc:Choice>
          <mc:Fallback xmlns="">
            <p:pic>
              <p:nvPicPr>
                <p:cNvPr id="211" name="Ink 210">
                  <a:extLst>
                    <a:ext uri="{FF2B5EF4-FFF2-40B4-BE49-F238E27FC236}">
                      <a16:creationId xmlns:a16="http://schemas.microsoft.com/office/drawing/2014/main" id="{4DA89331-9A0A-ED07-8D5B-CCE328487893}"/>
                    </a:ext>
                  </a:extLst>
                </p:cNvPr>
                <p:cNvPicPr/>
                <p:nvPr/>
              </p:nvPicPr>
              <p:blipFill>
                <a:blip r:embed="rId181"/>
                <a:stretch>
                  <a:fillRect/>
                </a:stretch>
              </p:blipFill>
              <p:spPr>
                <a:xfrm>
                  <a:off x="4832319" y="2547346"/>
                  <a:ext cx="1021680" cy="75024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212" name="Ink 211">
                  <a:extLst>
                    <a:ext uri="{FF2B5EF4-FFF2-40B4-BE49-F238E27FC236}">
                      <a16:creationId xmlns:a16="http://schemas.microsoft.com/office/drawing/2014/main" id="{7FCB5420-7231-F50E-823C-331E414243B0}"/>
                    </a:ext>
                  </a:extLst>
                </p14:cNvPr>
                <p14:cNvContentPartPr/>
                <p14:nvPr/>
              </p14:nvContentPartPr>
              <p14:xfrm>
                <a:off x="5805039" y="2544466"/>
                <a:ext cx="49680" cy="39960"/>
              </p14:xfrm>
            </p:contentPart>
          </mc:Choice>
          <mc:Fallback xmlns="">
            <p:pic>
              <p:nvPicPr>
                <p:cNvPr id="212" name="Ink 211">
                  <a:extLst>
                    <a:ext uri="{FF2B5EF4-FFF2-40B4-BE49-F238E27FC236}">
                      <a16:creationId xmlns:a16="http://schemas.microsoft.com/office/drawing/2014/main" id="{7FCB5420-7231-F50E-823C-331E414243B0}"/>
                    </a:ext>
                  </a:extLst>
                </p:cNvPr>
                <p:cNvPicPr/>
                <p:nvPr/>
              </p:nvPicPr>
              <p:blipFill>
                <a:blip r:embed="rId183"/>
                <a:stretch>
                  <a:fillRect/>
                </a:stretch>
              </p:blipFill>
              <p:spPr>
                <a:xfrm>
                  <a:off x="5796039" y="2535826"/>
                  <a:ext cx="6732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213" name="Ink 212">
                  <a:extLst>
                    <a:ext uri="{FF2B5EF4-FFF2-40B4-BE49-F238E27FC236}">
                      <a16:creationId xmlns:a16="http://schemas.microsoft.com/office/drawing/2014/main" id="{337A48E7-7AF9-1687-E243-506772E2D0F1}"/>
                    </a:ext>
                  </a:extLst>
                </p14:cNvPr>
                <p14:cNvContentPartPr/>
                <p14:nvPr/>
              </p14:nvContentPartPr>
              <p14:xfrm>
                <a:off x="4911879" y="2706826"/>
                <a:ext cx="868680" cy="901440"/>
              </p14:xfrm>
            </p:contentPart>
          </mc:Choice>
          <mc:Fallback xmlns="">
            <p:pic>
              <p:nvPicPr>
                <p:cNvPr id="213" name="Ink 212">
                  <a:extLst>
                    <a:ext uri="{FF2B5EF4-FFF2-40B4-BE49-F238E27FC236}">
                      <a16:creationId xmlns:a16="http://schemas.microsoft.com/office/drawing/2014/main" id="{337A48E7-7AF9-1687-E243-506772E2D0F1}"/>
                    </a:ext>
                  </a:extLst>
                </p:cNvPr>
                <p:cNvPicPr/>
                <p:nvPr/>
              </p:nvPicPr>
              <p:blipFill>
                <a:blip r:embed="rId185"/>
                <a:stretch>
                  <a:fillRect/>
                </a:stretch>
              </p:blipFill>
              <p:spPr>
                <a:xfrm>
                  <a:off x="4902879" y="2698186"/>
                  <a:ext cx="886320" cy="91908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214" name="Ink 213">
                  <a:extLst>
                    <a:ext uri="{FF2B5EF4-FFF2-40B4-BE49-F238E27FC236}">
                      <a16:creationId xmlns:a16="http://schemas.microsoft.com/office/drawing/2014/main" id="{5A7F8CE6-1553-3BAA-DC1D-442A73ECC04C}"/>
                    </a:ext>
                  </a:extLst>
                </p14:cNvPr>
                <p14:cNvContentPartPr/>
                <p14:nvPr/>
              </p14:nvContentPartPr>
              <p14:xfrm>
                <a:off x="5776959" y="2693866"/>
                <a:ext cx="41040" cy="37800"/>
              </p14:xfrm>
            </p:contentPart>
          </mc:Choice>
          <mc:Fallback xmlns="">
            <p:pic>
              <p:nvPicPr>
                <p:cNvPr id="214" name="Ink 213">
                  <a:extLst>
                    <a:ext uri="{FF2B5EF4-FFF2-40B4-BE49-F238E27FC236}">
                      <a16:creationId xmlns:a16="http://schemas.microsoft.com/office/drawing/2014/main" id="{5A7F8CE6-1553-3BAA-DC1D-442A73ECC04C}"/>
                    </a:ext>
                  </a:extLst>
                </p:cNvPr>
                <p:cNvPicPr/>
                <p:nvPr/>
              </p:nvPicPr>
              <p:blipFill>
                <a:blip r:embed="rId187"/>
                <a:stretch>
                  <a:fillRect/>
                </a:stretch>
              </p:blipFill>
              <p:spPr>
                <a:xfrm>
                  <a:off x="5767959" y="2685226"/>
                  <a:ext cx="58680" cy="55440"/>
                </a:xfrm>
                <a:prstGeom prst="rect">
                  <a:avLst/>
                </a:prstGeom>
              </p:spPr>
            </p:pic>
          </mc:Fallback>
        </mc:AlternateContent>
      </p:grpSp>
      <p:grpSp>
        <p:nvGrpSpPr>
          <p:cNvPr id="226" name="Group 225">
            <a:extLst>
              <a:ext uri="{FF2B5EF4-FFF2-40B4-BE49-F238E27FC236}">
                <a16:creationId xmlns:a16="http://schemas.microsoft.com/office/drawing/2014/main" id="{DC948C5C-E5C5-4110-A5E4-812AAEBE0994}"/>
              </a:ext>
            </a:extLst>
          </p:cNvPr>
          <p:cNvGrpSpPr/>
          <p:nvPr/>
        </p:nvGrpSpPr>
        <p:grpSpPr>
          <a:xfrm>
            <a:off x="6258639" y="2139466"/>
            <a:ext cx="881640" cy="301680"/>
            <a:chOff x="6258639" y="2139466"/>
            <a:chExt cx="881640" cy="301680"/>
          </a:xfrm>
        </p:grpSpPr>
        <mc:AlternateContent xmlns:mc="http://schemas.openxmlformats.org/markup-compatibility/2006" xmlns:p14="http://schemas.microsoft.com/office/powerpoint/2010/main">
          <mc:Choice Requires="p14">
            <p:contentPart p14:bwMode="auto" r:id="rId188">
              <p14:nvContentPartPr>
                <p14:cNvPr id="216" name="Ink 215">
                  <a:extLst>
                    <a:ext uri="{FF2B5EF4-FFF2-40B4-BE49-F238E27FC236}">
                      <a16:creationId xmlns:a16="http://schemas.microsoft.com/office/drawing/2014/main" id="{31D2499F-CB19-A8B7-2AAF-58E658CF3CBC}"/>
                    </a:ext>
                  </a:extLst>
                </p14:cNvPr>
                <p14:cNvContentPartPr/>
                <p14:nvPr/>
              </p14:nvContentPartPr>
              <p14:xfrm>
                <a:off x="6258639" y="2267986"/>
                <a:ext cx="296280" cy="14400"/>
              </p14:xfrm>
            </p:contentPart>
          </mc:Choice>
          <mc:Fallback xmlns="">
            <p:pic>
              <p:nvPicPr>
                <p:cNvPr id="216" name="Ink 215">
                  <a:extLst>
                    <a:ext uri="{FF2B5EF4-FFF2-40B4-BE49-F238E27FC236}">
                      <a16:creationId xmlns:a16="http://schemas.microsoft.com/office/drawing/2014/main" id="{31D2499F-CB19-A8B7-2AAF-58E658CF3CBC}"/>
                    </a:ext>
                  </a:extLst>
                </p:cNvPr>
                <p:cNvPicPr/>
                <p:nvPr/>
              </p:nvPicPr>
              <p:blipFill>
                <a:blip r:embed="rId189"/>
                <a:stretch>
                  <a:fillRect/>
                </a:stretch>
              </p:blipFill>
              <p:spPr>
                <a:xfrm>
                  <a:off x="6249999" y="2258986"/>
                  <a:ext cx="31392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217" name="Ink 216">
                  <a:extLst>
                    <a:ext uri="{FF2B5EF4-FFF2-40B4-BE49-F238E27FC236}">
                      <a16:creationId xmlns:a16="http://schemas.microsoft.com/office/drawing/2014/main" id="{FD600163-5932-0A03-49BD-45047A41E10A}"/>
                    </a:ext>
                  </a:extLst>
                </p14:cNvPr>
                <p14:cNvContentPartPr/>
                <p14:nvPr/>
              </p14:nvContentPartPr>
              <p14:xfrm>
                <a:off x="6492639" y="2204266"/>
                <a:ext cx="51480" cy="105840"/>
              </p14:xfrm>
            </p:contentPart>
          </mc:Choice>
          <mc:Fallback xmlns="">
            <p:pic>
              <p:nvPicPr>
                <p:cNvPr id="217" name="Ink 216">
                  <a:extLst>
                    <a:ext uri="{FF2B5EF4-FFF2-40B4-BE49-F238E27FC236}">
                      <a16:creationId xmlns:a16="http://schemas.microsoft.com/office/drawing/2014/main" id="{FD600163-5932-0A03-49BD-45047A41E10A}"/>
                    </a:ext>
                  </a:extLst>
                </p:cNvPr>
                <p:cNvPicPr/>
                <p:nvPr/>
              </p:nvPicPr>
              <p:blipFill>
                <a:blip r:embed="rId191"/>
                <a:stretch>
                  <a:fillRect/>
                </a:stretch>
              </p:blipFill>
              <p:spPr>
                <a:xfrm>
                  <a:off x="6483639" y="2195626"/>
                  <a:ext cx="6912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218" name="Ink 217">
                  <a:extLst>
                    <a:ext uri="{FF2B5EF4-FFF2-40B4-BE49-F238E27FC236}">
                      <a16:creationId xmlns:a16="http://schemas.microsoft.com/office/drawing/2014/main" id="{5F1FF0A0-0A83-3183-E47E-6ACC1647CEA1}"/>
                    </a:ext>
                  </a:extLst>
                </p14:cNvPr>
                <p14:cNvContentPartPr/>
                <p14:nvPr/>
              </p14:nvContentPartPr>
              <p14:xfrm>
                <a:off x="6747519" y="2147386"/>
                <a:ext cx="7920" cy="293760"/>
              </p14:xfrm>
            </p:contentPart>
          </mc:Choice>
          <mc:Fallback xmlns="">
            <p:pic>
              <p:nvPicPr>
                <p:cNvPr id="218" name="Ink 217">
                  <a:extLst>
                    <a:ext uri="{FF2B5EF4-FFF2-40B4-BE49-F238E27FC236}">
                      <a16:creationId xmlns:a16="http://schemas.microsoft.com/office/drawing/2014/main" id="{5F1FF0A0-0A83-3183-E47E-6ACC1647CEA1}"/>
                    </a:ext>
                  </a:extLst>
                </p:cNvPr>
                <p:cNvPicPr/>
                <p:nvPr/>
              </p:nvPicPr>
              <p:blipFill>
                <a:blip r:embed="rId193"/>
                <a:stretch>
                  <a:fillRect/>
                </a:stretch>
              </p:blipFill>
              <p:spPr>
                <a:xfrm>
                  <a:off x="6738879" y="2138386"/>
                  <a:ext cx="2556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219" name="Ink 218">
                  <a:extLst>
                    <a:ext uri="{FF2B5EF4-FFF2-40B4-BE49-F238E27FC236}">
                      <a16:creationId xmlns:a16="http://schemas.microsoft.com/office/drawing/2014/main" id="{C1EF83C6-2BBF-667B-6569-1911F3C3CFCC}"/>
                    </a:ext>
                  </a:extLst>
                </p14:cNvPr>
                <p14:cNvContentPartPr/>
                <p14:nvPr/>
              </p14:nvContentPartPr>
              <p14:xfrm>
                <a:off x="6755079" y="2139466"/>
                <a:ext cx="127800" cy="36720"/>
              </p14:xfrm>
            </p:contentPart>
          </mc:Choice>
          <mc:Fallback xmlns="">
            <p:pic>
              <p:nvPicPr>
                <p:cNvPr id="219" name="Ink 218">
                  <a:extLst>
                    <a:ext uri="{FF2B5EF4-FFF2-40B4-BE49-F238E27FC236}">
                      <a16:creationId xmlns:a16="http://schemas.microsoft.com/office/drawing/2014/main" id="{C1EF83C6-2BBF-667B-6569-1911F3C3CFCC}"/>
                    </a:ext>
                  </a:extLst>
                </p:cNvPr>
                <p:cNvPicPr/>
                <p:nvPr/>
              </p:nvPicPr>
              <p:blipFill>
                <a:blip r:embed="rId195"/>
                <a:stretch>
                  <a:fillRect/>
                </a:stretch>
              </p:blipFill>
              <p:spPr>
                <a:xfrm>
                  <a:off x="6746079" y="2130466"/>
                  <a:ext cx="14544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220" name="Ink 219">
                  <a:extLst>
                    <a:ext uri="{FF2B5EF4-FFF2-40B4-BE49-F238E27FC236}">
                      <a16:creationId xmlns:a16="http://schemas.microsoft.com/office/drawing/2014/main" id="{FAE39521-6EA2-B255-2DC9-B056AFED2903}"/>
                    </a:ext>
                  </a:extLst>
                </p14:cNvPr>
                <p14:cNvContentPartPr/>
                <p14:nvPr/>
              </p14:nvContentPartPr>
              <p14:xfrm>
                <a:off x="6755079" y="2301466"/>
                <a:ext cx="135000" cy="44640"/>
              </p14:xfrm>
            </p:contentPart>
          </mc:Choice>
          <mc:Fallback xmlns="">
            <p:pic>
              <p:nvPicPr>
                <p:cNvPr id="220" name="Ink 219">
                  <a:extLst>
                    <a:ext uri="{FF2B5EF4-FFF2-40B4-BE49-F238E27FC236}">
                      <a16:creationId xmlns:a16="http://schemas.microsoft.com/office/drawing/2014/main" id="{FAE39521-6EA2-B255-2DC9-B056AFED2903}"/>
                    </a:ext>
                  </a:extLst>
                </p:cNvPr>
                <p:cNvPicPr/>
                <p:nvPr/>
              </p:nvPicPr>
              <p:blipFill>
                <a:blip r:embed="rId197"/>
                <a:stretch>
                  <a:fillRect/>
                </a:stretch>
              </p:blipFill>
              <p:spPr>
                <a:xfrm>
                  <a:off x="6746079" y="2292826"/>
                  <a:ext cx="15264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221" name="Ink 220">
                  <a:extLst>
                    <a:ext uri="{FF2B5EF4-FFF2-40B4-BE49-F238E27FC236}">
                      <a16:creationId xmlns:a16="http://schemas.microsoft.com/office/drawing/2014/main" id="{7E4FBB8F-0204-EFDB-FEBC-5384112CFEAB}"/>
                    </a:ext>
                  </a:extLst>
                </p14:cNvPr>
                <p14:cNvContentPartPr/>
                <p14:nvPr/>
              </p14:nvContentPartPr>
              <p14:xfrm>
                <a:off x="6755079" y="2416666"/>
                <a:ext cx="87120" cy="14760"/>
              </p14:xfrm>
            </p:contentPart>
          </mc:Choice>
          <mc:Fallback xmlns="">
            <p:pic>
              <p:nvPicPr>
                <p:cNvPr id="221" name="Ink 220">
                  <a:extLst>
                    <a:ext uri="{FF2B5EF4-FFF2-40B4-BE49-F238E27FC236}">
                      <a16:creationId xmlns:a16="http://schemas.microsoft.com/office/drawing/2014/main" id="{7E4FBB8F-0204-EFDB-FEBC-5384112CFEAB}"/>
                    </a:ext>
                  </a:extLst>
                </p:cNvPr>
                <p:cNvPicPr/>
                <p:nvPr/>
              </p:nvPicPr>
              <p:blipFill>
                <a:blip r:embed="rId199"/>
                <a:stretch>
                  <a:fillRect/>
                </a:stretch>
              </p:blipFill>
              <p:spPr>
                <a:xfrm>
                  <a:off x="6746079" y="2408026"/>
                  <a:ext cx="10476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222" name="Ink 221">
                  <a:extLst>
                    <a:ext uri="{FF2B5EF4-FFF2-40B4-BE49-F238E27FC236}">
                      <a16:creationId xmlns:a16="http://schemas.microsoft.com/office/drawing/2014/main" id="{58E053BA-5882-AB6B-9A16-B9DF296884A8}"/>
                    </a:ext>
                  </a:extLst>
                </p14:cNvPr>
                <p14:cNvContentPartPr/>
                <p14:nvPr/>
              </p14:nvContentPartPr>
              <p14:xfrm>
                <a:off x="6914919" y="2360146"/>
                <a:ext cx="39960" cy="51120"/>
              </p14:xfrm>
            </p:contentPart>
          </mc:Choice>
          <mc:Fallback xmlns="">
            <p:pic>
              <p:nvPicPr>
                <p:cNvPr id="222" name="Ink 221">
                  <a:extLst>
                    <a:ext uri="{FF2B5EF4-FFF2-40B4-BE49-F238E27FC236}">
                      <a16:creationId xmlns:a16="http://schemas.microsoft.com/office/drawing/2014/main" id="{58E053BA-5882-AB6B-9A16-B9DF296884A8}"/>
                    </a:ext>
                  </a:extLst>
                </p:cNvPr>
                <p:cNvPicPr/>
                <p:nvPr/>
              </p:nvPicPr>
              <p:blipFill>
                <a:blip r:embed="rId201"/>
                <a:stretch>
                  <a:fillRect/>
                </a:stretch>
              </p:blipFill>
              <p:spPr>
                <a:xfrm>
                  <a:off x="6905919" y="2351146"/>
                  <a:ext cx="5760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223" name="Ink 222">
                  <a:extLst>
                    <a:ext uri="{FF2B5EF4-FFF2-40B4-BE49-F238E27FC236}">
                      <a16:creationId xmlns:a16="http://schemas.microsoft.com/office/drawing/2014/main" id="{AF3AFEF1-E709-5262-C280-99348BEAF488}"/>
                    </a:ext>
                  </a:extLst>
                </p14:cNvPr>
                <p14:cNvContentPartPr/>
                <p14:nvPr/>
              </p14:nvContentPartPr>
              <p14:xfrm>
                <a:off x="6981879" y="2352946"/>
                <a:ext cx="73080" cy="43920"/>
              </p14:xfrm>
            </p:contentPart>
          </mc:Choice>
          <mc:Fallback xmlns="">
            <p:pic>
              <p:nvPicPr>
                <p:cNvPr id="223" name="Ink 222">
                  <a:extLst>
                    <a:ext uri="{FF2B5EF4-FFF2-40B4-BE49-F238E27FC236}">
                      <a16:creationId xmlns:a16="http://schemas.microsoft.com/office/drawing/2014/main" id="{AF3AFEF1-E709-5262-C280-99348BEAF488}"/>
                    </a:ext>
                  </a:extLst>
                </p:cNvPr>
                <p:cNvPicPr/>
                <p:nvPr/>
              </p:nvPicPr>
              <p:blipFill>
                <a:blip r:embed="rId203"/>
                <a:stretch>
                  <a:fillRect/>
                </a:stretch>
              </p:blipFill>
              <p:spPr>
                <a:xfrm>
                  <a:off x="6972879" y="2344306"/>
                  <a:ext cx="9072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224" name="Ink 223">
                  <a:extLst>
                    <a:ext uri="{FF2B5EF4-FFF2-40B4-BE49-F238E27FC236}">
                      <a16:creationId xmlns:a16="http://schemas.microsoft.com/office/drawing/2014/main" id="{1D0A53C7-8843-B4E9-977D-F9500742899A}"/>
                    </a:ext>
                  </a:extLst>
                </p14:cNvPr>
                <p14:cNvContentPartPr/>
                <p14:nvPr/>
              </p14:nvContentPartPr>
              <p14:xfrm>
                <a:off x="7052799" y="2309026"/>
                <a:ext cx="27720" cy="91080"/>
              </p14:xfrm>
            </p:contentPart>
          </mc:Choice>
          <mc:Fallback xmlns="">
            <p:pic>
              <p:nvPicPr>
                <p:cNvPr id="224" name="Ink 223">
                  <a:extLst>
                    <a:ext uri="{FF2B5EF4-FFF2-40B4-BE49-F238E27FC236}">
                      <a16:creationId xmlns:a16="http://schemas.microsoft.com/office/drawing/2014/main" id="{1D0A53C7-8843-B4E9-977D-F9500742899A}"/>
                    </a:ext>
                  </a:extLst>
                </p:cNvPr>
                <p:cNvPicPr/>
                <p:nvPr/>
              </p:nvPicPr>
              <p:blipFill>
                <a:blip r:embed="rId205"/>
                <a:stretch>
                  <a:fillRect/>
                </a:stretch>
              </p:blipFill>
              <p:spPr>
                <a:xfrm>
                  <a:off x="7043799" y="2300026"/>
                  <a:ext cx="4536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225" name="Ink 224">
                  <a:extLst>
                    <a:ext uri="{FF2B5EF4-FFF2-40B4-BE49-F238E27FC236}">
                      <a16:creationId xmlns:a16="http://schemas.microsoft.com/office/drawing/2014/main" id="{D7F37F34-7A0D-B4B1-1201-3BEFFF318483}"/>
                    </a:ext>
                  </a:extLst>
                </p14:cNvPr>
                <p14:cNvContentPartPr/>
                <p14:nvPr/>
              </p14:nvContentPartPr>
              <p14:xfrm>
                <a:off x="7052799" y="2324146"/>
                <a:ext cx="87480" cy="15120"/>
              </p14:xfrm>
            </p:contentPart>
          </mc:Choice>
          <mc:Fallback xmlns="">
            <p:pic>
              <p:nvPicPr>
                <p:cNvPr id="225" name="Ink 224">
                  <a:extLst>
                    <a:ext uri="{FF2B5EF4-FFF2-40B4-BE49-F238E27FC236}">
                      <a16:creationId xmlns:a16="http://schemas.microsoft.com/office/drawing/2014/main" id="{D7F37F34-7A0D-B4B1-1201-3BEFFF318483}"/>
                    </a:ext>
                  </a:extLst>
                </p:cNvPr>
                <p:cNvPicPr/>
                <p:nvPr/>
              </p:nvPicPr>
              <p:blipFill>
                <a:blip r:embed="rId207"/>
                <a:stretch>
                  <a:fillRect/>
                </a:stretch>
              </p:blipFill>
              <p:spPr>
                <a:xfrm>
                  <a:off x="7043799" y="2315146"/>
                  <a:ext cx="105120" cy="32760"/>
                </a:xfrm>
                <a:prstGeom prst="rect">
                  <a:avLst/>
                </a:prstGeom>
              </p:spPr>
            </p:pic>
          </mc:Fallback>
        </mc:AlternateContent>
      </p:grpSp>
      <p:grpSp>
        <p:nvGrpSpPr>
          <p:cNvPr id="242" name="Group 241">
            <a:extLst>
              <a:ext uri="{FF2B5EF4-FFF2-40B4-BE49-F238E27FC236}">
                <a16:creationId xmlns:a16="http://schemas.microsoft.com/office/drawing/2014/main" id="{EFABF99E-9F03-828F-9A80-3A6FD09BE2D0}"/>
              </a:ext>
            </a:extLst>
          </p:cNvPr>
          <p:cNvGrpSpPr/>
          <p:nvPr/>
        </p:nvGrpSpPr>
        <p:grpSpPr>
          <a:xfrm>
            <a:off x="6903759" y="2622226"/>
            <a:ext cx="117360" cy="164520"/>
            <a:chOff x="6903759" y="2622226"/>
            <a:chExt cx="117360" cy="164520"/>
          </a:xfrm>
        </p:grpSpPr>
        <mc:AlternateContent xmlns:mc="http://schemas.openxmlformats.org/markup-compatibility/2006" xmlns:p14="http://schemas.microsoft.com/office/powerpoint/2010/main">
          <mc:Choice Requires="p14">
            <p:contentPart p14:bwMode="auto" r:id="rId208">
              <p14:nvContentPartPr>
                <p14:cNvPr id="227" name="Ink 226">
                  <a:extLst>
                    <a:ext uri="{FF2B5EF4-FFF2-40B4-BE49-F238E27FC236}">
                      <a16:creationId xmlns:a16="http://schemas.microsoft.com/office/drawing/2014/main" id="{05F04EF1-CF77-17E0-A583-B685FAD2B02C}"/>
                    </a:ext>
                  </a:extLst>
                </p14:cNvPr>
                <p14:cNvContentPartPr/>
                <p14:nvPr/>
              </p14:nvContentPartPr>
              <p14:xfrm>
                <a:off x="6960279" y="2622226"/>
                <a:ext cx="7920" cy="164520"/>
              </p14:xfrm>
            </p:contentPart>
          </mc:Choice>
          <mc:Fallback xmlns="">
            <p:pic>
              <p:nvPicPr>
                <p:cNvPr id="227" name="Ink 226">
                  <a:extLst>
                    <a:ext uri="{FF2B5EF4-FFF2-40B4-BE49-F238E27FC236}">
                      <a16:creationId xmlns:a16="http://schemas.microsoft.com/office/drawing/2014/main" id="{05F04EF1-CF77-17E0-A583-B685FAD2B02C}"/>
                    </a:ext>
                  </a:extLst>
                </p:cNvPr>
                <p:cNvPicPr/>
                <p:nvPr/>
              </p:nvPicPr>
              <p:blipFill>
                <a:blip r:embed="rId209"/>
                <a:stretch>
                  <a:fillRect/>
                </a:stretch>
              </p:blipFill>
              <p:spPr>
                <a:xfrm>
                  <a:off x="6951639" y="2613586"/>
                  <a:ext cx="2556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228" name="Ink 227">
                  <a:extLst>
                    <a:ext uri="{FF2B5EF4-FFF2-40B4-BE49-F238E27FC236}">
                      <a16:creationId xmlns:a16="http://schemas.microsoft.com/office/drawing/2014/main" id="{BB3EF908-8FA1-412F-0E0D-0F636709328E}"/>
                    </a:ext>
                  </a:extLst>
                </p14:cNvPr>
                <p14:cNvContentPartPr/>
                <p14:nvPr/>
              </p14:nvContentPartPr>
              <p14:xfrm>
                <a:off x="6903759" y="2747506"/>
                <a:ext cx="117360" cy="38520"/>
              </p14:xfrm>
            </p:contentPart>
          </mc:Choice>
          <mc:Fallback xmlns="">
            <p:pic>
              <p:nvPicPr>
                <p:cNvPr id="228" name="Ink 227">
                  <a:extLst>
                    <a:ext uri="{FF2B5EF4-FFF2-40B4-BE49-F238E27FC236}">
                      <a16:creationId xmlns:a16="http://schemas.microsoft.com/office/drawing/2014/main" id="{BB3EF908-8FA1-412F-0E0D-0F636709328E}"/>
                    </a:ext>
                  </a:extLst>
                </p:cNvPr>
                <p:cNvPicPr/>
                <p:nvPr/>
              </p:nvPicPr>
              <p:blipFill>
                <a:blip r:embed="rId211"/>
                <a:stretch>
                  <a:fillRect/>
                </a:stretch>
              </p:blipFill>
              <p:spPr>
                <a:xfrm>
                  <a:off x="6894759" y="2738506"/>
                  <a:ext cx="135000" cy="56160"/>
                </a:xfrm>
                <a:prstGeom prst="rect">
                  <a:avLst/>
                </a:prstGeom>
              </p:spPr>
            </p:pic>
          </mc:Fallback>
        </mc:AlternateContent>
      </p:grpSp>
      <p:grpSp>
        <p:nvGrpSpPr>
          <p:cNvPr id="245" name="Group 244">
            <a:extLst>
              <a:ext uri="{FF2B5EF4-FFF2-40B4-BE49-F238E27FC236}">
                <a16:creationId xmlns:a16="http://schemas.microsoft.com/office/drawing/2014/main" id="{5C4BA641-9DB1-6A74-F2AF-EB781479A86E}"/>
              </a:ext>
            </a:extLst>
          </p:cNvPr>
          <p:cNvGrpSpPr/>
          <p:nvPr/>
        </p:nvGrpSpPr>
        <p:grpSpPr>
          <a:xfrm>
            <a:off x="6513879" y="2941546"/>
            <a:ext cx="1085040" cy="445680"/>
            <a:chOff x="6513879" y="2941546"/>
            <a:chExt cx="1085040" cy="445680"/>
          </a:xfrm>
        </p:grpSpPr>
        <mc:AlternateContent xmlns:mc="http://schemas.openxmlformats.org/markup-compatibility/2006" xmlns:p14="http://schemas.microsoft.com/office/powerpoint/2010/main">
          <mc:Choice Requires="p14">
            <p:contentPart p14:bwMode="auto" r:id="rId212">
              <p14:nvContentPartPr>
                <p14:cNvPr id="229" name="Ink 228">
                  <a:extLst>
                    <a:ext uri="{FF2B5EF4-FFF2-40B4-BE49-F238E27FC236}">
                      <a16:creationId xmlns:a16="http://schemas.microsoft.com/office/drawing/2014/main" id="{37C2F10C-39BD-2D6E-A092-A1478D873500}"/>
                    </a:ext>
                  </a:extLst>
                </p14:cNvPr>
                <p14:cNvContentPartPr/>
                <p14:nvPr/>
              </p14:nvContentPartPr>
              <p14:xfrm>
                <a:off x="6620079" y="3054946"/>
                <a:ext cx="22320" cy="186480"/>
              </p14:xfrm>
            </p:contentPart>
          </mc:Choice>
          <mc:Fallback xmlns="">
            <p:pic>
              <p:nvPicPr>
                <p:cNvPr id="229" name="Ink 228">
                  <a:extLst>
                    <a:ext uri="{FF2B5EF4-FFF2-40B4-BE49-F238E27FC236}">
                      <a16:creationId xmlns:a16="http://schemas.microsoft.com/office/drawing/2014/main" id="{37C2F10C-39BD-2D6E-A092-A1478D873500}"/>
                    </a:ext>
                  </a:extLst>
                </p:cNvPr>
                <p:cNvPicPr/>
                <p:nvPr/>
              </p:nvPicPr>
              <p:blipFill>
                <a:blip r:embed="rId213"/>
                <a:stretch>
                  <a:fillRect/>
                </a:stretch>
              </p:blipFill>
              <p:spPr>
                <a:xfrm>
                  <a:off x="6611439" y="3045946"/>
                  <a:ext cx="3996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230" name="Ink 229">
                  <a:extLst>
                    <a:ext uri="{FF2B5EF4-FFF2-40B4-BE49-F238E27FC236}">
                      <a16:creationId xmlns:a16="http://schemas.microsoft.com/office/drawing/2014/main" id="{59F0A375-92F1-E3A7-B8AD-712EBF24E93B}"/>
                    </a:ext>
                  </a:extLst>
                </p14:cNvPr>
                <p14:cNvContentPartPr/>
                <p14:nvPr/>
              </p14:nvContentPartPr>
              <p14:xfrm>
                <a:off x="6641679" y="3018946"/>
                <a:ext cx="113760" cy="15120"/>
              </p14:xfrm>
            </p:contentPart>
          </mc:Choice>
          <mc:Fallback xmlns="">
            <p:pic>
              <p:nvPicPr>
                <p:cNvPr id="230" name="Ink 229">
                  <a:extLst>
                    <a:ext uri="{FF2B5EF4-FFF2-40B4-BE49-F238E27FC236}">
                      <a16:creationId xmlns:a16="http://schemas.microsoft.com/office/drawing/2014/main" id="{59F0A375-92F1-E3A7-B8AD-712EBF24E93B}"/>
                    </a:ext>
                  </a:extLst>
                </p:cNvPr>
                <p:cNvPicPr/>
                <p:nvPr/>
              </p:nvPicPr>
              <p:blipFill>
                <a:blip r:embed="rId215"/>
                <a:stretch>
                  <a:fillRect/>
                </a:stretch>
              </p:blipFill>
              <p:spPr>
                <a:xfrm>
                  <a:off x="6632679" y="3009946"/>
                  <a:ext cx="13140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231" name="Ink 230">
                  <a:extLst>
                    <a:ext uri="{FF2B5EF4-FFF2-40B4-BE49-F238E27FC236}">
                      <a16:creationId xmlns:a16="http://schemas.microsoft.com/office/drawing/2014/main" id="{255A24B4-8DDF-B06C-78CD-C7F4C4D3378E}"/>
                    </a:ext>
                  </a:extLst>
                </p14:cNvPr>
                <p14:cNvContentPartPr/>
                <p14:nvPr/>
              </p14:nvContentPartPr>
              <p14:xfrm>
                <a:off x="6684159" y="3097426"/>
                <a:ext cx="135000" cy="14040"/>
              </p14:xfrm>
            </p:contentPart>
          </mc:Choice>
          <mc:Fallback xmlns="">
            <p:pic>
              <p:nvPicPr>
                <p:cNvPr id="231" name="Ink 230">
                  <a:extLst>
                    <a:ext uri="{FF2B5EF4-FFF2-40B4-BE49-F238E27FC236}">
                      <a16:creationId xmlns:a16="http://schemas.microsoft.com/office/drawing/2014/main" id="{255A24B4-8DDF-B06C-78CD-C7F4C4D3378E}"/>
                    </a:ext>
                  </a:extLst>
                </p:cNvPr>
                <p:cNvPicPr/>
                <p:nvPr/>
              </p:nvPicPr>
              <p:blipFill>
                <a:blip r:embed="rId217"/>
                <a:stretch>
                  <a:fillRect/>
                </a:stretch>
              </p:blipFill>
              <p:spPr>
                <a:xfrm>
                  <a:off x="6675159" y="3088786"/>
                  <a:ext cx="15264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232" name="Ink 231">
                  <a:extLst>
                    <a:ext uri="{FF2B5EF4-FFF2-40B4-BE49-F238E27FC236}">
                      <a16:creationId xmlns:a16="http://schemas.microsoft.com/office/drawing/2014/main" id="{6F81D42C-10F2-6734-919E-E6AF61570481}"/>
                    </a:ext>
                  </a:extLst>
                </p14:cNvPr>
                <p14:cNvContentPartPr/>
                <p14:nvPr/>
              </p14:nvContentPartPr>
              <p14:xfrm>
                <a:off x="6698199" y="3175186"/>
                <a:ext cx="70200" cy="15120"/>
              </p14:xfrm>
            </p:contentPart>
          </mc:Choice>
          <mc:Fallback xmlns="">
            <p:pic>
              <p:nvPicPr>
                <p:cNvPr id="232" name="Ink 231">
                  <a:extLst>
                    <a:ext uri="{FF2B5EF4-FFF2-40B4-BE49-F238E27FC236}">
                      <a16:creationId xmlns:a16="http://schemas.microsoft.com/office/drawing/2014/main" id="{6F81D42C-10F2-6734-919E-E6AF61570481}"/>
                    </a:ext>
                  </a:extLst>
                </p:cNvPr>
                <p:cNvPicPr/>
                <p:nvPr/>
              </p:nvPicPr>
              <p:blipFill>
                <a:blip r:embed="rId219"/>
                <a:stretch>
                  <a:fillRect/>
                </a:stretch>
              </p:blipFill>
              <p:spPr>
                <a:xfrm>
                  <a:off x="6689199" y="3166186"/>
                  <a:ext cx="8784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233" name="Ink 232">
                  <a:extLst>
                    <a:ext uri="{FF2B5EF4-FFF2-40B4-BE49-F238E27FC236}">
                      <a16:creationId xmlns:a16="http://schemas.microsoft.com/office/drawing/2014/main" id="{A845384F-0571-10C5-31AF-8EA5357E77CC}"/>
                    </a:ext>
                  </a:extLst>
                </p14:cNvPr>
                <p14:cNvContentPartPr/>
                <p14:nvPr/>
              </p14:nvContentPartPr>
              <p14:xfrm>
                <a:off x="6831759" y="3180946"/>
                <a:ext cx="67680" cy="74520"/>
              </p14:xfrm>
            </p:contentPart>
          </mc:Choice>
          <mc:Fallback xmlns="">
            <p:pic>
              <p:nvPicPr>
                <p:cNvPr id="233" name="Ink 232">
                  <a:extLst>
                    <a:ext uri="{FF2B5EF4-FFF2-40B4-BE49-F238E27FC236}">
                      <a16:creationId xmlns:a16="http://schemas.microsoft.com/office/drawing/2014/main" id="{A845384F-0571-10C5-31AF-8EA5357E77CC}"/>
                    </a:ext>
                  </a:extLst>
                </p:cNvPr>
                <p:cNvPicPr/>
                <p:nvPr/>
              </p:nvPicPr>
              <p:blipFill>
                <a:blip r:embed="rId221"/>
                <a:stretch>
                  <a:fillRect/>
                </a:stretch>
              </p:blipFill>
              <p:spPr>
                <a:xfrm>
                  <a:off x="6822759" y="3172306"/>
                  <a:ext cx="8532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234" name="Ink 233">
                  <a:extLst>
                    <a:ext uri="{FF2B5EF4-FFF2-40B4-BE49-F238E27FC236}">
                      <a16:creationId xmlns:a16="http://schemas.microsoft.com/office/drawing/2014/main" id="{FBF4AA97-7674-99AB-A7CC-EDF46528C63E}"/>
                    </a:ext>
                  </a:extLst>
                </p14:cNvPr>
                <p14:cNvContentPartPr/>
                <p14:nvPr/>
              </p14:nvContentPartPr>
              <p14:xfrm>
                <a:off x="6988719" y="3094546"/>
                <a:ext cx="82080" cy="3240"/>
              </p14:xfrm>
            </p:contentPart>
          </mc:Choice>
          <mc:Fallback xmlns="">
            <p:pic>
              <p:nvPicPr>
                <p:cNvPr id="234" name="Ink 233">
                  <a:extLst>
                    <a:ext uri="{FF2B5EF4-FFF2-40B4-BE49-F238E27FC236}">
                      <a16:creationId xmlns:a16="http://schemas.microsoft.com/office/drawing/2014/main" id="{FBF4AA97-7674-99AB-A7CC-EDF46528C63E}"/>
                    </a:ext>
                  </a:extLst>
                </p:cNvPr>
                <p:cNvPicPr/>
                <p:nvPr/>
              </p:nvPicPr>
              <p:blipFill>
                <a:blip r:embed="rId223"/>
                <a:stretch>
                  <a:fillRect/>
                </a:stretch>
              </p:blipFill>
              <p:spPr>
                <a:xfrm>
                  <a:off x="6980079" y="3085546"/>
                  <a:ext cx="9972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235" name="Ink 234">
                  <a:extLst>
                    <a:ext uri="{FF2B5EF4-FFF2-40B4-BE49-F238E27FC236}">
                      <a16:creationId xmlns:a16="http://schemas.microsoft.com/office/drawing/2014/main" id="{14F4021B-C483-90E1-9BCA-B021AB26B814}"/>
                    </a:ext>
                  </a:extLst>
                </p14:cNvPr>
                <p14:cNvContentPartPr/>
                <p14:nvPr/>
              </p14:nvContentPartPr>
              <p14:xfrm>
                <a:off x="7187439" y="3004906"/>
                <a:ext cx="12960" cy="162720"/>
              </p14:xfrm>
            </p:contentPart>
          </mc:Choice>
          <mc:Fallback xmlns="">
            <p:pic>
              <p:nvPicPr>
                <p:cNvPr id="235" name="Ink 234">
                  <a:extLst>
                    <a:ext uri="{FF2B5EF4-FFF2-40B4-BE49-F238E27FC236}">
                      <a16:creationId xmlns:a16="http://schemas.microsoft.com/office/drawing/2014/main" id="{14F4021B-C483-90E1-9BCA-B021AB26B814}"/>
                    </a:ext>
                  </a:extLst>
                </p:cNvPr>
                <p:cNvPicPr/>
                <p:nvPr/>
              </p:nvPicPr>
              <p:blipFill>
                <a:blip r:embed="rId225"/>
                <a:stretch>
                  <a:fillRect/>
                </a:stretch>
              </p:blipFill>
              <p:spPr>
                <a:xfrm>
                  <a:off x="7178439" y="2996266"/>
                  <a:ext cx="3060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236" name="Ink 235">
                  <a:extLst>
                    <a:ext uri="{FF2B5EF4-FFF2-40B4-BE49-F238E27FC236}">
                      <a16:creationId xmlns:a16="http://schemas.microsoft.com/office/drawing/2014/main" id="{B3193D28-4EBA-E6A7-C6A1-9653379EBD3B}"/>
                    </a:ext>
                  </a:extLst>
                </p14:cNvPr>
                <p14:cNvContentPartPr/>
                <p14:nvPr/>
              </p14:nvContentPartPr>
              <p14:xfrm>
                <a:off x="7201479" y="2963506"/>
                <a:ext cx="77400" cy="27720"/>
              </p14:xfrm>
            </p:contentPart>
          </mc:Choice>
          <mc:Fallback xmlns="">
            <p:pic>
              <p:nvPicPr>
                <p:cNvPr id="236" name="Ink 235">
                  <a:extLst>
                    <a:ext uri="{FF2B5EF4-FFF2-40B4-BE49-F238E27FC236}">
                      <a16:creationId xmlns:a16="http://schemas.microsoft.com/office/drawing/2014/main" id="{B3193D28-4EBA-E6A7-C6A1-9653379EBD3B}"/>
                    </a:ext>
                  </a:extLst>
                </p:cNvPr>
                <p:cNvPicPr/>
                <p:nvPr/>
              </p:nvPicPr>
              <p:blipFill>
                <a:blip r:embed="rId227"/>
                <a:stretch>
                  <a:fillRect/>
                </a:stretch>
              </p:blipFill>
              <p:spPr>
                <a:xfrm>
                  <a:off x="7192479" y="2954506"/>
                  <a:ext cx="9504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237" name="Ink 236">
                  <a:extLst>
                    <a:ext uri="{FF2B5EF4-FFF2-40B4-BE49-F238E27FC236}">
                      <a16:creationId xmlns:a16="http://schemas.microsoft.com/office/drawing/2014/main" id="{4108A865-9A7D-E199-C4DC-07A46F36A659}"/>
                    </a:ext>
                  </a:extLst>
                </p14:cNvPr>
                <p14:cNvContentPartPr/>
                <p14:nvPr/>
              </p14:nvContentPartPr>
              <p14:xfrm>
                <a:off x="7165839" y="3113986"/>
                <a:ext cx="104400" cy="18720"/>
              </p14:xfrm>
            </p:contentPart>
          </mc:Choice>
          <mc:Fallback xmlns="">
            <p:pic>
              <p:nvPicPr>
                <p:cNvPr id="237" name="Ink 236">
                  <a:extLst>
                    <a:ext uri="{FF2B5EF4-FFF2-40B4-BE49-F238E27FC236}">
                      <a16:creationId xmlns:a16="http://schemas.microsoft.com/office/drawing/2014/main" id="{4108A865-9A7D-E199-C4DC-07A46F36A659}"/>
                    </a:ext>
                  </a:extLst>
                </p:cNvPr>
                <p:cNvPicPr/>
                <p:nvPr/>
              </p:nvPicPr>
              <p:blipFill>
                <a:blip r:embed="rId229"/>
                <a:stretch>
                  <a:fillRect/>
                </a:stretch>
              </p:blipFill>
              <p:spPr>
                <a:xfrm>
                  <a:off x="7157199" y="3105346"/>
                  <a:ext cx="12204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238" name="Ink 237">
                  <a:extLst>
                    <a:ext uri="{FF2B5EF4-FFF2-40B4-BE49-F238E27FC236}">
                      <a16:creationId xmlns:a16="http://schemas.microsoft.com/office/drawing/2014/main" id="{C5EC9434-8297-3BF7-4F78-DF2EA2A95164}"/>
                    </a:ext>
                  </a:extLst>
                </p14:cNvPr>
                <p14:cNvContentPartPr/>
                <p14:nvPr/>
              </p14:nvContentPartPr>
              <p14:xfrm>
                <a:off x="7222719" y="3174466"/>
                <a:ext cx="113400" cy="32040"/>
              </p14:xfrm>
            </p:contentPart>
          </mc:Choice>
          <mc:Fallback xmlns="">
            <p:pic>
              <p:nvPicPr>
                <p:cNvPr id="238" name="Ink 237">
                  <a:extLst>
                    <a:ext uri="{FF2B5EF4-FFF2-40B4-BE49-F238E27FC236}">
                      <a16:creationId xmlns:a16="http://schemas.microsoft.com/office/drawing/2014/main" id="{C5EC9434-8297-3BF7-4F78-DF2EA2A95164}"/>
                    </a:ext>
                  </a:extLst>
                </p:cNvPr>
                <p:cNvPicPr/>
                <p:nvPr/>
              </p:nvPicPr>
              <p:blipFill>
                <a:blip r:embed="rId231"/>
                <a:stretch>
                  <a:fillRect/>
                </a:stretch>
              </p:blipFill>
              <p:spPr>
                <a:xfrm>
                  <a:off x="7213719" y="3165826"/>
                  <a:ext cx="13104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239" name="Ink 238">
                  <a:extLst>
                    <a:ext uri="{FF2B5EF4-FFF2-40B4-BE49-F238E27FC236}">
                      <a16:creationId xmlns:a16="http://schemas.microsoft.com/office/drawing/2014/main" id="{4ED21200-72AA-F290-D6AA-33AE3EBF4B22}"/>
                    </a:ext>
                  </a:extLst>
                </p14:cNvPr>
                <p14:cNvContentPartPr/>
                <p14:nvPr/>
              </p14:nvContentPartPr>
              <p14:xfrm>
                <a:off x="7350159" y="3106426"/>
                <a:ext cx="142200" cy="170280"/>
              </p14:xfrm>
            </p:contentPart>
          </mc:Choice>
          <mc:Fallback xmlns="">
            <p:pic>
              <p:nvPicPr>
                <p:cNvPr id="239" name="Ink 238">
                  <a:extLst>
                    <a:ext uri="{FF2B5EF4-FFF2-40B4-BE49-F238E27FC236}">
                      <a16:creationId xmlns:a16="http://schemas.microsoft.com/office/drawing/2014/main" id="{4ED21200-72AA-F290-D6AA-33AE3EBF4B22}"/>
                    </a:ext>
                  </a:extLst>
                </p:cNvPr>
                <p:cNvPicPr/>
                <p:nvPr/>
              </p:nvPicPr>
              <p:blipFill>
                <a:blip r:embed="rId233"/>
                <a:stretch>
                  <a:fillRect/>
                </a:stretch>
              </p:blipFill>
              <p:spPr>
                <a:xfrm>
                  <a:off x="7341159" y="3097426"/>
                  <a:ext cx="15984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240" name="Ink 239">
                  <a:extLst>
                    <a:ext uri="{FF2B5EF4-FFF2-40B4-BE49-F238E27FC236}">
                      <a16:creationId xmlns:a16="http://schemas.microsoft.com/office/drawing/2014/main" id="{8AA77A81-330F-E4EE-6507-55D33D3BEF06}"/>
                    </a:ext>
                  </a:extLst>
                </p14:cNvPr>
                <p14:cNvContentPartPr/>
                <p14:nvPr/>
              </p14:nvContentPartPr>
              <p14:xfrm>
                <a:off x="7350519" y="3174826"/>
                <a:ext cx="113040" cy="7920"/>
              </p14:xfrm>
            </p:contentPart>
          </mc:Choice>
          <mc:Fallback xmlns="">
            <p:pic>
              <p:nvPicPr>
                <p:cNvPr id="240" name="Ink 239">
                  <a:extLst>
                    <a:ext uri="{FF2B5EF4-FFF2-40B4-BE49-F238E27FC236}">
                      <a16:creationId xmlns:a16="http://schemas.microsoft.com/office/drawing/2014/main" id="{8AA77A81-330F-E4EE-6507-55D33D3BEF06}"/>
                    </a:ext>
                  </a:extLst>
                </p:cNvPr>
                <p:cNvPicPr/>
                <p:nvPr/>
              </p:nvPicPr>
              <p:blipFill>
                <a:blip r:embed="rId235"/>
                <a:stretch>
                  <a:fillRect/>
                </a:stretch>
              </p:blipFill>
              <p:spPr>
                <a:xfrm>
                  <a:off x="7341519" y="3165826"/>
                  <a:ext cx="13068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243" name="Ink 242">
                  <a:extLst>
                    <a:ext uri="{FF2B5EF4-FFF2-40B4-BE49-F238E27FC236}">
                      <a16:creationId xmlns:a16="http://schemas.microsoft.com/office/drawing/2014/main" id="{75FD3AEA-B155-251E-2F8F-0CE9D8612EFB}"/>
                    </a:ext>
                  </a:extLst>
                </p14:cNvPr>
                <p14:cNvContentPartPr/>
                <p14:nvPr/>
              </p14:nvContentPartPr>
              <p14:xfrm>
                <a:off x="6513879" y="2984026"/>
                <a:ext cx="67320" cy="403200"/>
              </p14:xfrm>
            </p:contentPart>
          </mc:Choice>
          <mc:Fallback xmlns="">
            <p:pic>
              <p:nvPicPr>
                <p:cNvPr id="243" name="Ink 242">
                  <a:extLst>
                    <a:ext uri="{FF2B5EF4-FFF2-40B4-BE49-F238E27FC236}">
                      <a16:creationId xmlns:a16="http://schemas.microsoft.com/office/drawing/2014/main" id="{75FD3AEA-B155-251E-2F8F-0CE9D8612EFB}"/>
                    </a:ext>
                  </a:extLst>
                </p:cNvPr>
                <p:cNvPicPr/>
                <p:nvPr/>
              </p:nvPicPr>
              <p:blipFill>
                <a:blip r:embed="rId237"/>
                <a:stretch>
                  <a:fillRect/>
                </a:stretch>
              </p:blipFill>
              <p:spPr>
                <a:xfrm>
                  <a:off x="6505239" y="2975026"/>
                  <a:ext cx="84960" cy="42084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244" name="Ink 243">
                  <a:extLst>
                    <a:ext uri="{FF2B5EF4-FFF2-40B4-BE49-F238E27FC236}">
                      <a16:creationId xmlns:a16="http://schemas.microsoft.com/office/drawing/2014/main" id="{A6DA374A-834E-3EF0-6C61-2A58BA616C43}"/>
                    </a:ext>
                  </a:extLst>
                </p14:cNvPr>
                <p14:cNvContentPartPr/>
                <p14:nvPr/>
              </p14:nvContentPartPr>
              <p14:xfrm>
                <a:off x="7527639" y="2941546"/>
                <a:ext cx="71280" cy="348480"/>
              </p14:xfrm>
            </p:contentPart>
          </mc:Choice>
          <mc:Fallback xmlns="">
            <p:pic>
              <p:nvPicPr>
                <p:cNvPr id="244" name="Ink 243">
                  <a:extLst>
                    <a:ext uri="{FF2B5EF4-FFF2-40B4-BE49-F238E27FC236}">
                      <a16:creationId xmlns:a16="http://schemas.microsoft.com/office/drawing/2014/main" id="{A6DA374A-834E-3EF0-6C61-2A58BA616C43}"/>
                    </a:ext>
                  </a:extLst>
                </p:cNvPr>
                <p:cNvPicPr/>
                <p:nvPr/>
              </p:nvPicPr>
              <p:blipFill>
                <a:blip r:embed="rId239"/>
                <a:stretch>
                  <a:fillRect/>
                </a:stretch>
              </p:blipFill>
              <p:spPr>
                <a:xfrm>
                  <a:off x="7518639" y="2932546"/>
                  <a:ext cx="88920" cy="366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0">
            <p14:nvContentPartPr>
              <p14:cNvPr id="246" name="Ink 245">
                <a:extLst>
                  <a:ext uri="{FF2B5EF4-FFF2-40B4-BE49-F238E27FC236}">
                    <a16:creationId xmlns:a16="http://schemas.microsoft.com/office/drawing/2014/main" id="{AB0D9B6D-707C-574F-8B92-C15DD46AD634}"/>
                  </a:ext>
                </a:extLst>
              </p14:cNvPr>
              <p14:cNvContentPartPr/>
              <p14:nvPr/>
            </p14:nvContentPartPr>
            <p14:xfrm>
              <a:off x="6492639" y="3374266"/>
              <a:ext cx="1206000" cy="192960"/>
            </p14:xfrm>
          </p:contentPart>
        </mc:Choice>
        <mc:Fallback xmlns="">
          <p:pic>
            <p:nvPicPr>
              <p:cNvPr id="246" name="Ink 245">
                <a:extLst>
                  <a:ext uri="{FF2B5EF4-FFF2-40B4-BE49-F238E27FC236}">
                    <a16:creationId xmlns:a16="http://schemas.microsoft.com/office/drawing/2014/main" id="{AB0D9B6D-707C-574F-8B92-C15DD46AD634}"/>
                  </a:ext>
                </a:extLst>
              </p:cNvPr>
              <p:cNvPicPr/>
              <p:nvPr/>
            </p:nvPicPr>
            <p:blipFill>
              <a:blip r:embed="rId241"/>
              <a:stretch>
                <a:fillRect/>
              </a:stretch>
            </p:blipFill>
            <p:spPr>
              <a:xfrm>
                <a:off x="6483639" y="3365266"/>
                <a:ext cx="122364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265" name="Ink 264">
                <a:extLst>
                  <a:ext uri="{FF2B5EF4-FFF2-40B4-BE49-F238E27FC236}">
                    <a16:creationId xmlns:a16="http://schemas.microsoft.com/office/drawing/2014/main" id="{AA2DA897-EBF9-7E2B-061F-5C1E651EF110}"/>
                  </a:ext>
                </a:extLst>
              </p14:cNvPr>
              <p14:cNvContentPartPr/>
              <p14:nvPr/>
            </p14:nvContentPartPr>
            <p14:xfrm>
              <a:off x="5514159" y="3855586"/>
              <a:ext cx="105840" cy="99720"/>
            </p14:xfrm>
          </p:contentPart>
        </mc:Choice>
        <mc:Fallback xmlns="">
          <p:pic>
            <p:nvPicPr>
              <p:cNvPr id="265" name="Ink 264">
                <a:extLst>
                  <a:ext uri="{FF2B5EF4-FFF2-40B4-BE49-F238E27FC236}">
                    <a16:creationId xmlns:a16="http://schemas.microsoft.com/office/drawing/2014/main" id="{AA2DA897-EBF9-7E2B-061F-5C1E651EF110}"/>
                  </a:ext>
                </a:extLst>
              </p:cNvPr>
              <p:cNvPicPr/>
              <p:nvPr/>
            </p:nvPicPr>
            <p:blipFill>
              <a:blip r:embed="rId243"/>
              <a:stretch>
                <a:fillRect/>
              </a:stretch>
            </p:blipFill>
            <p:spPr>
              <a:xfrm>
                <a:off x="5505519" y="3846946"/>
                <a:ext cx="123480" cy="117360"/>
              </a:xfrm>
              <a:prstGeom prst="rect">
                <a:avLst/>
              </a:prstGeom>
            </p:spPr>
          </p:pic>
        </mc:Fallback>
      </mc:AlternateContent>
      <p:grpSp>
        <p:nvGrpSpPr>
          <p:cNvPr id="281" name="Group 280">
            <a:extLst>
              <a:ext uri="{FF2B5EF4-FFF2-40B4-BE49-F238E27FC236}">
                <a16:creationId xmlns:a16="http://schemas.microsoft.com/office/drawing/2014/main" id="{9F544FFC-AB40-8FE6-A477-9A104E652345}"/>
              </a:ext>
            </a:extLst>
          </p:cNvPr>
          <p:cNvGrpSpPr/>
          <p:nvPr/>
        </p:nvGrpSpPr>
        <p:grpSpPr>
          <a:xfrm>
            <a:off x="2771679" y="4145746"/>
            <a:ext cx="1828440" cy="615960"/>
            <a:chOff x="2771679" y="4145746"/>
            <a:chExt cx="1828440" cy="615960"/>
          </a:xfrm>
        </p:grpSpPr>
        <mc:AlternateContent xmlns:mc="http://schemas.openxmlformats.org/markup-compatibility/2006" xmlns:p14="http://schemas.microsoft.com/office/powerpoint/2010/main">
          <mc:Choice Requires="p14">
            <p:contentPart p14:bwMode="auto" r:id="rId244">
              <p14:nvContentPartPr>
                <p14:cNvPr id="267" name="Ink 266">
                  <a:extLst>
                    <a:ext uri="{FF2B5EF4-FFF2-40B4-BE49-F238E27FC236}">
                      <a16:creationId xmlns:a16="http://schemas.microsoft.com/office/drawing/2014/main" id="{858F435E-6B01-78FA-0A04-826540CBB90C}"/>
                    </a:ext>
                  </a:extLst>
                </p14:cNvPr>
                <p14:cNvContentPartPr/>
                <p14:nvPr/>
              </p14:nvContentPartPr>
              <p14:xfrm>
                <a:off x="4387359" y="4160506"/>
                <a:ext cx="212760" cy="93240"/>
              </p14:xfrm>
            </p:contentPart>
          </mc:Choice>
          <mc:Fallback xmlns="">
            <p:pic>
              <p:nvPicPr>
                <p:cNvPr id="267" name="Ink 266">
                  <a:extLst>
                    <a:ext uri="{FF2B5EF4-FFF2-40B4-BE49-F238E27FC236}">
                      <a16:creationId xmlns:a16="http://schemas.microsoft.com/office/drawing/2014/main" id="{858F435E-6B01-78FA-0A04-826540CBB90C}"/>
                    </a:ext>
                  </a:extLst>
                </p:cNvPr>
                <p:cNvPicPr/>
                <p:nvPr/>
              </p:nvPicPr>
              <p:blipFill>
                <a:blip r:embed="rId245"/>
                <a:stretch>
                  <a:fillRect/>
                </a:stretch>
              </p:blipFill>
              <p:spPr>
                <a:xfrm>
                  <a:off x="4378719" y="4151866"/>
                  <a:ext cx="23040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268" name="Ink 267">
                  <a:extLst>
                    <a:ext uri="{FF2B5EF4-FFF2-40B4-BE49-F238E27FC236}">
                      <a16:creationId xmlns:a16="http://schemas.microsoft.com/office/drawing/2014/main" id="{B84C3EEE-B3CC-FD2F-D025-9A409F595314}"/>
                    </a:ext>
                  </a:extLst>
                </p14:cNvPr>
                <p14:cNvContentPartPr/>
                <p14:nvPr/>
              </p14:nvContentPartPr>
              <p14:xfrm>
                <a:off x="4323279" y="4273906"/>
                <a:ext cx="360" cy="360"/>
              </p14:xfrm>
            </p:contentPart>
          </mc:Choice>
          <mc:Fallback xmlns="">
            <p:pic>
              <p:nvPicPr>
                <p:cNvPr id="268" name="Ink 267">
                  <a:extLst>
                    <a:ext uri="{FF2B5EF4-FFF2-40B4-BE49-F238E27FC236}">
                      <a16:creationId xmlns:a16="http://schemas.microsoft.com/office/drawing/2014/main" id="{B84C3EEE-B3CC-FD2F-D025-9A409F595314}"/>
                    </a:ext>
                  </a:extLst>
                </p:cNvPr>
                <p:cNvPicPr/>
                <p:nvPr/>
              </p:nvPicPr>
              <p:blipFill>
                <a:blip r:embed="rId247"/>
                <a:stretch>
                  <a:fillRect/>
                </a:stretch>
              </p:blipFill>
              <p:spPr>
                <a:xfrm>
                  <a:off x="4314639" y="426490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269" name="Ink 268">
                  <a:extLst>
                    <a:ext uri="{FF2B5EF4-FFF2-40B4-BE49-F238E27FC236}">
                      <a16:creationId xmlns:a16="http://schemas.microsoft.com/office/drawing/2014/main" id="{D0AC7A30-3F8B-89A3-4D6B-E454743CCCC3}"/>
                    </a:ext>
                  </a:extLst>
                </p14:cNvPr>
                <p14:cNvContentPartPr/>
                <p14:nvPr/>
              </p14:nvContentPartPr>
              <p14:xfrm>
                <a:off x="4234359" y="4273906"/>
                <a:ext cx="4320" cy="360"/>
              </p14:xfrm>
            </p:contentPart>
          </mc:Choice>
          <mc:Fallback xmlns="">
            <p:pic>
              <p:nvPicPr>
                <p:cNvPr id="269" name="Ink 268">
                  <a:extLst>
                    <a:ext uri="{FF2B5EF4-FFF2-40B4-BE49-F238E27FC236}">
                      <a16:creationId xmlns:a16="http://schemas.microsoft.com/office/drawing/2014/main" id="{D0AC7A30-3F8B-89A3-4D6B-E454743CCCC3}"/>
                    </a:ext>
                  </a:extLst>
                </p:cNvPr>
                <p:cNvPicPr/>
                <p:nvPr/>
              </p:nvPicPr>
              <p:blipFill>
                <a:blip r:embed="rId249"/>
                <a:stretch>
                  <a:fillRect/>
                </a:stretch>
              </p:blipFill>
              <p:spPr>
                <a:xfrm>
                  <a:off x="4225719" y="4264906"/>
                  <a:ext cx="219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270" name="Ink 269">
                  <a:extLst>
                    <a:ext uri="{FF2B5EF4-FFF2-40B4-BE49-F238E27FC236}">
                      <a16:creationId xmlns:a16="http://schemas.microsoft.com/office/drawing/2014/main" id="{488457E5-7643-5EB9-D3FE-9C3F0065643B}"/>
                    </a:ext>
                  </a:extLst>
                </p14:cNvPr>
                <p14:cNvContentPartPr/>
                <p14:nvPr/>
              </p14:nvContentPartPr>
              <p14:xfrm>
                <a:off x="4084599" y="4266706"/>
                <a:ext cx="104400" cy="7560"/>
              </p14:xfrm>
            </p:contentPart>
          </mc:Choice>
          <mc:Fallback xmlns="">
            <p:pic>
              <p:nvPicPr>
                <p:cNvPr id="270" name="Ink 269">
                  <a:extLst>
                    <a:ext uri="{FF2B5EF4-FFF2-40B4-BE49-F238E27FC236}">
                      <a16:creationId xmlns:a16="http://schemas.microsoft.com/office/drawing/2014/main" id="{488457E5-7643-5EB9-D3FE-9C3F0065643B}"/>
                    </a:ext>
                  </a:extLst>
                </p:cNvPr>
                <p:cNvPicPr/>
                <p:nvPr/>
              </p:nvPicPr>
              <p:blipFill>
                <a:blip r:embed="rId251"/>
                <a:stretch>
                  <a:fillRect/>
                </a:stretch>
              </p:blipFill>
              <p:spPr>
                <a:xfrm>
                  <a:off x="4075959" y="4258066"/>
                  <a:ext cx="12204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271" name="Ink 270">
                  <a:extLst>
                    <a:ext uri="{FF2B5EF4-FFF2-40B4-BE49-F238E27FC236}">
                      <a16:creationId xmlns:a16="http://schemas.microsoft.com/office/drawing/2014/main" id="{A0DF5FD6-B155-0342-F0F3-3434F0E06AA6}"/>
                    </a:ext>
                  </a:extLst>
                </p14:cNvPr>
                <p14:cNvContentPartPr/>
                <p14:nvPr/>
              </p14:nvContentPartPr>
              <p14:xfrm>
                <a:off x="3942399" y="4231426"/>
                <a:ext cx="13320" cy="360"/>
              </p14:xfrm>
            </p:contentPart>
          </mc:Choice>
          <mc:Fallback xmlns="">
            <p:pic>
              <p:nvPicPr>
                <p:cNvPr id="271" name="Ink 270">
                  <a:extLst>
                    <a:ext uri="{FF2B5EF4-FFF2-40B4-BE49-F238E27FC236}">
                      <a16:creationId xmlns:a16="http://schemas.microsoft.com/office/drawing/2014/main" id="{A0DF5FD6-B155-0342-F0F3-3434F0E06AA6}"/>
                    </a:ext>
                  </a:extLst>
                </p:cNvPr>
                <p:cNvPicPr/>
                <p:nvPr/>
              </p:nvPicPr>
              <p:blipFill>
                <a:blip r:embed="rId253"/>
                <a:stretch>
                  <a:fillRect/>
                </a:stretch>
              </p:blipFill>
              <p:spPr>
                <a:xfrm>
                  <a:off x="3933399" y="4222426"/>
                  <a:ext cx="309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272" name="Ink 271">
                  <a:extLst>
                    <a:ext uri="{FF2B5EF4-FFF2-40B4-BE49-F238E27FC236}">
                      <a16:creationId xmlns:a16="http://schemas.microsoft.com/office/drawing/2014/main" id="{3644F7E2-019D-657C-228C-155EF9F0D8D8}"/>
                    </a:ext>
                  </a:extLst>
                </p14:cNvPr>
                <p14:cNvContentPartPr/>
                <p14:nvPr/>
              </p14:nvContentPartPr>
              <p14:xfrm>
                <a:off x="3793359" y="4155466"/>
                <a:ext cx="119520" cy="62280"/>
              </p14:xfrm>
            </p:contentPart>
          </mc:Choice>
          <mc:Fallback xmlns="">
            <p:pic>
              <p:nvPicPr>
                <p:cNvPr id="272" name="Ink 271">
                  <a:extLst>
                    <a:ext uri="{FF2B5EF4-FFF2-40B4-BE49-F238E27FC236}">
                      <a16:creationId xmlns:a16="http://schemas.microsoft.com/office/drawing/2014/main" id="{3644F7E2-019D-657C-228C-155EF9F0D8D8}"/>
                    </a:ext>
                  </a:extLst>
                </p:cNvPr>
                <p:cNvPicPr/>
                <p:nvPr/>
              </p:nvPicPr>
              <p:blipFill>
                <a:blip r:embed="rId255"/>
                <a:stretch>
                  <a:fillRect/>
                </a:stretch>
              </p:blipFill>
              <p:spPr>
                <a:xfrm>
                  <a:off x="3784359" y="4146466"/>
                  <a:ext cx="13716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273" name="Ink 272">
                  <a:extLst>
                    <a:ext uri="{FF2B5EF4-FFF2-40B4-BE49-F238E27FC236}">
                      <a16:creationId xmlns:a16="http://schemas.microsoft.com/office/drawing/2014/main" id="{31CAF328-5FE5-86DB-D9E5-49FFCC0952B4}"/>
                    </a:ext>
                  </a:extLst>
                </p14:cNvPr>
                <p14:cNvContentPartPr/>
                <p14:nvPr/>
              </p14:nvContentPartPr>
              <p14:xfrm>
                <a:off x="3766719" y="4145746"/>
                <a:ext cx="153360" cy="98280"/>
              </p14:xfrm>
            </p:contentPart>
          </mc:Choice>
          <mc:Fallback xmlns="">
            <p:pic>
              <p:nvPicPr>
                <p:cNvPr id="273" name="Ink 272">
                  <a:extLst>
                    <a:ext uri="{FF2B5EF4-FFF2-40B4-BE49-F238E27FC236}">
                      <a16:creationId xmlns:a16="http://schemas.microsoft.com/office/drawing/2014/main" id="{31CAF328-5FE5-86DB-D9E5-49FFCC0952B4}"/>
                    </a:ext>
                  </a:extLst>
                </p:cNvPr>
                <p:cNvPicPr/>
                <p:nvPr/>
              </p:nvPicPr>
              <p:blipFill>
                <a:blip r:embed="rId257"/>
                <a:stretch>
                  <a:fillRect/>
                </a:stretch>
              </p:blipFill>
              <p:spPr>
                <a:xfrm>
                  <a:off x="3757719" y="4136746"/>
                  <a:ext cx="17100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274" name="Ink 273">
                  <a:extLst>
                    <a:ext uri="{FF2B5EF4-FFF2-40B4-BE49-F238E27FC236}">
                      <a16:creationId xmlns:a16="http://schemas.microsoft.com/office/drawing/2014/main" id="{152ABD44-14CF-D0D0-6FB1-0BAA2C108156}"/>
                    </a:ext>
                  </a:extLst>
                </p14:cNvPr>
                <p14:cNvContentPartPr/>
                <p14:nvPr/>
              </p14:nvContentPartPr>
              <p14:xfrm>
                <a:off x="3642879" y="4444186"/>
                <a:ext cx="170280" cy="298080"/>
              </p14:xfrm>
            </p:contentPart>
          </mc:Choice>
          <mc:Fallback xmlns="">
            <p:pic>
              <p:nvPicPr>
                <p:cNvPr id="274" name="Ink 273">
                  <a:extLst>
                    <a:ext uri="{FF2B5EF4-FFF2-40B4-BE49-F238E27FC236}">
                      <a16:creationId xmlns:a16="http://schemas.microsoft.com/office/drawing/2014/main" id="{152ABD44-14CF-D0D0-6FB1-0BAA2C108156}"/>
                    </a:ext>
                  </a:extLst>
                </p:cNvPr>
                <p:cNvPicPr/>
                <p:nvPr/>
              </p:nvPicPr>
              <p:blipFill>
                <a:blip r:embed="rId259"/>
                <a:stretch>
                  <a:fillRect/>
                </a:stretch>
              </p:blipFill>
              <p:spPr>
                <a:xfrm>
                  <a:off x="3634239" y="4435186"/>
                  <a:ext cx="187920" cy="31572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275" name="Ink 274">
                  <a:extLst>
                    <a:ext uri="{FF2B5EF4-FFF2-40B4-BE49-F238E27FC236}">
                      <a16:creationId xmlns:a16="http://schemas.microsoft.com/office/drawing/2014/main" id="{38CF00DA-9412-BA27-F0D5-C0B57AE1034D}"/>
                    </a:ext>
                  </a:extLst>
                </p14:cNvPr>
                <p14:cNvContentPartPr/>
                <p14:nvPr/>
              </p14:nvContentPartPr>
              <p14:xfrm>
                <a:off x="3657279" y="4458226"/>
                <a:ext cx="265680" cy="262440"/>
              </p14:xfrm>
            </p:contentPart>
          </mc:Choice>
          <mc:Fallback xmlns="">
            <p:pic>
              <p:nvPicPr>
                <p:cNvPr id="275" name="Ink 274">
                  <a:extLst>
                    <a:ext uri="{FF2B5EF4-FFF2-40B4-BE49-F238E27FC236}">
                      <a16:creationId xmlns:a16="http://schemas.microsoft.com/office/drawing/2014/main" id="{38CF00DA-9412-BA27-F0D5-C0B57AE1034D}"/>
                    </a:ext>
                  </a:extLst>
                </p:cNvPr>
                <p:cNvPicPr/>
                <p:nvPr/>
              </p:nvPicPr>
              <p:blipFill>
                <a:blip r:embed="rId261"/>
                <a:stretch>
                  <a:fillRect/>
                </a:stretch>
              </p:blipFill>
              <p:spPr>
                <a:xfrm>
                  <a:off x="3648639" y="4449226"/>
                  <a:ext cx="283320" cy="28008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276" name="Ink 275">
                  <a:extLst>
                    <a:ext uri="{FF2B5EF4-FFF2-40B4-BE49-F238E27FC236}">
                      <a16:creationId xmlns:a16="http://schemas.microsoft.com/office/drawing/2014/main" id="{A9438F4E-5929-0887-3D84-4335E55BE6CD}"/>
                    </a:ext>
                  </a:extLst>
                </p14:cNvPr>
                <p14:cNvContentPartPr/>
                <p14:nvPr/>
              </p14:nvContentPartPr>
              <p14:xfrm>
                <a:off x="3948159" y="4677826"/>
                <a:ext cx="113040" cy="83880"/>
              </p14:xfrm>
            </p:contentPart>
          </mc:Choice>
          <mc:Fallback xmlns="">
            <p:pic>
              <p:nvPicPr>
                <p:cNvPr id="276" name="Ink 275">
                  <a:extLst>
                    <a:ext uri="{FF2B5EF4-FFF2-40B4-BE49-F238E27FC236}">
                      <a16:creationId xmlns:a16="http://schemas.microsoft.com/office/drawing/2014/main" id="{A9438F4E-5929-0887-3D84-4335E55BE6CD}"/>
                    </a:ext>
                  </a:extLst>
                </p:cNvPr>
                <p:cNvPicPr/>
                <p:nvPr/>
              </p:nvPicPr>
              <p:blipFill>
                <a:blip r:embed="rId263"/>
                <a:stretch>
                  <a:fillRect/>
                </a:stretch>
              </p:blipFill>
              <p:spPr>
                <a:xfrm>
                  <a:off x="3939159" y="4668826"/>
                  <a:ext cx="13068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279" name="Ink 278">
                  <a:extLst>
                    <a:ext uri="{FF2B5EF4-FFF2-40B4-BE49-F238E27FC236}">
                      <a16:creationId xmlns:a16="http://schemas.microsoft.com/office/drawing/2014/main" id="{81B676E1-1BFE-ED28-657D-E34B99CEAA1D}"/>
                    </a:ext>
                  </a:extLst>
                </p14:cNvPr>
                <p14:cNvContentPartPr/>
                <p14:nvPr/>
              </p14:nvContentPartPr>
              <p14:xfrm>
                <a:off x="2804799" y="4248346"/>
                <a:ext cx="753480" cy="119880"/>
              </p14:xfrm>
            </p:contentPart>
          </mc:Choice>
          <mc:Fallback xmlns="">
            <p:pic>
              <p:nvPicPr>
                <p:cNvPr id="279" name="Ink 278">
                  <a:extLst>
                    <a:ext uri="{FF2B5EF4-FFF2-40B4-BE49-F238E27FC236}">
                      <a16:creationId xmlns:a16="http://schemas.microsoft.com/office/drawing/2014/main" id="{81B676E1-1BFE-ED28-657D-E34B99CEAA1D}"/>
                    </a:ext>
                  </a:extLst>
                </p:cNvPr>
                <p:cNvPicPr/>
                <p:nvPr/>
              </p:nvPicPr>
              <p:blipFill>
                <a:blip r:embed="rId265"/>
                <a:stretch>
                  <a:fillRect/>
                </a:stretch>
              </p:blipFill>
              <p:spPr>
                <a:xfrm>
                  <a:off x="2796159" y="4239706"/>
                  <a:ext cx="77112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280" name="Ink 279">
                  <a:extLst>
                    <a:ext uri="{FF2B5EF4-FFF2-40B4-BE49-F238E27FC236}">
                      <a16:creationId xmlns:a16="http://schemas.microsoft.com/office/drawing/2014/main" id="{8463395A-E8E1-D450-CB6A-D131A58B0D4B}"/>
                    </a:ext>
                  </a:extLst>
                </p14:cNvPr>
                <p14:cNvContentPartPr/>
                <p14:nvPr/>
              </p14:nvContentPartPr>
              <p14:xfrm>
                <a:off x="2771679" y="4231426"/>
                <a:ext cx="113760" cy="74880"/>
              </p14:xfrm>
            </p:contentPart>
          </mc:Choice>
          <mc:Fallback xmlns="">
            <p:pic>
              <p:nvPicPr>
                <p:cNvPr id="280" name="Ink 279">
                  <a:extLst>
                    <a:ext uri="{FF2B5EF4-FFF2-40B4-BE49-F238E27FC236}">
                      <a16:creationId xmlns:a16="http://schemas.microsoft.com/office/drawing/2014/main" id="{8463395A-E8E1-D450-CB6A-D131A58B0D4B}"/>
                    </a:ext>
                  </a:extLst>
                </p:cNvPr>
                <p:cNvPicPr/>
                <p:nvPr/>
              </p:nvPicPr>
              <p:blipFill>
                <a:blip r:embed="rId267"/>
                <a:stretch>
                  <a:fillRect/>
                </a:stretch>
              </p:blipFill>
              <p:spPr>
                <a:xfrm>
                  <a:off x="2762679" y="4222426"/>
                  <a:ext cx="131400" cy="92520"/>
                </a:xfrm>
                <a:prstGeom prst="rect">
                  <a:avLst/>
                </a:prstGeom>
              </p:spPr>
            </p:pic>
          </mc:Fallback>
        </mc:AlternateContent>
      </p:grpSp>
      <p:grpSp>
        <p:nvGrpSpPr>
          <p:cNvPr id="285" name="Group 284">
            <a:extLst>
              <a:ext uri="{FF2B5EF4-FFF2-40B4-BE49-F238E27FC236}">
                <a16:creationId xmlns:a16="http://schemas.microsoft.com/office/drawing/2014/main" id="{7229E6B6-225A-4244-5AC0-85F386CFBCDA}"/>
              </a:ext>
            </a:extLst>
          </p:cNvPr>
          <p:cNvGrpSpPr/>
          <p:nvPr/>
        </p:nvGrpSpPr>
        <p:grpSpPr>
          <a:xfrm>
            <a:off x="2686359" y="4472266"/>
            <a:ext cx="276480" cy="362160"/>
            <a:chOff x="2686359" y="4472266"/>
            <a:chExt cx="276480" cy="362160"/>
          </a:xfrm>
        </p:grpSpPr>
        <mc:AlternateContent xmlns:mc="http://schemas.openxmlformats.org/markup-compatibility/2006" xmlns:p14="http://schemas.microsoft.com/office/powerpoint/2010/main">
          <mc:Choice Requires="p14">
            <p:contentPart p14:bwMode="auto" r:id="rId268">
              <p14:nvContentPartPr>
                <p14:cNvPr id="282" name="Ink 281">
                  <a:extLst>
                    <a:ext uri="{FF2B5EF4-FFF2-40B4-BE49-F238E27FC236}">
                      <a16:creationId xmlns:a16="http://schemas.microsoft.com/office/drawing/2014/main" id="{2571E9CF-98FD-51EE-7DAB-6AA230EDB196}"/>
                    </a:ext>
                  </a:extLst>
                </p14:cNvPr>
                <p14:cNvContentPartPr/>
                <p14:nvPr/>
              </p14:nvContentPartPr>
              <p14:xfrm>
                <a:off x="2686359" y="4479466"/>
                <a:ext cx="172800" cy="292680"/>
              </p14:xfrm>
            </p:contentPart>
          </mc:Choice>
          <mc:Fallback xmlns="">
            <p:pic>
              <p:nvPicPr>
                <p:cNvPr id="282" name="Ink 281">
                  <a:extLst>
                    <a:ext uri="{FF2B5EF4-FFF2-40B4-BE49-F238E27FC236}">
                      <a16:creationId xmlns:a16="http://schemas.microsoft.com/office/drawing/2014/main" id="{2571E9CF-98FD-51EE-7DAB-6AA230EDB196}"/>
                    </a:ext>
                  </a:extLst>
                </p:cNvPr>
                <p:cNvPicPr/>
                <p:nvPr/>
              </p:nvPicPr>
              <p:blipFill>
                <a:blip r:embed="rId269"/>
                <a:stretch>
                  <a:fillRect/>
                </a:stretch>
              </p:blipFill>
              <p:spPr>
                <a:xfrm>
                  <a:off x="2677359" y="4470826"/>
                  <a:ext cx="190440" cy="31032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283" name="Ink 282">
                  <a:extLst>
                    <a:ext uri="{FF2B5EF4-FFF2-40B4-BE49-F238E27FC236}">
                      <a16:creationId xmlns:a16="http://schemas.microsoft.com/office/drawing/2014/main" id="{28EB001E-3C31-670C-A7D8-108132C7DC2A}"/>
                    </a:ext>
                  </a:extLst>
                </p14:cNvPr>
                <p14:cNvContentPartPr/>
                <p14:nvPr/>
              </p14:nvContentPartPr>
              <p14:xfrm>
                <a:off x="2700399" y="4472266"/>
                <a:ext cx="208080" cy="297720"/>
              </p14:xfrm>
            </p:contentPart>
          </mc:Choice>
          <mc:Fallback xmlns="">
            <p:pic>
              <p:nvPicPr>
                <p:cNvPr id="283" name="Ink 282">
                  <a:extLst>
                    <a:ext uri="{FF2B5EF4-FFF2-40B4-BE49-F238E27FC236}">
                      <a16:creationId xmlns:a16="http://schemas.microsoft.com/office/drawing/2014/main" id="{28EB001E-3C31-670C-A7D8-108132C7DC2A}"/>
                    </a:ext>
                  </a:extLst>
                </p:cNvPr>
                <p:cNvPicPr/>
                <p:nvPr/>
              </p:nvPicPr>
              <p:blipFill>
                <a:blip r:embed="rId271"/>
                <a:stretch>
                  <a:fillRect/>
                </a:stretch>
              </p:blipFill>
              <p:spPr>
                <a:xfrm>
                  <a:off x="2691399" y="4463626"/>
                  <a:ext cx="22572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284" name="Ink 283">
                  <a:extLst>
                    <a:ext uri="{FF2B5EF4-FFF2-40B4-BE49-F238E27FC236}">
                      <a16:creationId xmlns:a16="http://schemas.microsoft.com/office/drawing/2014/main" id="{7C6E5BFA-058D-0DF1-C94B-237768B6DE6F}"/>
                    </a:ext>
                  </a:extLst>
                </p14:cNvPr>
                <p14:cNvContentPartPr/>
                <p14:nvPr/>
              </p14:nvContentPartPr>
              <p14:xfrm>
                <a:off x="2962479" y="4727506"/>
                <a:ext cx="360" cy="106920"/>
              </p14:xfrm>
            </p:contentPart>
          </mc:Choice>
          <mc:Fallback xmlns="">
            <p:pic>
              <p:nvPicPr>
                <p:cNvPr id="284" name="Ink 283">
                  <a:extLst>
                    <a:ext uri="{FF2B5EF4-FFF2-40B4-BE49-F238E27FC236}">
                      <a16:creationId xmlns:a16="http://schemas.microsoft.com/office/drawing/2014/main" id="{7C6E5BFA-058D-0DF1-C94B-237768B6DE6F}"/>
                    </a:ext>
                  </a:extLst>
                </p:cNvPr>
                <p:cNvPicPr/>
                <p:nvPr/>
              </p:nvPicPr>
              <p:blipFill>
                <a:blip r:embed="rId273"/>
                <a:stretch>
                  <a:fillRect/>
                </a:stretch>
              </p:blipFill>
              <p:spPr>
                <a:xfrm>
                  <a:off x="2953839" y="4718866"/>
                  <a:ext cx="18000" cy="124560"/>
                </a:xfrm>
                <a:prstGeom prst="rect">
                  <a:avLst/>
                </a:prstGeom>
              </p:spPr>
            </p:pic>
          </mc:Fallback>
        </mc:AlternateContent>
      </p:grpSp>
      <p:grpSp>
        <p:nvGrpSpPr>
          <p:cNvPr id="288" name="Group 287">
            <a:extLst>
              <a:ext uri="{FF2B5EF4-FFF2-40B4-BE49-F238E27FC236}">
                <a16:creationId xmlns:a16="http://schemas.microsoft.com/office/drawing/2014/main" id="{C2E90A79-C60F-562A-8B6B-BAFB6EB931D4}"/>
              </a:ext>
            </a:extLst>
          </p:cNvPr>
          <p:cNvGrpSpPr/>
          <p:nvPr/>
        </p:nvGrpSpPr>
        <p:grpSpPr>
          <a:xfrm>
            <a:off x="4791279" y="616306"/>
            <a:ext cx="780840" cy="291240"/>
            <a:chOff x="4791279" y="616306"/>
            <a:chExt cx="780840" cy="291240"/>
          </a:xfrm>
        </p:grpSpPr>
        <mc:AlternateContent xmlns:mc="http://schemas.openxmlformats.org/markup-compatibility/2006" xmlns:p14="http://schemas.microsoft.com/office/powerpoint/2010/main">
          <mc:Choice Requires="p14">
            <p:contentPart p14:bwMode="auto" r:id="rId274">
              <p14:nvContentPartPr>
                <p14:cNvPr id="286" name="Ink 285">
                  <a:extLst>
                    <a:ext uri="{FF2B5EF4-FFF2-40B4-BE49-F238E27FC236}">
                      <a16:creationId xmlns:a16="http://schemas.microsoft.com/office/drawing/2014/main" id="{AD74D2B2-62A8-87F3-9883-AFCD6EC6F6B6}"/>
                    </a:ext>
                  </a:extLst>
                </p14:cNvPr>
                <p14:cNvContentPartPr/>
                <p14:nvPr/>
              </p14:nvContentPartPr>
              <p14:xfrm>
                <a:off x="4791279" y="680026"/>
                <a:ext cx="752040" cy="227520"/>
              </p14:xfrm>
            </p:contentPart>
          </mc:Choice>
          <mc:Fallback xmlns="">
            <p:pic>
              <p:nvPicPr>
                <p:cNvPr id="286" name="Ink 285">
                  <a:extLst>
                    <a:ext uri="{FF2B5EF4-FFF2-40B4-BE49-F238E27FC236}">
                      <a16:creationId xmlns:a16="http://schemas.microsoft.com/office/drawing/2014/main" id="{AD74D2B2-62A8-87F3-9883-AFCD6EC6F6B6}"/>
                    </a:ext>
                  </a:extLst>
                </p:cNvPr>
                <p:cNvPicPr/>
                <p:nvPr/>
              </p:nvPicPr>
              <p:blipFill>
                <a:blip r:embed="rId275"/>
                <a:stretch>
                  <a:fillRect/>
                </a:stretch>
              </p:blipFill>
              <p:spPr>
                <a:xfrm>
                  <a:off x="4782639" y="671026"/>
                  <a:ext cx="76968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287" name="Ink 286">
                  <a:extLst>
                    <a:ext uri="{FF2B5EF4-FFF2-40B4-BE49-F238E27FC236}">
                      <a16:creationId xmlns:a16="http://schemas.microsoft.com/office/drawing/2014/main" id="{EF3B6908-D1E8-E9D0-79E8-0D966A874C44}"/>
                    </a:ext>
                  </a:extLst>
                </p14:cNvPr>
                <p14:cNvContentPartPr/>
                <p14:nvPr/>
              </p14:nvContentPartPr>
              <p14:xfrm>
                <a:off x="5464839" y="616306"/>
                <a:ext cx="107280" cy="121680"/>
              </p14:xfrm>
            </p:contentPart>
          </mc:Choice>
          <mc:Fallback xmlns="">
            <p:pic>
              <p:nvPicPr>
                <p:cNvPr id="287" name="Ink 286">
                  <a:extLst>
                    <a:ext uri="{FF2B5EF4-FFF2-40B4-BE49-F238E27FC236}">
                      <a16:creationId xmlns:a16="http://schemas.microsoft.com/office/drawing/2014/main" id="{EF3B6908-D1E8-E9D0-79E8-0D966A874C44}"/>
                    </a:ext>
                  </a:extLst>
                </p:cNvPr>
                <p:cNvPicPr/>
                <p:nvPr/>
              </p:nvPicPr>
              <p:blipFill>
                <a:blip r:embed="rId277"/>
                <a:stretch>
                  <a:fillRect/>
                </a:stretch>
              </p:blipFill>
              <p:spPr>
                <a:xfrm>
                  <a:off x="5455839" y="607306"/>
                  <a:ext cx="124920" cy="139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78">
            <p14:nvContentPartPr>
              <p14:cNvPr id="289" name="Ink 288">
                <a:extLst>
                  <a:ext uri="{FF2B5EF4-FFF2-40B4-BE49-F238E27FC236}">
                    <a16:creationId xmlns:a16="http://schemas.microsoft.com/office/drawing/2014/main" id="{9CD1C09A-AFB5-013F-A574-2A4F82B27334}"/>
                  </a:ext>
                </a:extLst>
              </p14:cNvPr>
              <p14:cNvContentPartPr/>
              <p14:nvPr/>
            </p14:nvContentPartPr>
            <p14:xfrm>
              <a:off x="5965239" y="289786"/>
              <a:ext cx="249840" cy="1284480"/>
            </p14:xfrm>
          </p:contentPart>
        </mc:Choice>
        <mc:Fallback xmlns="">
          <p:pic>
            <p:nvPicPr>
              <p:cNvPr id="289" name="Ink 288">
                <a:extLst>
                  <a:ext uri="{FF2B5EF4-FFF2-40B4-BE49-F238E27FC236}">
                    <a16:creationId xmlns:a16="http://schemas.microsoft.com/office/drawing/2014/main" id="{9CD1C09A-AFB5-013F-A574-2A4F82B27334}"/>
                  </a:ext>
                </a:extLst>
              </p:cNvPr>
              <p:cNvPicPr/>
              <p:nvPr/>
            </p:nvPicPr>
            <p:blipFill>
              <a:blip r:embed="rId279"/>
              <a:stretch>
                <a:fillRect/>
              </a:stretch>
            </p:blipFill>
            <p:spPr>
              <a:xfrm>
                <a:off x="5956239" y="281146"/>
                <a:ext cx="267480" cy="1302120"/>
              </a:xfrm>
              <a:prstGeom prst="rect">
                <a:avLst/>
              </a:prstGeom>
            </p:spPr>
          </p:pic>
        </mc:Fallback>
      </mc:AlternateContent>
      <p:grpSp>
        <p:nvGrpSpPr>
          <p:cNvPr id="309" name="Group 308">
            <a:extLst>
              <a:ext uri="{FF2B5EF4-FFF2-40B4-BE49-F238E27FC236}">
                <a16:creationId xmlns:a16="http://schemas.microsoft.com/office/drawing/2014/main" id="{F3844587-F2AE-0AC9-09F0-9C394115DFFE}"/>
              </a:ext>
            </a:extLst>
          </p:cNvPr>
          <p:cNvGrpSpPr/>
          <p:nvPr/>
        </p:nvGrpSpPr>
        <p:grpSpPr>
          <a:xfrm>
            <a:off x="6343239" y="212386"/>
            <a:ext cx="923040" cy="1075680"/>
            <a:chOff x="6343239" y="212386"/>
            <a:chExt cx="923040" cy="1075680"/>
          </a:xfrm>
        </p:grpSpPr>
        <mc:AlternateContent xmlns:mc="http://schemas.openxmlformats.org/markup-compatibility/2006" xmlns:p14="http://schemas.microsoft.com/office/powerpoint/2010/main">
          <mc:Choice Requires="p14">
            <p:contentPart p14:bwMode="auto" r:id="rId280">
              <p14:nvContentPartPr>
                <p14:cNvPr id="290" name="Ink 289">
                  <a:extLst>
                    <a:ext uri="{FF2B5EF4-FFF2-40B4-BE49-F238E27FC236}">
                      <a16:creationId xmlns:a16="http://schemas.microsoft.com/office/drawing/2014/main" id="{9F4673D4-3937-7E9B-DFA1-15CEF018D14B}"/>
                    </a:ext>
                  </a:extLst>
                </p14:cNvPr>
                <p14:cNvContentPartPr/>
                <p14:nvPr/>
              </p14:nvContentPartPr>
              <p14:xfrm>
                <a:off x="6343239" y="353146"/>
                <a:ext cx="200160" cy="188280"/>
              </p14:xfrm>
            </p:contentPart>
          </mc:Choice>
          <mc:Fallback xmlns="">
            <p:pic>
              <p:nvPicPr>
                <p:cNvPr id="290" name="Ink 289">
                  <a:extLst>
                    <a:ext uri="{FF2B5EF4-FFF2-40B4-BE49-F238E27FC236}">
                      <a16:creationId xmlns:a16="http://schemas.microsoft.com/office/drawing/2014/main" id="{9F4673D4-3937-7E9B-DFA1-15CEF018D14B}"/>
                    </a:ext>
                  </a:extLst>
                </p:cNvPr>
                <p:cNvPicPr/>
                <p:nvPr/>
              </p:nvPicPr>
              <p:blipFill>
                <a:blip r:embed="rId281"/>
                <a:stretch>
                  <a:fillRect/>
                </a:stretch>
              </p:blipFill>
              <p:spPr>
                <a:xfrm>
                  <a:off x="6334239" y="344146"/>
                  <a:ext cx="21780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291" name="Ink 290">
                  <a:extLst>
                    <a:ext uri="{FF2B5EF4-FFF2-40B4-BE49-F238E27FC236}">
                      <a16:creationId xmlns:a16="http://schemas.microsoft.com/office/drawing/2014/main" id="{64406FE7-192B-1686-3352-84B6E05302B9}"/>
                    </a:ext>
                  </a:extLst>
                </p14:cNvPr>
                <p14:cNvContentPartPr/>
                <p14:nvPr/>
              </p14:nvContentPartPr>
              <p14:xfrm>
                <a:off x="6598839" y="510106"/>
                <a:ext cx="4320" cy="74880"/>
              </p14:xfrm>
            </p:contentPart>
          </mc:Choice>
          <mc:Fallback xmlns="">
            <p:pic>
              <p:nvPicPr>
                <p:cNvPr id="291" name="Ink 290">
                  <a:extLst>
                    <a:ext uri="{FF2B5EF4-FFF2-40B4-BE49-F238E27FC236}">
                      <a16:creationId xmlns:a16="http://schemas.microsoft.com/office/drawing/2014/main" id="{64406FE7-192B-1686-3352-84B6E05302B9}"/>
                    </a:ext>
                  </a:extLst>
                </p:cNvPr>
                <p:cNvPicPr/>
                <p:nvPr/>
              </p:nvPicPr>
              <p:blipFill>
                <a:blip r:embed="rId283"/>
                <a:stretch>
                  <a:fillRect/>
                </a:stretch>
              </p:blipFill>
              <p:spPr>
                <a:xfrm>
                  <a:off x="6590199" y="501466"/>
                  <a:ext cx="21960" cy="9252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292" name="Ink 291">
                  <a:extLst>
                    <a:ext uri="{FF2B5EF4-FFF2-40B4-BE49-F238E27FC236}">
                      <a16:creationId xmlns:a16="http://schemas.microsoft.com/office/drawing/2014/main" id="{0EFBA580-1638-41C7-C980-C95FBA86A5C9}"/>
                    </a:ext>
                  </a:extLst>
                </p14:cNvPr>
                <p14:cNvContentPartPr/>
                <p14:nvPr/>
              </p14:nvContentPartPr>
              <p14:xfrm>
                <a:off x="6648519" y="531346"/>
                <a:ext cx="360" cy="55080"/>
              </p14:xfrm>
            </p:contentPart>
          </mc:Choice>
          <mc:Fallback xmlns="">
            <p:pic>
              <p:nvPicPr>
                <p:cNvPr id="292" name="Ink 291">
                  <a:extLst>
                    <a:ext uri="{FF2B5EF4-FFF2-40B4-BE49-F238E27FC236}">
                      <a16:creationId xmlns:a16="http://schemas.microsoft.com/office/drawing/2014/main" id="{0EFBA580-1638-41C7-C980-C95FBA86A5C9}"/>
                    </a:ext>
                  </a:extLst>
                </p:cNvPr>
                <p:cNvPicPr/>
                <p:nvPr/>
              </p:nvPicPr>
              <p:blipFill>
                <a:blip r:embed="rId285"/>
                <a:stretch>
                  <a:fillRect/>
                </a:stretch>
              </p:blipFill>
              <p:spPr>
                <a:xfrm>
                  <a:off x="6639879" y="522346"/>
                  <a:ext cx="1800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293" name="Ink 292">
                  <a:extLst>
                    <a:ext uri="{FF2B5EF4-FFF2-40B4-BE49-F238E27FC236}">
                      <a16:creationId xmlns:a16="http://schemas.microsoft.com/office/drawing/2014/main" id="{3F722706-B211-3D34-2C60-2AC68AAF61F8}"/>
                    </a:ext>
                  </a:extLst>
                </p14:cNvPr>
                <p14:cNvContentPartPr/>
                <p14:nvPr/>
              </p14:nvContentPartPr>
              <p14:xfrm>
                <a:off x="6768399" y="254866"/>
                <a:ext cx="101520" cy="241560"/>
              </p14:xfrm>
            </p:contentPart>
          </mc:Choice>
          <mc:Fallback xmlns="">
            <p:pic>
              <p:nvPicPr>
                <p:cNvPr id="293" name="Ink 292">
                  <a:extLst>
                    <a:ext uri="{FF2B5EF4-FFF2-40B4-BE49-F238E27FC236}">
                      <a16:creationId xmlns:a16="http://schemas.microsoft.com/office/drawing/2014/main" id="{3F722706-B211-3D34-2C60-2AC68AAF61F8}"/>
                    </a:ext>
                  </a:extLst>
                </p:cNvPr>
                <p:cNvPicPr/>
                <p:nvPr/>
              </p:nvPicPr>
              <p:blipFill>
                <a:blip r:embed="rId287"/>
                <a:stretch>
                  <a:fillRect/>
                </a:stretch>
              </p:blipFill>
              <p:spPr>
                <a:xfrm>
                  <a:off x="6759759" y="246226"/>
                  <a:ext cx="11916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294" name="Ink 293">
                  <a:extLst>
                    <a:ext uri="{FF2B5EF4-FFF2-40B4-BE49-F238E27FC236}">
                      <a16:creationId xmlns:a16="http://schemas.microsoft.com/office/drawing/2014/main" id="{2DE52F7E-2618-D933-A260-7790C1EE8F43}"/>
                    </a:ext>
                  </a:extLst>
                </p14:cNvPr>
                <p14:cNvContentPartPr/>
                <p14:nvPr/>
              </p14:nvContentPartPr>
              <p14:xfrm>
                <a:off x="6923199" y="311026"/>
                <a:ext cx="101520" cy="101520"/>
              </p14:xfrm>
            </p:contentPart>
          </mc:Choice>
          <mc:Fallback xmlns="">
            <p:pic>
              <p:nvPicPr>
                <p:cNvPr id="294" name="Ink 293">
                  <a:extLst>
                    <a:ext uri="{FF2B5EF4-FFF2-40B4-BE49-F238E27FC236}">
                      <a16:creationId xmlns:a16="http://schemas.microsoft.com/office/drawing/2014/main" id="{2DE52F7E-2618-D933-A260-7790C1EE8F43}"/>
                    </a:ext>
                  </a:extLst>
                </p:cNvPr>
                <p:cNvPicPr/>
                <p:nvPr/>
              </p:nvPicPr>
              <p:blipFill>
                <a:blip r:embed="rId289"/>
                <a:stretch>
                  <a:fillRect/>
                </a:stretch>
              </p:blipFill>
              <p:spPr>
                <a:xfrm>
                  <a:off x="6914559" y="302026"/>
                  <a:ext cx="11916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295" name="Ink 294">
                  <a:extLst>
                    <a:ext uri="{FF2B5EF4-FFF2-40B4-BE49-F238E27FC236}">
                      <a16:creationId xmlns:a16="http://schemas.microsoft.com/office/drawing/2014/main" id="{25861554-A9F8-B89F-9B35-6D8135B56101}"/>
                    </a:ext>
                  </a:extLst>
                </p14:cNvPr>
                <p14:cNvContentPartPr/>
                <p14:nvPr/>
              </p14:nvContentPartPr>
              <p14:xfrm>
                <a:off x="7059639" y="410746"/>
                <a:ext cx="22320" cy="98640"/>
              </p14:xfrm>
            </p:contentPart>
          </mc:Choice>
          <mc:Fallback xmlns="">
            <p:pic>
              <p:nvPicPr>
                <p:cNvPr id="295" name="Ink 294">
                  <a:extLst>
                    <a:ext uri="{FF2B5EF4-FFF2-40B4-BE49-F238E27FC236}">
                      <a16:creationId xmlns:a16="http://schemas.microsoft.com/office/drawing/2014/main" id="{25861554-A9F8-B89F-9B35-6D8135B56101}"/>
                    </a:ext>
                  </a:extLst>
                </p:cNvPr>
                <p:cNvPicPr/>
                <p:nvPr/>
              </p:nvPicPr>
              <p:blipFill>
                <a:blip r:embed="rId291"/>
                <a:stretch>
                  <a:fillRect/>
                </a:stretch>
              </p:blipFill>
              <p:spPr>
                <a:xfrm>
                  <a:off x="7050999" y="401746"/>
                  <a:ext cx="3996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296" name="Ink 295">
                  <a:extLst>
                    <a:ext uri="{FF2B5EF4-FFF2-40B4-BE49-F238E27FC236}">
                      <a16:creationId xmlns:a16="http://schemas.microsoft.com/office/drawing/2014/main" id="{71F290D6-D756-067A-D7EB-CE0B51A91BEE}"/>
                    </a:ext>
                  </a:extLst>
                </p14:cNvPr>
                <p14:cNvContentPartPr/>
                <p14:nvPr/>
              </p14:nvContentPartPr>
              <p14:xfrm>
                <a:off x="7095279" y="212386"/>
                <a:ext cx="99720" cy="226080"/>
              </p14:xfrm>
            </p:contentPart>
          </mc:Choice>
          <mc:Fallback xmlns="">
            <p:pic>
              <p:nvPicPr>
                <p:cNvPr id="296" name="Ink 295">
                  <a:extLst>
                    <a:ext uri="{FF2B5EF4-FFF2-40B4-BE49-F238E27FC236}">
                      <a16:creationId xmlns:a16="http://schemas.microsoft.com/office/drawing/2014/main" id="{71F290D6-D756-067A-D7EB-CE0B51A91BEE}"/>
                    </a:ext>
                  </a:extLst>
                </p:cNvPr>
                <p:cNvPicPr/>
                <p:nvPr/>
              </p:nvPicPr>
              <p:blipFill>
                <a:blip r:embed="rId293"/>
                <a:stretch>
                  <a:fillRect/>
                </a:stretch>
              </p:blipFill>
              <p:spPr>
                <a:xfrm>
                  <a:off x="7086639" y="203746"/>
                  <a:ext cx="11736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297" name="Ink 296">
                  <a:extLst>
                    <a:ext uri="{FF2B5EF4-FFF2-40B4-BE49-F238E27FC236}">
                      <a16:creationId xmlns:a16="http://schemas.microsoft.com/office/drawing/2014/main" id="{5B3EEE7A-BDA6-5602-226F-A632C309A13E}"/>
                    </a:ext>
                  </a:extLst>
                </p14:cNvPr>
                <p14:cNvContentPartPr/>
                <p14:nvPr/>
              </p14:nvContentPartPr>
              <p14:xfrm>
                <a:off x="6385359" y="707746"/>
                <a:ext cx="164880" cy="149400"/>
              </p14:xfrm>
            </p:contentPart>
          </mc:Choice>
          <mc:Fallback xmlns="">
            <p:pic>
              <p:nvPicPr>
                <p:cNvPr id="297" name="Ink 296">
                  <a:extLst>
                    <a:ext uri="{FF2B5EF4-FFF2-40B4-BE49-F238E27FC236}">
                      <a16:creationId xmlns:a16="http://schemas.microsoft.com/office/drawing/2014/main" id="{5B3EEE7A-BDA6-5602-226F-A632C309A13E}"/>
                    </a:ext>
                  </a:extLst>
                </p:cNvPr>
                <p:cNvPicPr/>
                <p:nvPr/>
              </p:nvPicPr>
              <p:blipFill>
                <a:blip r:embed="rId295"/>
                <a:stretch>
                  <a:fillRect/>
                </a:stretch>
              </p:blipFill>
              <p:spPr>
                <a:xfrm>
                  <a:off x="6376359" y="698746"/>
                  <a:ext cx="18252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298" name="Ink 297">
                  <a:extLst>
                    <a:ext uri="{FF2B5EF4-FFF2-40B4-BE49-F238E27FC236}">
                      <a16:creationId xmlns:a16="http://schemas.microsoft.com/office/drawing/2014/main" id="{D6893922-4E5C-3B9E-0B63-F594D168A3E7}"/>
                    </a:ext>
                  </a:extLst>
                </p14:cNvPr>
                <p14:cNvContentPartPr/>
                <p14:nvPr/>
              </p14:nvContentPartPr>
              <p14:xfrm>
                <a:off x="6591999" y="793426"/>
                <a:ext cx="360" cy="54000"/>
              </p14:xfrm>
            </p:contentPart>
          </mc:Choice>
          <mc:Fallback xmlns="">
            <p:pic>
              <p:nvPicPr>
                <p:cNvPr id="298" name="Ink 297">
                  <a:extLst>
                    <a:ext uri="{FF2B5EF4-FFF2-40B4-BE49-F238E27FC236}">
                      <a16:creationId xmlns:a16="http://schemas.microsoft.com/office/drawing/2014/main" id="{D6893922-4E5C-3B9E-0B63-F594D168A3E7}"/>
                    </a:ext>
                  </a:extLst>
                </p:cNvPr>
                <p:cNvPicPr/>
                <p:nvPr/>
              </p:nvPicPr>
              <p:blipFill>
                <a:blip r:embed="rId297"/>
                <a:stretch>
                  <a:fillRect/>
                </a:stretch>
              </p:blipFill>
              <p:spPr>
                <a:xfrm>
                  <a:off x="6582999" y="784786"/>
                  <a:ext cx="1800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299" name="Ink 298">
                  <a:extLst>
                    <a:ext uri="{FF2B5EF4-FFF2-40B4-BE49-F238E27FC236}">
                      <a16:creationId xmlns:a16="http://schemas.microsoft.com/office/drawing/2014/main" id="{5344F39A-6791-72AD-2C70-AA5065141644}"/>
                    </a:ext>
                  </a:extLst>
                </p14:cNvPr>
                <p14:cNvContentPartPr/>
                <p14:nvPr/>
              </p14:nvContentPartPr>
              <p14:xfrm>
                <a:off x="6634479" y="800626"/>
                <a:ext cx="66960" cy="80640"/>
              </p14:xfrm>
            </p:contentPart>
          </mc:Choice>
          <mc:Fallback xmlns="">
            <p:pic>
              <p:nvPicPr>
                <p:cNvPr id="299" name="Ink 298">
                  <a:extLst>
                    <a:ext uri="{FF2B5EF4-FFF2-40B4-BE49-F238E27FC236}">
                      <a16:creationId xmlns:a16="http://schemas.microsoft.com/office/drawing/2014/main" id="{5344F39A-6791-72AD-2C70-AA5065141644}"/>
                    </a:ext>
                  </a:extLst>
                </p:cNvPr>
                <p:cNvPicPr/>
                <p:nvPr/>
              </p:nvPicPr>
              <p:blipFill>
                <a:blip r:embed="rId299"/>
                <a:stretch>
                  <a:fillRect/>
                </a:stretch>
              </p:blipFill>
              <p:spPr>
                <a:xfrm>
                  <a:off x="6625839" y="791626"/>
                  <a:ext cx="8460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300" name="Ink 299">
                  <a:extLst>
                    <a:ext uri="{FF2B5EF4-FFF2-40B4-BE49-F238E27FC236}">
                      <a16:creationId xmlns:a16="http://schemas.microsoft.com/office/drawing/2014/main" id="{A2BDB2D5-2968-1E3C-50BB-95462E103B2A}"/>
                    </a:ext>
                  </a:extLst>
                </p14:cNvPr>
                <p14:cNvContentPartPr/>
                <p14:nvPr/>
              </p14:nvContentPartPr>
              <p14:xfrm>
                <a:off x="6853359" y="580666"/>
                <a:ext cx="90000" cy="186840"/>
              </p14:xfrm>
            </p:contentPart>
          </mc:Choice>
          <mc:Fallback xmlns="">
            <p:pic>
              <p:nvPicPr>
                <p:cNvPr id="300" name="Ink 299">
                  <a:extLst>
                    <a:ext uri="{FF2B5EF4-FFF2-40B4-BE49-F238E27FC236}">
                      <a16:creationId xmlns:a16="http://schemas.microsoft.com/office/drawing/2014/main" id="{A2BDB2D5-2968-1E3C-50BB-95462E103B2A}"/>
                    </a:ext>
                  </a:extLst>
                </p:cNvPr>
                <p:cNvPicPr/>
                <p:nvPr/>
              </p:nvPicPr>
              <p:blipFill>
                <a:blip r:embed="rId301"/>
                <a:stretch>
                  <a:fillRect/>
                </a:stretch>
              </p:blipFill>
              <p:spPr>
                <a:xfrm>
                  <a:off x="6844719" y="572026"/>
                  <a:ext cx="10764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301" name="Ink 300">
                  <a:extLst>
                    <a:ext uri="{FF2B5EF4-FFF2-40B4-BE49-F238E27FC236}">
                      <a16:creationId xmlns:a16="http://schemas.microsoft.com/office/drawing/2014/main" id="{5E2A009C-0FEC-334E-79CF-C23E2D3CAE74}"/>
                    </a:ext>
                  </a:extLst>
                </p14:cNvPr>
                <p14:cNvContentPartPr/>
                <p14:nvPr/>
              </p14:nvContentPartPr>
              <p14:xfrm>
                <a:off x="6960279" y="630706"/>
                <a:ext cx="86400" cy="126360"/>
              </p14:xfrm>
            </p:contentPart>
          </mc:Choice>
          <mc:Fallback xmlns="">
            <p:pic>
              <p:nvPicPr>
                <p:cNvPr id="301" name="Ink 300">
                  <a:extLst>
                    <a:ext uri="{FF2B5EF4-FFF2-40B4-BE49-F238E27FC236}">
                      <a16:creationId xmlns:a16="http://schemas.microsoft.com/office/drawing/2014/main" id="{5E2A009C-0FEC-334E-79CF-C23E2D3CAE74}"/>
                    </a:ext>
                  </a:extLst>
                </p:cNvPr>
                <p:cNvPicPr/>
                <p:nvPr/>
              </p:nvPicPr>
              <p:blipFill>
                <a:blip r:embed="rId303"/>
                <a:stretch>
                  <a:fillRect/>
                </a:stretch>
              </p:blipFill>
              <p:spPr>
                <a:xfrm>
                  <a:off x="6951639" y="621706"/>
                  <a:ext cx="1040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302" name="Ink 301">
                  <a:extLst>
                    <a:ext uri="{FF2B5EF4-FFF2-40B4-BE49-F238E27FC236}">
                      <a16:creationId xmlns:a16="http://schemas.microsoft.com/office/drawing/2014/main" id="{A46C4A72-8BB5-2767-196D-F6309D399809}"/>
                    </a:ext>
                  </a:extLst>
                </p14:cNvPr>
                <p14:cNvContentPartPr/>
                <p14:nvPr/>
              </p14:nvContentPartPr>
              <p14:xfrm>
                <a:off x="7102479" y="729706"/>
                <a:ext cx="123840" cy="94680"/>
              </p14:xfrm>
            </p:contentPart>
          </mc:Choice>
          <mc:Fallback xmlns="">
            <p:pic>
              <p:nvPicPr>
                <p:cNvPr id="302" name="Ink 301">
                  <a:extLst>
                    <a:ext uri="{FF2B5EF4-FFF2-40B4-BE49-F238E27FC236}">
                      <a16:creationId xmlns:a16="http://schemas.microsoft.com/office/drawing/2014/main" id="{A46C4A72-8BB5-2767-196D-F6309D399809}"/>
                    </a:ext>
                  </a:extLst>
                </p:cNvPr>
                <p:cNvPicPr/>
                <p:nvPr/>
              </p:nvPicPr>
              <p:blipFill>
                <a:blip r:embed="rId305"/>
                <a:stretch>
                  <a:fillRect/>
                </a:stretch>
              </p:blipFill>
              <p:spPr>
                <a:xfrm>
                  <a:off x="7093479" y="720706"/>
                  <a:ext cx="14148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303" name="Ink 302">
                  <a:extLst>
                    <a:ext uri="{FF2B5EF4-FFF2-40B4-BE49-F238E27FC236}">
                      <a16:creationId xmlns:a16="http://schemas.microsoft.com/office/drawing/2014/main" id="{E8DDE2A1-9E8E-D446-887C-376EED8057E1}"/>
                    </a:ext>
                  </a:extLst>
                </p14:cNvPr>
                <p14:cNvContentPartPr/>
                <p14:nvPr/>
              </p14:nvContentPartPr>
              <p14:xfrm>
                <a:off x="7180239" y="566626"/>
                <a:ext cx="86040" cy="191160"/>
              </p14:xfrm>
            </p:contentPart>
          </mc:Choice>
          <mc:Fallback xmlns="">
            <p:pic>
              <p:nvPicPr>
                <p:cNvPr id="303" name="Ink 302">
                  <a:extLst>
                    <a:ext uri="{FF2B5EF4-FFF2-40B4-BE49-F238E27FC236}">
                      <a16:creationId xmlns:a16="http://schemas.microsoft.com/office/drawing/2014/main" id="{E8DDE2A1-9E8E-D446-887C-376EED8057E1}"/>
                    </a:ext>
                  </a:extLst>
                </p:cNvPr>
                <p:cNvPicPr/>
                <p:nvPr/>
              </p:nvPicPr>
              <p:blipFill>
                <a:blip r:embed="rId307"/>
                <a:stretch>
                  <a:fillRect/>
                </a:stretch>
              </p:blipFill>
              <p:spPr>
                <a:xfrm>
                  <a:off x="7171599" y="557986"/>
                  <a:ext cx="10368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304" name="Ink 303">
                  <a:extLst>
                    <a:ext uri="{FF2B5EF4-FFF2-40B4-BE49-F238E27FC236}">
                      <a16:creationId xmlns:a16="http://schemas.microsoft.com/office/drawing/2014/main" id="{7F43B734-1577-6AF7-3CC7-7684B7035A60}"/>
                    </a:ext>
                  </a:extLst>
                </p14:cNvPr>
                <p14:cNvContentPartPr/>
                <p14:nvPr/>
              </p14:nvContentPartPr>
              <p14:xfrm>
                <a:off x="6825639" y="963706"/>
                <a:ext cx="360" cy="360"/>
              </p14:xfrm>
            </p:contentPart>
          </mc:Choice>
          <mc:Fallback xmlns="">
            <p:pic>
              <p:nvPicPr>
                <p:cNvPr id="304" name="Ink 303">
                  <a:extLst>
                    <a:ext uri="{FF2B5EF4-FFF2-40B4-BE49-F238E27FC236}">
                      <a16:creationId xmlns:a16="http://schemas.microsoft.com/office/drawing/2014/main" id="{7F43B734-1577-6AF7-3CC7-7684B7035A60}"/>
                    </a:ext>
                  </a:extLst>
                </p:cNvPr>
                <p:cNvPicPr/>
                <p:nvPr/>
              </p:nvPicPr>
              <p:blipFill>
                <a:blip r:embed="rId309"/>
                <a:stretch>
                  <a:fillRect/>
                </a:stretch>
              </p:blipFill>
              <p:spPr>
                <a:xfrm>
                  <a:off x="6816999" y="95470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10">
              <p14:nvContentPartPr>
                <p14:cNvPr id="305" name="Ink 304">
                  <a:extLst>
                    <a:ext uri="{FF2B5EF4-FFF2-40B4-BE49-F238E27FC236}">
                      <a16:creationId xmlns:a16="http://schemas.microsoft.com/office/drawing/2014/main" id="{E42CB9F8-335A-76BF-DAFE-062F7E33D798}"/>
                    </a:ext>
                  </a:extLst>
                </p14:cNvPr>
                <p14:cNvContentPartPr/>
                <p14:nvPr/>
              </p14:nvContentPartPr>
              <p14:xfrm>
                <a:off x="6825639" y="984946"/>
                <a:ext cx="360" cy="45360"/>
              </p14:xfrm>
            </p:contentPart>
          </mc:Choice>
          <mc:Fallback xmlns="">
            <p:pic>
              <p:nvPicPr>
                <p:cNvPr id="305" name="Ink 304">
                  <a:extLst>
                    <a:ext uri="{FF2B5EF4-FFF2-40B4-BE49-F238E27FC236}">
                      <a16:creationId xmlns:a16="http://schemas.microsoft.com/office/drawing/2014/main" id="{E42CB9F8-335A-76BF-DAFE-062F7E33D798}"/>
                    </a:ext>
                  </a:extLst>
                </p:cNvPr>
                <p:cNvPicPr/>
                <p:nvPr/>
              </p:nvPicPr>
              <p:blipFill>
                <a:blip r:embed="rId311"/>
                <a:stretch>
                  <a:fillRect/>
                </a:stretch>
              </p:blipFill>
              <p:spPr>
                <a:xfrm>
                  <a:off x="6816999" y="976306"/>
                  <a:ext cx="1800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306" name="Ink 305">
                  <a:extLst>
                    <a:ext uri="{FF2B5EF4-FFF2-40B4-BE49-F238E27FC236}">
                      <a16:creationId xmlns:a16="http://schemas.microsoft.com/office/drawing/2014/main" id="{97880989-D6F6-AF1A-65E6-980156E7C58A}"/>
                    </a:ext>
                  </a:extLst>
                </p14:cNvPr>
                <p14:cNvContentPartPr/>
                <p14:nvPr/>
              </p14:nvContentPartPr>
              <p14:xfrm>
                <a:off x="6825639" y="1077106"/>
                <a:ext cx="360" cy="122760"/>
              </p14:xfrm>
            </p:contentPart>
          </mc:Choice>
          <mc:Fallback xmlns="">
            <p:pic>
              <p:nvPicPr>
                <p:cNvPr id="306" name="Ink 305">
                  <a:extLst>
                    <a:ext uri="{FF2B5EF4-FFF2-40B4-BE49-F238E27FC236}">
                      <a16:creationId xmlns:a16="http://schemas.microsoft.com/office/drawing/2014/main" id="{97880989-D6F6-AF1A-65E6-980156E7C58A}"/>
                    </a:ext>
                  </a:extLst>
                </p:cNvPr>
                <p:cNvPicPr/>
                <p:nvPr/>
              </p:nvPicPr>
              <p:blipFill>
                <a:blip r:embed="rId313"/>
                <a:stretch>
                  <a:fillRect/>
                </a:stretch>
              </p:blipFill>
              <p:spPr>
                <a:xfrm>
                  <a:off x="6816999" y="1068106"/>
                  <a:ext cx="1800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307" name="Ink 306">
                  <a:extLst>
                    <a:ext uri="{FF2B5EF4-FFF2-40B4-BE49-F238E27FC236}">
                      <a16:creationId xmlns:a16="http://schemas.microsoft.com/office/drawing/2014/main" id="{F6EC0387-326C-25A5-1476-D8E25427E8B0}"/>
                    </a:ext>
                  </a:extLst>
                </p14:cNvPr>
                <p14:cNvContentPartPr/>
                <p14:nvPr/>
              </p14:nvContentPartPr>
              <p14:xfrm>
                <a:off x="6825639" y="1247386"/>
                <a:ext cx="360" cy="40680"/>
              </p14:xfrm>
            </p:contentPart>
          </mc:Choice>
          <mc:Fallback xmlns="">
            <p:pic>
              <p:nvPicPr>
                <p:cNvPr id="307" name="Ink 306">
                  <a:extLst>
                    <a:ext uri="{FF2B5EF4-FFF2-40B4-BE49-F238E27FC236}">
                      <a16:creationId xmlns:a16="http://schemas.microsoft.com/office/drawing/2014/main" id="{F6EC0387-326C-25A5-1476-D8E25427E8B0}"/>
                    </a:ext>
                  </a:extLst>
                </p:cNvPr>
                <p:cNvPicPr/>
                <p:nvPr/>
              </p:nvPicPr>
              <p:blipFill>
                <a:blip r:embed="rId315"/>
                <a:stretch>
                  <a:fillRect/>
                </a:stretch>
              </p:blipFill>
              <p:spPr>
                <a:xfrm>
                  <a:off x="6816999" y="1238386"/>
                  <a:ext cx="18000" cy="58320"/>
                </a:xfrm>
                <a:prstGeom prst="rect">
                  <a:avLst/>
                </a:prstGeom>
              </p:spPr>
            </p:pic>
          </mc:Fallback>
        </mc:AlternateContent>
      </p:grpSp>
      <p:grpSp>
        <p:nvGrpSpPr>
          <p:cNvPr id="314" name="Group 313">
            <a:extLst>
              <a:ext uri="{FF2B5EF4-FFF2-40B4-BE49-F238E27FC236}">
                <a16:creationId xmlns:a16="http://schemas.microsoft.com/office/drawing/2014/main" id="{C2B468D6-65B8-252D-C2BB-65F2DD96B8CE}"/>
              </a:ext>
            </a:extLst>
          </p:cNvPr>
          <p:cNvGrpSpPr/>
          <p:nvPr/>
        </p:nvGrpSpPr>
        <p:grpSpPr>
          <a:xfrm>
            <a:off x="7605399" y="191146"/>
            <a:ext cx="638280" cy="354960"/>
            <a:chOff x="7605399" y="191146"/>
            <a:chExt cx="638280" cy="354960"/>
          </a:xfrm>
        </p:grpSpPr>
        <mc:AlternateContent xmlns:mc="http://schemas.openxmlformats.org/markup-compatibility/2006" xmlns:p14="http://schemas.microsoft.com/office/powerpoint/2010/main">
          <mc:Choice Requires="p14">
            <p:contentPart p14:bwMode="auto" r:id="rId316">
              <p14:nvContentPartPr>
                <p14:cNvPr id="310" name="Ink 309">
                  <a:extLst>
                    <a:ext uri="{FF2B5EF4-FFF2-40B4-BE49-F238E27FC236}">
                      <a16:creationId xmlns:a16="http://schemas.microsoft.com/office/drawing/2014/main" id="{88D59878-18FF-4234-50DE-2D5607F55427}"/>
                    </a:ext>
                  </a:extLst>
                </p14:cNvPr>
                <p14:cNvContentPartPr/>
                <p14:nvPr/>
              </p14:nvContentPartPr>
              <p14:xfrm>
                <a:off x="7605399" y="297706"/>
                <a:ext cx="227520" cy="190440"/>
              </p14:xfrm>
            </p:contentPart>
          </mc:Choice>
          <mc:Fallback xmlns="">
            <p:pic>
              <p:nvPicPr>
                <p:cNvPr id="310" name="Ink 309">
                  <a:extLst>
                    <a:ext uri="{FF2B5EF4-FFF2-40B4-BE49-F238E27FC236}">
                      <a16:creationId xmlns:a16="http://schemas.microsoft.com/office/drawing/2014/main" id="{88D59878-18FF-4234-50DE-2D5607F55427}"/>
                    </a:ext>
                  </a:extLst>
                </p:cNvPr>
                <p:cNvPicPr/>
                <p:nvPr/>
              </p:nvPicPr>
              <p:blipFill>
                <a:blip r:embed="rId317"/>
                <a:stretch>
                  <a:fillRect/>
                </a:stretch>
              </p:blipFill>
              <p:spPr>
                <a:xfrm>
                  <a:off x="7596399" y="289066"/>
                  <a:ext cx="24516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311" name="Ink 310">
                  <a:extLst>
                    <a:ext uri="{FF2B5EF4-FFF2-40B4-BE49-F238E27FC236}">
                      <a16:creationId xmlns:a16="http://schemas.microsoft.com/office/drawing/2014/main" id="{05D22E2E-E797-68D6-BB36-98DA41A56353}"/>
                    </a:ext>
                  </a:extLst>
                </p14:cNvPr>
                <p14:cNvContentPartPr/>
                <p14:nvPr/>
              </p14:nvContentPartPr>
              <p14:xfrm>
                <a:off x="7853439" y="402826"/>
                <a:ext cx="79560" cy="124200"/>
              </p14:xfrm>
            </p:contentPart>
          </mc:Choice>
          <mc:Fallback xmlns="">
            <p:pic>
              <p:nvPicPr>
                <p:cNvPr id="311" name="Ink 310">
                  <a:extLst>
                    <a:ext uri="{FF2B5EF4-FFF2-40B4-BE49-F238E27FC236}">
                      <a16:creationId xmlns:a16="http://schemas.microsoft.com/office/drawing/2014/main" id="{05D22E2E-E797-68D6-BB36-98DA41A56353}"/>
                    </a:ext>
                  </a:extLst>
                </p:cNvPr>
                <p:cNvPicPr/>
                <p:nvPr/>
              </p:nvPicPr>
              <p:blipFill>
                <a:blip r:embed="rId319"/>
                <a:stretch>
                  <a:fillRect/>
                </a:stretch>
              </p:blipFill>
              <p:spPr>
                <a:xfrm>
                  <a:off x="7844799" y="393826"/>
                  <a:ext cx="9720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320">
              <p14:nvContentPartPr>
                <p14:cNvPr id="312" name="Ink 311">
                  <a:extLst>
                    <a:ext uri="{FF2B5EF4-FFF2-40B4-BE49-F238E27FC236}">
                      <a16:creationId xmlns:a16="http://schemas.microsoft.com/office/drawing/2014/main" id="{F19DAC1F-4DD6-CB22-FA43-2AFBEC25A7E8}"/>
                    </a:ext>
                  </a:extLst>
                </p14:cNvPr>
                <p14:cNvContentPartPr/>
                <p14:nvPr/>
              </p14:nvContentPartPr>
              <p14:xfrm>
                <a:off x="7974039" y="396706"/>
                <a:ext cx="360" cy="149400"/>
              </p14:xfrm>
            </p:contentPart>
          </mc:Choice>
          <mc:Fallback xmlns="">
            <p:pic>
              <p:nvPicPr>
                <p:cNvPr id="312" name="Ink 311">
                  <a:extLst>
                    <a:ext uri="{FF2B5EF4-FFF2-40B4-BE49-F238E27FC236}">
                      <a16:creationId xmlns:a16="http://schemas.microsoft.com/office/drawing/2014/main" id="{F19DAC1F-4DD6-CB22-FA43-2AFBEC25A7E8}"/>
                    </a:ext>
                  </a:extLst>
                </p:cNvPr>
                <p:cNvPicPr/>
                <p:nvPr/>
              </p:nvPicPr>
              <p:blipFill>
                <a:blip r:embed="rId321"/>
                <a:stretch>
                  <a:fillRect/>
                </a:stretch>
              </p:blipFill>
              <p:spPr>
                <a:xfrm>
                  <a:off x="7965039" y="387706"/>
                  <a:ext cx="1800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322">
              <p14:nvContentPartPr>
                <p14:cNvPr id="313" name="Ink 312">
                  <a:extLst>
                    <a:ext uri="{FF2B5EF4-FFF2-40B4-BE49-F238E27FC236}">
                      <a16:creationId xmlns:a16="http://schemas.microsoft.com/office/drawing/2014/main" id="{F7439099-6B9F-8BE0-C8AB-08DE61EC38B7}"/>
                    </a:ext>
                  </a:extLst>
                </p14:cNvPr>
                <p14:cNvContentPartPr/>
                <p14:nvPr/>
              </p14:nvContentPartPr>
              <p14:xfrm>
                <a:off x="8164119" y="191146"/>
                <a:ext cx="79560" cy="274680"/>
              </p14:xfrm>
            </p:contentPart>
          </mc:Choice>
          <mc:Fallback xmlns="">
            <p:pic>
              <p:nvPicPr>
                <p:cNvPr id="313" name="Ink 312">
                  <a:extLst>
                    <a:ext uri="{FF2B5EF4-FFF2-40B4-BE49-F238E27FC236}">
                      <a16:creationId xmlns:a16="http://schemas.microsoft.com/office/drawing/2014/main" id="{F7439099-6B9F-8BE0-C8AB-08DE61EC38B7}"/>
                    </a:ext>
                  </a:extLst>
                </p:cNvPr>
                <p:cNvPicPr/>
                <p:nvPr/>
              </p:nvPicPr>
              <p:blipFill>
                <a:blip r:embed="rId323"/>
                <a:stretch>
                  <a:fillRect/>
                </a:stretch>
              </p:blipFill>
              <p:spPr>
                <a:xfrm>
                  <a:off x="8155479" y="182146"/>
                  <a:ext cx="97200" cy="292320"/>
                </a:xfrm>
                <a:prstGeom prst="rect">
                  <a:avLst/>
                </a:prstGeom>
              </p:spPr>
            </p:pic>
          </mc:Fallback>
        </mc:AlternateContent>
      </p:grpSp>
      <p:grpSp>
        <p:nvGrpSpPr>
          <p:cNvPr id="325" name="Group 324">
            <a:extLst>
              <a:ext uri="{FF2B5EF4-FFF2-40B4-BE49-F238E27FC236}">
                <a16:creationId xmlns:a16="http://schemas.microsoft.com/office/drawing/2014/main" id="{4DC9C36C-C3B7-A39E-2011-FE373D125E3F}"/>
              </a:ext>
            </a:extLst>
          </p:cNvPr>
          <p:cNvGrpSpPr/>
          <p:nvPr/>
        </p:nvGrpSpPr>
        <p:grpSpPr>
          <a:xfrm>
            <a:off x="4586079" y="3742546"/>
            <a:ext cx="298440" cy="310680"/>
            <a:chOff x="4586079" y="3742546"/>
            <a:chExt cx="298440" cy="310680"/>
          </a:xfrm>
        </p:grpSpPr>
        <mc:AlternateContent xmlns:mc="http://schemas.openxmlformats.org/markup-compatibility/2006" xmlns:p14="http://schemas.microsoft.com/office/powerpoint/2010/main">
          <mc:Choice Requires="p14">
            <p:contentPart p14:bwMode="auto" r:id="rId324">
              <p14:nvContentPartPr>
                <p14:cNvPr id="196" name="Ink 195">
                  <a:extLst>
                    <a:ext uri="{FF2B5EF4-FFF2-40B4-BE49-F238E27FC236}">
                      <a16:creationId xmlns:a16="http://schemas.microsoft.com/office/drawing/2014/main" id="{72C67BE5-74B1-F098-538B-8AB75CE77DE0}"/>
                    </a:ext>
                  </a:extLst>
                </p14:cNvPr>
                <p14:cNvContentPartPr/>
                <p14:nvPr/>
              </p14:nvContentPartPr>
              <p14:xfrm>
                <a:off x="4586079" y="3742546"/>
                <a:ext cx="110520" cy="227520"/>
              </p14:xfrm>
            </p:contentPart>
          </mc:Choice>
          <mc:Fallback xmlns="">
            <p:pic>
              <p:nvPicPr>
                <p:cNvPr id="196" name="Ink 195">
                  <a:extLst>
                    <a:ext uri="{FF2B5EF4-FFF2-40B4-BE49-F238E27FC236}">
                      <a16:creationId xmlns:a16="http://schemas.microsoft.com/office/drawing/2014/main" id="{72C67BE5-74B1-F098-538B-8AB75CE77DE0}"/>
                    </a:ext>
                  </a:extLst>
                </p:cNvPr>
                <p:cNvPicPr/>
                <p:nvPr/>
              </p:nvPicPr>
              <p:blipFill>
                <a:blip r:embed="rId325"/>
                <a:stretch>
                  <a:fillRect/>
                </a:stretch>
              </p:blipFill>
              <p:spPr>
                <a:xfrm>
                  <a:off x="4577079" y="3733546"/>
                  <a:ext cx="12816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326">
              <p14:nvContentPartPr>
                <p14:cNvPr id="197" name="Ink 196">
                  <a:extLst>
                    <a:ext uri="{FF2B5EF4-FFF2-40B4-BE49-F238E27FC236}">
                      <a16:creationId xmlns:a16="http://schemas.microsoft.com/office/drawing/2014/main" id="{20ACC13C-10F1-33C1-871A-54F20BCE5E1B}"/>
                    </a:ext>
                  </a:extLst>
                </p14:cNvPr>
                <p14:cNvContentPartPr/>
                <p14:nvPr/>
              </p14:nvContentPartPr>
              <p14:xfrm>
                <a:off x="4720719" y="3876826"/>
                <a:ext cx="128160" cy="171000"/>
              </p14:xfrm>
            </p:contentPart>
          </mc:Choice>
          <mc:Fallback xmlns="">
            <p:pic>
              <p:nvPicPr>
                <p:cNvPr id="197" name="Ink 196">
                  <a:extLst>
                    <a:ext uri="{FF2B5EF4-FFF2-40B4-BE49-F238E27FC236}">
                      <a16:creationId xmlns:a16="http://schemas.microsoft.com/office/drawing/2014/main" id="{20ACC13C-10F1-33C1-871A-54F20BCE5E1B}"/>
                    </a:ext>
                  </a:extLst>
                </p:cNvPr>
                <p:cNvPicPr/>
                <p:nvPr/>
              </p:nvPicPr>
              <p:blipFill>
                <a:blip r:embed="rId327"/>
                <a:stretch>
                  <a:fillRect/>
                </a:stretch>
              </p:blipFill>
              <p:spPr>
                <a:xfrm>
                  <a:off x="4711719" y="3867826"/>
                  <a:ext cx="14580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328">
              <p14:nvContentPartPr>
                <p14:cNvPr id="324" name="Ink 323">
                  <a:extLst>
                    <a:ext uri="{FF2B5EF4-FFF2-40B4-BE49-F238E27FC236}">
                      <a16:creationId xmlns:a16="http://schemas.microsoft.com/office/drawing/2014/main" id="{BEE635BB-BE47-1146-ED28-68B22564C13F}"/>
                    </a:ext>
                  </a:extLst>
                </p14:cNvPr>
                <p14:cNvContentPartPr/>
                <p14:nvPr/>
              </p14:nvContentPartPr>
              <p14:xfrm>
                <a:off x="4854279" y="3884026"/>
                <a:ext cx="30240" cy="169200"/>
              </p14:xfrm>
            </p:contentPart>
          </mc:Choice>
          <mc:Fallback xmlns="">
            <p:pic>
              <p:nvPicPr>
                <p:cNvPr id="324" name="Ink 323">
                  <a:extLst>
                    <a:ext uri="{FF2B5EF4-FFF2-40B4-BE49-F238E27FC236}">
                      <a16:creationId xmlns:a16="http://schemas.microsoft.com/office/drawing/2014/main" id="{BEE635BB-BE47-1146-ED28-68B22564C13F}"/>
                    </a:ext>
                  </a:extLst>
                </p:cNvPr>
                <p:cNvPicPr/>
                <p:nvPr/>
              </p:nvPicPr>
              <p:blipFill>
                <a:blip r:embed="rId329"/>
                <a:stretch>
                  <a:fillRect/>
                </a:stretch>
              </p:blipFill>
              <p:spPr>
                <a:xfrm>
                  <a:off x="4845279" y="3875386"/>
                  <a:ext cx="47880" cy="186840"/>
                </a:xfrm>
                <a:prstGeom prst="rect">
                  <a:avLst/>
                </a:prstGeom>
              </p:spPr>
            </p:pic>
          </mc:Fallback>
        </mc:AlternateContent>
      </p:grpSp>
      <p:grpSp>
        <p:nvGrpSpPr>
          <p:cNvPr id="327" name="Group 326">
            <a:extLst>
              <a:ext uri="{FF2B5EF4-FFF2-40B4-BE49-F238E27FC236}">
                <a16:creationId xmlns:a16="http://schemas.microsoft.com/office/drawing/2014/main" id="{23A8C204-840F-669D-15F8-BECC3AC592FA}"/>
              </a:ext>
            </a:extLst>
          </p:cNvPr>
          <p:cNvGrpSpPr/>
          <p:nvPr/>
        </p:nvGrpSpPr>
        <p:grpSpPr>
          <a:xfrm>
            <a:off x="5086839" y="3577666"/>
            <a:ext cx="1866600" cy="626040"/>
            <a:chOff x="5086839" y="3577666"/>
            <a:chExt cx="1866600" cy="626040"/>
          </a:xfrm>
        </p:grpSpPr>
        <mc:AlternateContent xmlns:mc="http://schemas.openxmlformats.org/markup-compatibility/2006" xmlns:p14="http://schemas.microsoft.com/office/powerpoint/2010/main">
          <mc:Choice Requires="p14">
            <p:contentPart p14:bwMode="auto" r:id="rId330">
              <p14:nvContentPartPr>
                <p14:cNvPr id="248" name="Ink 247">
                  <a:extLst>
                    <a:ext uri="{FF2B5EF4-FFF2-40B4-BE49-F238E27FC236}">
                      <a16:creationId xmlns:a16="http://schemas.microsoft.com/office/drawing/2014/main" id="{17F7C729-0E51-B328-A1EF-3715F66B9F93}"/>
                    </a:ext>
                  </a:extLst>
                </p14:cNvPr>
                <p14:cNvContentPartPr/>
                <p14:nvPr/>
              </p14:nvContentPartPr>
              <p14:xfrm>
                <a:off x="5128239" y="3657226"/>
                <a:ext cx="1825200" cy="546480"/>
              </p14:xfrm>
            </p:contentPart>
          </mc:Choice>
          <mc:Fallback xmlns="">
            <p:pic>
              <p:nvPicPr>
                <p:cNvPr id="248" name="Ink 247">
                  <a:extLst>
                    <a:ext uri="{FF2B5EF4-FFF2-40B4-BE49-F238E27FC236}">
                      <a16:creationId xmlns:a16="http://schemas.microsoft.com/office/drawing/2014/main" id="{17F7C729-0E51-B328-A1EF-3715F66B9F93}"/>
                    </a:ext>
                  </a:extLst>
                </p:cNvPr>
                <p:cNvPicPr/>
                <p:nvPr/>
              </p:nvPicPr>
              <p:blipFill>
                <a:blip r:embed="rId331"/>
                <a:stretch>
                  <a:fillRect/>
                </a:stretch>
              </p:blipFill>
              <p:spPr>
                <a:xfrm>
                  <a:off x="5119599" y="3648586"/>
                  <a:ext cx="1842840" cy="564120"/>
                </a:xfrm>
                <a:prstGeom prst="rect">
                  <a:avLst/>
                </a:prstGeom>
              </p:spPr>
            </p:pic>
          </mc:Fallback>
        </mc:AlternateContent>
        <mc:AlternateContent xmlns:mc="http://schemas.openxmlformats.org/markup-compatibility/2006" xmlns:p14="http://schemas.microsoft.com/office/powerpoint/2010/main">
          <mc:Choice Requires="p14">
            <p:contentPart p14:bwMode="auto" r:id="rId332">
              <p14:nvContentPartPr>
                <p14:cNvPr id="249" name="Ink 248">
                  <a:extLst>
                    <a:ext uri="{FF2B5EF4-FFF2-40B4-BE49-F238E27FC236}">
                      <a16:creationId xmlns:a16="http://schemas.microsoft.com/office/drawing/2014/main" id="{BFDBF5CD-C61A-9676-337D-78E8C91C7C56}"/>
                    </a:ext>
                  </a:extLst>
                </p14:cNvPr>
                <p14:cNvContentPartPr/>
                <p14:nvPr/>
              </p14:nvContentPartPr>
              <p14:xfrm>
                <a:off x="5086839" y="3990586"/>
                <a:ext cx="158760" cy="105120"/>
              </p14:xfrm>
            </p:contentPart>
          </mc:Choice>
          <mc:Fallback xmlns="">
            <p:pic>
              <p:nvPicPr>
                <p:cNvPr id="249" name="Ink 248">
                  <a:extLst>
                    <a:ext uri="{FF2B5EF4-FFF2-40B4-BE49-F238E27FC236}">
                      <a16:creationId xmlns:a16="http://schemas.microsoft.com/office/drawing/2014/main" id="{BFDBF5CD-C61A-9676-337D-78E8C91C7C56}"/>
                    </a:ext>
                  </a:extLst>
                </p:cNvPr>
                <p:cNvPicPr/>
                <p:nvPr/>
              </p:nvPicPr>
              <p:blipFill>
                <a:blip r:embed="rId333"/>
                <a:stretch>
                  <a:fillRect/>
                </a:stretch>
              </p:blipFill>
              <p:spPr>
                <a:xfrm>
                  <a:off x="5077839" y="3981586"/>
                  <a:ext cx="176400"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334">
              <p14:nvContentPartPr>
                <p14:cNvPr id="251" name="Ink 250">
                  <a:extLst>
                    <a:ext uri="{FF2B5EF4-FFF2-40B4-BE49-F238E27FC236}">
                      <a16:creationId xmlns:a16="http://schemas.microsoft.com/office/drawing/2014/main" id="{9907F24B-0334-34B8-1C4F-9A9E148A783B}"/>
                    </a:ext>
                  </a:extLst>
                </p14:cNvPr>
                <p14:cNvContentPartPr/>
                <p14:nvPr/>
              </p14:nvContentPartPr>
              <p14:xfrm>
                <a:off x="5301759" y="3642826"/>
                <a:ext cx="90720" cy="240840"/>
              </p14:xfrm>
            </p:contentPart>
          </mc:Choice>
          <mc:Fallback xmlns="">
            <p:pic>
              <p:nvPicPr>
                <p:cNvPr id="251" name="Ink 250">
                  <a:extLst>
                    <a:ext uri="{FF2B5EF4-FFF2-40B4-BE49-F238E27FC236}">
                      <a16:creationId xmlns:a16="http://schemas.microsoft.com/office/drawing/2014/main" id="{9907F24B-0334-34B8-1C4F-9A9E148A783B}"/>
                    </a:ext>
                  </a:extLst>
                </p:cNvPr>
                <p:cNvPicPr/>
                <p:nvPr/>
              </p:nvPicPr>
              <p:blipFill>
                <a:blip r:embed="rId335"/>
                <a:stretch>
                  <a:fillRect/>
                </a:stretch>
              </p:blipFill>
              <p:spPr>
                <a:xfrm>
                  <a:off x="5292759" y="3634186"/>
                  <a:ext cx="10836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336">
              <p14:nvContentPartPr>
                <p14:cNvPr id="252" name="Ink 251">
                  <a:extLst>
                    <a:ext uri="{FF2B5EF4-FFF2-40B4-BE49-F238E27FC236}">
                      <a16:creationId xmlns:a16="http://schemas.microsoft.com/office/drawing/2014/main" id="{BD31C35E-0820-3034-0093-157FB52ADDCB}"/>
                    </a:ext>
                  </a:extLst>
                </p14:cNvPr>
                <p14:cNvContentPartPr/>
                <p14:nvPr/>
              </p14:nvContentPartPr>
              <p14:xfrm>
                <a:off x="5308959" y="3607546"/>
                <a:ext cx="235800" cy="274680"/>
              </p14:xfrm>
            </p:contentPart>
          </mc:Choice>
          <mc:Fallback xmlns="">
            <p:pic>
              <p:nvPicPr>
                <p:cNvPr id="252" name="Ink 251">
                  <a:extLst>
                    <a:ext uri="{FF2B5EF4-FFF2-40B4-BE49-F238E27FC236}">
                      <a16:creationId xmlns:a16="http://schemas.microsoft.com/office/drawing/2014/main" id="{BD31C35E-0820-3034-0093-157FB52ADDCB}"/>
                    </a:ext>
                  </a:extLst>
                </p:cNvPr>
                <p:cNvPicPr/>
                <p:nvPr/>
              </p:nvPicPr>
              <p:blipFill>
                <a:blip r:embed="rId337"/>
                <a:stretch>
                  <a:fillRect/>
                </a:stretch>
              </p:blipFill>
              <p:spPr>
                <a:xfrm>
                  <a:off x="5300319" y="3598546"/>
                  <a:ext cx="25344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338">
              <p14:nvContentPartPr>
                <p14:cNvPr id="254" name="Ink 253">
                  <a:extLst>
                    <a:ext uri="{FF2B5EF4-FFF2-40B4-BE49-F238E27FC236}">
                      <a16:creationId xmlns:a16="http://schemas.microsoft.com/office/drawing/2014/main" id="{202CEEAD-62B4-23EF-8834-2EAD4F97B3A2}"/>
                    </a:ext>
                  </a:extLst>
                </p14:cNvPr>
                <p14:cNvContentPartPr/>
                <p14:nvPr/>
              </p14:nvContentPartPr>
              <p14:xfrm>
                <a:off x="5649159" y="3577666"/>
                <a:ext cx="155880" cy="156600"/>
              </p14:xfrm>
            </p:contentPart>
          </mc:Choice>
          <mc:Fallback xmlns="">
            <p:pic>
              <p:nvPicPr>
                <p:cNvPr id="254" name="Ink 253">
                  <a:extLst>
                    <a:ext uri="{FF2B5EF4-FFF2-40B4-BE49-F238E27FC236}">
                      <a16:creationId xmlns:a16="http://schemas.microsoft.com/office/drawing/2014/main" id="{202CEEAD-62B4-23EF-8834-2EAD4F97B3A2}"/>
                    </a:ext>
                  </a:extLst>
                </p:cNvPr>
                <p:cNvPicPr/>
                <p:nvPr/>
              </p:nvPicPr>
              <p:blipFill>
                <a:blip r:embed="rId339"/>
                <a:stretch>
                  <a:fillRect/>
                </a:stretch>
              </p:blipFill>
              <p:spPr>
                <a:xfrm>
                  <a:off x="5640519" y="3569026"/>
                  <a:ext cx="17352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340">
              <p14:nvContentPartPr>
                <p14:cNvPr id="255" name="Ink 254">
                  <a:extLst>
                    <a:ext uri="{FF2B5EF4-FFF2-40B4-BE49-F238E27FC236}">
                      <a16:creationId xmlns:a16="http://schemas.microsoft.com/office/drawing/2014/main" id="{79E42FDE-0CE2-446B-3AEF-0E2931F79FE5}"/>
                    </a:ext>
                  </a:extLst>
                </p14:cNvPr>
                <p14:cNvContentPartPr/>
                <p14:nvPr/>
              </p14:nvContentPartPr>
              <p14:xfrm>
                <a:off x="5741319" y="3841546"/>
                <a:ext cx="360" cy="1440"/>
              </p14:xfrm>
            </p:contentPart>
          </mc:Choice>
          <mc:Fallback xmlns="">
            <p:pic>
              <p:nvPicPr>
                <p:cNvPr id="255" name="Ink 254">
                  <a:extLst>
                    <a:ext uri="{FF2B5EF4-FFF2-40B4-BE49-F238E27FC236}">
                      <a16:creationId xmlns:a16="http://schemas.microsoft.com/office/drawing/2014/main" id="{79E42FDE-0CE2-446B-3AEF-0E2931F79FE5}"/>
                    </a:ext>
                  </a:extLst>
                </p:cNvPr>
                <p:cNvPicPr/>
                <p:nvPr/>
              </p:nvPicPr>
              <p:blipFill>
                <a:blip r:embed="rId341"/>
                <a:stretch>
                  <a:fillRect/>
                </a:stretch>
              </p:blipFill>
              <p:spPr>
                <a:xfrm>
                  <a:off x="5732679" y="3832906"/>
                  <a:ext cx="1800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342">
              <p14:nvContentPartPr>
                <p14:cNvPr id="326" name="Ink 325">
                  <a:extLst>
                    <a:ext uri="{FF2B5EF4-FFF2-40B4-BE49-F238E27FC236}">
                      <a16:creationId xmlns:a16="http://schemas.microsoft.com/office/drawing/2014/main" id="{1D1E3E36-C4CD-9AC3-B69B-3E92355B6FFE}"/>
                    </a:ext>
                  </a:extLst>
                </p14:cNvPr>
                <p14:cNvContentPartPr/>
                <p14:nvPr/>
              </p14:nvContentPartPr>
              <p14:xfrm>
                <a:off x="5620719" y="3863146"/>
                <a:ext cx="50400" cy="107640"/>
              </p14:xfrm>
            </p:contentPart>
          </mc:Choice>
          <mc:Fallback xmlns="">
            <p:pic>
              <p:nvPicPr>
                <p:cNvPr id="326" name="Ink 325">
                  <a:extLst>
                    <a:ext uri="{FF2B5EF4-FFF2-40B4-BE49-F238E27FC236}">
                      <a16:creationId xmlns:a16="http://schemas.microsoft.com/office/drawing/2014/main" id="{1D1E3E36-C4CD-9AC3-B69B-3E92355B6FFE}"/>
                    </a:ext>
                  </a:extLst>
                </p:cNvPr>
                <p:cNvPicPr/>
                <p:nvPr/>
              </p:nvPicPr>
              <p:blipFill>
                <a:blip r:embed="rId343"/>
                <a:stretch>
                  <a:fillRect/>
                </a:stretch>
              </p:blipFill>
              <p:spPr>
                <a:xfrm>
                  <a:off x="5612079" y="3854146"/>
                  <a:ext cx="68040" cy="125280"/>
                </a:xfrm>
                <a:prstGeom prst="rect">
                  <a:avLst/>
                </a:prstGeom>
              </p:spPr>
            </p:pic>
          </mc:Fallback>
        </mc:AlternateContent>
      </p:grpSp>
      <p:grpSp>
        <p:nvGrpSpPr>
          <p:cNvPr id="332" name="Group 331">
            <a:extLst>
              <a:ext uri="{FF2B5EF4-FFF2-40B4-BE49-F238E27FC236}">
                <a16:creationId xmlns:a16="http://schemas.microsoft.com/office/drawing/2014/main" id="{D1029E9C-09FB-69BB-6478-1EF224F57691}"/>
              </a:ext>
            </a:extLst>
          </p:cNvPr>
          <p:cNvGrpSpPr/>
          <p:nvPr/>
        </p:nvGrpSpPr>
        <p:grpSpPr>
          <a:xfrm>
            <a:off x="2608239" y="722146"/>
            <a:ext cx="219960" cy="191880"/>
            <a:chOff x="2608239" y="722146"/>
            <a:chExt cx="219960" cy="191880"/>
          </a:xfrm>
        </p:grpSpPr>
        <mc:AlternateContent xmlns:mc="http://schemas.openxmlformats.org/markup-compatibility/2006" xmlns:p14="http://schemas.microsoft.com/office/powerpoint/2010/main">
          <mc:Choice Requires="p14">
            <p:contentPart p14:bwMode="auto" r:id="rId344">
              <p14:nvContentPartPr>
                <p14:cNvPr id="328" name="Ink 327">
                  <a:extLst>
                    <a:ext uri="{FF2B5EF4-FFF2-40B4-BE49-F238E27FC236}">
                      <a16:creationId xmlns:a16="http://schemas.microsoft.com/office/drawing/2014/main" id="{DFB44377-6C61-E25D-92E2-3052C5219152}"/>
                    </a:ext>
                  </a:extLst>
                </p14:cNvPr>
                <p14:cNvContentPartPr/>
                <p14:nvPr/>
              </p14:nvContentPartPr>
              <p14:xfrm>
                <a:off x="2608239" y="722146"/>
                <a:ext cx="134640" cy="171360"/>
              </p14:xfrm>
            </p:contentPart>
          </mc:Choice>
          <mc:Fallback xmlns="">
            <p:pic>
              <p:nvPicPr>
                <p:cNvPr id="328" name="Ink 327">
                  <a:extLst>
                    <a:ext uri="{FF2B5EF4-FFF2-40B4-BE49-F238E27FC236}">
                      <a16:creationId xmlns:a16="http://schemas.microsoft.com/office/drawing/2014/main" id="{DFB44377-6C61-E25D-92E2-3052C5219152}"/>
                    </a:ext>
                  </a:extLst>
                </p:cNvPr>
                <p:cNvPicPr/>
                <p:nvPr/>
              </p:nvPicPr>
              <p:blipFill>
                <a:blip r:embed="rId345"/>
                <a:stretch>
                  <a:fillRect/>
                </a:stretch>
              </p:blipFill>
              <p:spPr>
                <a:xfrm>
                  <a:off x="2599239" y="713146"/>
                  <a:ext cx="15228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346">
              <p14:nvContentPartPr>
                <p14:cNvPr id="329" name="Ink 328">
                  <a:extLst>
                    <a:ext uri="{FF2B5EF4-FFF2-40B4-BE49-F238E27FC236}">
                      <a16:creationId xmlns:a16="http://schemas.microsoft.com/office/drawing/2014/main" id="{340CF593-CE66-EB98-530B-AAC5833CB3C8}"/>
                    </a:ext>
                  </a:extLst>
                </p14:cNvPr>
                <p14:cNvContentPartPr/>
                <p14:nvPr/>
              </p14:nvContentPartPr>
              <p14:xfrm>
                <a:off x="2771319" y="843466"/>
                <a:ext cx="3240" cy="62280"/>
              </p14:xfrm>
            </p:contentPart>
          </mc:Choice>
          <mc:Fallback xmlns="">
            <p:pic>
              <p:nvPicPr>
                <p:cNvPr id="329" name="Ink 328">
                  <a:extLst>
                    <a:ext uri="{FF2B5EF4-FFF2-40B4-BE49-F238E27FC236}">
                      <a16:creationId xmlns:a16="http://schemas.microsoft.com/office/drawing/2014/main" id="{340CF593-CE66-EB98-530B-AAC5833CB3C8}"/>
                    </a:ext>
                  </a:extLst>
                </p:cNvPr>
                <p:cNvPicPr/>
                <p:nvPr/>
              </p:nvPicPr>
              <p:blipFill>
                <a:blip r:embed="rId347"/>
                <a:stretch>
                  <a:fillRect/>
                </a:stretch>
              </p:blipFill>
              <p:spPr>
                <a:xfrm>
                  <a:off x="2762319" y="834466"/>
                  <a:ext cx="2088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331" name="Ink 330">
                  <a:extLst>
                    <a:ext uri="{FF2B5EF4-FFF2-40B4-BE49-F238E27FC236}">
                      <a16:creationId xmlns:a16="http://schemas.microsoft.com/office/drawing/2014/main" id="{4B0F881E-2B84-EA49-2547-5432F0E577A2}"/>
                    </a:ext>
                  </a:extLst>
                </p14:cNvPr>
                <p14:cNvContentPartPr/>
                <p14:nvPr/>
              </p14:nvContentPartPr>
              <p14:xfrm>
                <a:off x="2827839" y="829066"/>
                <a:ext cx="360" cy="84960"/>
              </p14:xfrm>
            </p:contentPart>
          </mc:Choice>
          <mc:Fallback xmlns="">
            <p:pic>
              <p:nvPicPr>
                <p:cNvPr id="331" name="Ink 330">
                  <a:extLst>
                    <a:ext uri="{FF2B5EF4-FFF2-40B4-BE49-F238E27FC236}">
                      <a16:creationId xmlns:a16="http://schemas.microsoft.com/office/drawing/2014/main" id="{4B0F881E-2B84-EA49-2547-5432F0E577A2}"/>
                    </a:ext>
                  </a:extLst>
                </p:cNvPr>
                <p:cNvPicPr/>
                <p:nvPr/>
              </p:nvPicPr>
              <p:blipFill>
                <a:blip r:embed="rId349"/>
                <a:stretch>
                  <a:fillRect/>
                </a:stretch>
              </p:blipFill>
              <p:spPr>
                <a:xfrm>
                  <a:off x="2819199" y="820066"/>
                  <a:ext cx="18000" cy="10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50">
            <p14:nvContentPartPr>
              <p14:cNvPr id="333" name="Ink 332">
                <a:extLst>
                  <a:ext uri="{FF2B5EF4-FFF2-40B4-BE49-F238E27FC236}">
                    <a16:creationId xmlns:a16="http://schemas.microsoft.com/office/drawing/2014/main" id="{EA54B003-DE59-89F9-68A9-D97D9D0AB551}"/>
                  </a:ext>
                </a:extLst>
              </p14:cNvPr>
              <p14:cNvContentPartPr/>
              <p14:nvPr/>
            </p14:nvContentPartPr>
            <p14:xfrm>
              <a:off x="2523279" y="2912746"/>
              <a:ext cx="360" cy="360"/>
            </p14:xfrm>
          </p:contentPart>
        </mc:Choice>
        <mc:Fallback xmlns="">
          <p:pic>
            <p:nvPicPr>
              <p:cNvPr id="333" name="Ink 332">
                <a:extLst>
                  <a:ext uri="{FF2B5EF4-FFF2-40B4-BE49-F238E27FC236}">
                    <a16:creationId xmlns:a16="http://schemas.microsoft.com/office/drawing/2014/main" id="{EA54B003-DE59-89F9-68A9-D97D9D0AB551}"/>
                  </a:ext>
                </a:extLst>
              </p:cNvPr>
              <p:cNvPicPr/>
              <p:nvPr/>
            </p:nvPicPr>
            <p:blipFill>
              <a:blip r:embed="rId309"/>
              <a:stretch>
                <a:fillRect/>
              </a:stretch>
            </p:blipFill>
            <p:spPr>
              <a:xfrm>
                <a:off x="2514279" y="2904106"/>
                <a:ext cx="18000" cy="18000"/>
              </a:xfrm>
              <a:prstGeom prst="rect">
                <a:avLst/>
              </a:prstGeom>
            </p:spPr>
          </p:pic>
        </mc:Fallback>
      </mc:AlternateContent>
      <p:grpSp>
        <p:nvGrpSpPr>
          <p:cNvPr id="337" name="Group 336">
            <a:extLst>
              <a:ext uri="{FF2B5EF4-FFF2-40B4-BE49-F238E27FC236}">
                <a16:creationId xmlns:a16="http://schemas.microsoft.com/office/drawing/2014/main" id="{21BB5D8C-E4BB-52F9-723F-AFA0934B1D0A}"/>
              </a:ext>
            </a:extLst>
          </p:cNvPr>
          <p:cNvGrpSpPr/>
          <p:nvPr/>
        </p:nvGrpSpPr>
        <p:grpSpPr>
          <a:xfrm>
            <a:off x="2523279" y="3047386"/>
            <a:ext cx="1440" cy="114120"/>
            <a:chOff x="2523279" y="3047386"/>
            <a:chExt cx="1440" cy="114120"/>
          </a:xfrm>
        </p:grpSpPr>
        <mc:AlternateContent xmlns:mc="http://schemas.openxmlformats.org/markup-compatibility/2006" xmlns:p14="http://schemas.microsoft.com/office/powerpoint/2010/main">
          <mc:Choice Requires="p14">
            <p:contentPart p14:bwMode="auto" r:id="rId351">
              <p14:nvContentPartPr>
                <p14:cNvPr id="334" name="Ink 333">
                  <a:extLst>
                    <a:ext uri="{FF2B5EF4-FFF2-40B4-BE49-F238E27FC236}">
                      <a16:creationId xmlns:a16="http://schemas.microsoft.com/office/drawing/2014/main" id="{71C2F403-3FC8-DDC2-6603-03BFD6507B48}"/>
                    </a:ext>
                  </a:extLst>
                </p14:cNvPr>
                <p14:cNvContentPartPr/>
                <p14:nvPr/>
              </p14:nvContentPartPr>
              <p14:xfrm>
                <a:off x="2523279" y="3047386"/>
                <a:ext cx="360" cy="360"/>
              </p14:xfrm>
            </p:contentPart>
          </mc:Choice>
          <mc:Fallback xmlns="">
            <p:pic>
              <p:nvPicPr>
                <p:cNvPr id="334" name="Ink 333">
                  <a:extLst>
                    <a:ext uri="{FF2B5EF4-FFF2-40B4-BE49-F238E27FC236}">
                      <a16:creationId xmlns:a16="http://schemas.microsoft.com/office/drawing/2014/main" id="{71C2F403-3FC8-DDC2-6603-03BFD6507B48}"/>
                    </a:ext>
                  </a:extLst>
                </p:cNvPr>
                <p:cNvPicPr/>
                <p:nvPr/>
              </p:nvPicPr>
              <p:blipFill>
                <a:blip r:embed="rId309"/>
                <a:stretch>
                  <a:fillRect/>
                </a:stretch>
              </p:blipFill>
              <p:spPr>
                <a:xfrm>
                  <a:off x="2514279" y="303874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52">
              <p14:nvContentPartPr>
                <p14:cNvPr id="335" name="Ink 334">
                  <a:extLst>
                    <a:ext uri="{FF2B5EF4-FFF2-40B4-BE49-F238E27FC236}">
                      <a16:creationId xmlns:a16="http://schemas.microsoft.com/office/drawing/2014/main" id="{F376BAF0-07F3-F76C-4DA5-36D045AC1CBC}"/>
                    </a:ext>
                  </a:extLst>
                </p14:cNvPr>
                <p14:cNvContentPartPr/>
                <p14:nvPr/>
              </p14:nvContentPartPr>
              <p14:xfrm>
                <a:off x="2523279" y="3090226"/>
                <a:ext cx="360" cy="48600"/>
              </p14:xfrm>
            </p:contentPart>
          </mc:Choice>
          <mc:Fallback xmlns="">
            <p:pic>
              <p:nvPicPr>
                <p:cNvPr id="335" name="Ink 334">
                  <a:extLst>
                    <a:ext uri="{FF2B5EF4-FFF2-40B4-BE49-F238E27FC236}">
                      <a16:creationId xmlns:a16="http://schemas.microsoft.com/office/drawing/2014/main" id="{F376BAF0-07F3-F76C-4DA5-36D045AC1CBC}"/>
                    </a:ext>
                  </a:extLst>
                </p:cNvPr>
                <p:cNvPicPr/>
                <p:nvPr/>
              </p:nvPicPr>
              <p:blipFill>
                <a:blip r:embed="rId297"/>
                <a:stretch>
                  <a:fillRect/>
                </a:stretch>
              </p:blipFill>
              <p:spPr>
                <a:xfrm>
                  <a:off x="2514279" y="3081226"/>
                  <a:ext cx="1800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353">
              <p14:nvContentPartPr>
                <p14:cNvPr id="336" name="Ink 335">
                  <a:extLst>
                    <a:ext uri="{FF2B5EF4-FFF2-40B4-BE49-F238E27FC236}">
                      <a16:creationId xmlns:a16="http://schemas.microsoft.com/office/drawing/2014/main" id="{0612DAC2-B7C1-7411-242E-D5561FD38736}"/>
                    </a:ext>
                  </a:extLst>
                </p14:cNvPr>
                <p14:cNvContentPartPr/>
                <p14:nvPr/>
              </p14:nvContentPartPr>
              <p14:xfrm>
                <a:off x="2523279" y="3161146"/>
                <a:ext cx="1440" cy="360"/>
              </p14:xfrm>
            </p:contentPart>
          </mc:Choice>
          <mc:Fallback xmlns="">
            <p:pic>
              <p:nvPicPr>
                <p:cNvPr id="336" name="Ink 335">
                  <a:extLst>
                    <a:ext uri="{FF2B5EF4-FFF2-40B4-BE49-F238E27FC236}">
                      <a16:creationId xmlns:a16="http://schemas.microsoft.com/office/drawing/2014/main" id="{0612DAC2-B7C1-7411-242E-D5561FD38736}"/>
                    </a:ext>
                  </a:extLst>
                </p:cNvPr>
                <p:cNvPicPr/>
                <p:nvPr/>
              </p:nvPicPr>
              <p:blipFill>
                <a:blip r:embed="rId354"/>
                <a:stretch>
                  <a:fillRect/>
                </a:stretch>
              </p:blipFill>
              <p:spPr>
                <a:xfrm>
                  <a:off x="2514279" y="3152146"/>
                  <a:ext cx="19080" cy="18000"/>
                </a:xfrm>
                <a:prstGeom prst="rect">
                  <a:avLst/>
                </a:prstGeom>
              </p:spPr>
            </p:pic>
          </mc:Fallback>
        </mc:AlternateContent>
      </p:grpSp>
      <p:grpSp>
        <p:nvGrpSpPr>
          <p:cNvPr id="347" name="Group 346">
            <a:extLst>
              <a:ext uri="{FF2B5EF4-FFF2-40B4-BE49-F238E27FC236}">
                <a16:creationId xmlns:a16="http://schemas.microsoft.com/office/drawing/2014/main" id="{8105ABD6-0430-D98E-48FD-DC1BA5D1062C}"/>
              </a:ext>
            </a:extLst>
          </p:cNvPr>
          <p:cNvGrpSpPr/>
          <p:nvPr/>
        </p:nvGrpSpPr>
        <p:grpSpPr>
          <a:xfrm>
            <a:off x="2282079" y="3304066"/>
            <a:ext cx="296640" cy="261360"/>
            <a:chOff x="2282079" y="3304066"/>
            <a:chExt cx="296640" cy="261360"/>
          </a:xfrm>
        </p:grpSpPr>
        <mc:AlternateContent xmlns:mc="http://schemas.openxmlformats.org/markup-compatibility/2006" xmlns:p14="http://schemas.microsoft.com/office/powerpoint/2010/main">
          <mc:Choice Requires="p14">
            <p:contentPart p14:bwMode="auto" r:id="rId355">
              <p14:nvContentPartPr>
                <p14:cNvPr id="338" name="Ink 337">
                  <a:extLst>
                    <a:ext uri="{FF2B5EF4-FFF2-40B4-BE49-F238E27FC236}">
                      <a16:creationId xmlns:a16="http://schemas.microsoft.com/office/drawing/2014/main" id="{4C43E28F-00EB-3925-4AE7-3B8499FE6AB2}"/>
                    </a:ext>
                  </a:extLst>
                </p14:cNvPr>
                <p14:cNvContentPartPr/>
                <p14:nvPr/>
              </p14:nvContentPartPr>
              <p14:xfrm>
                <a:off x="2282079" y="3304066"/>
                <a:ext cx="122760" cy="233280"/>
              </p14:xfrm>
            </p:contentPart>
          </mc:Choice>
          <mc:Fallback xmlns="">
            <p:pic>
              <p:nvPicPr>
                <p:cNvPr id="338" name="Ink 337">
                  <a:extLst>
                    <a:ext uri="{FF2B5EF4-FFF2-40B4-BE49-F238E27FC236}">
                      <a16:creationId xmlns:a16="http://schemas.microsoft.com/office/drawing/2014/main" id="{4C43E28F-00EB-3925-4AE7-3B8499FE6AB2}"/>
                    </a:ext>
                  </a:extLst>
                </p:cNvPr>
                <p:cNvPicPr/>
                <p:nvPr/>
              </p:nvPicPr>
              <p:blipFill>
                <a:blip r:embed="rId356"/>
                <a:stretch>
                  <a:fillRect/>
                </a:stretch>
              </p:blipFill>
              <p:spPr>
                <a:xfrm>
                  <a:off x="2273079" y="3295066"/>
                  <a:ext cx="14040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357">
              <p14:nvContentPartPr>
                <p14:cNvPr id="339" name="Ink 338">
                  <a:extLst>
                    <a:ext uri="{FF2B5EF4-FFF2-40B4-BE49-F238E27FC236}">
                      <a16:creationId xmlns:a16="http://schemas.microsoft.com/office/drawing/2014/main" id="{02A36F21-70F8-4A6F-B113-688E94A4B45A}"/>
                    </a:ext>
                  </a:extLst>
                </p14:cNvPr>
                <p14:cNvContentPartPr/>
                <p14:nvPr/>
              </p14:nvContentPartPr>
              <p14:xfrm>
                <a:off x="2437959" y="3430426"/>
                <a:ext cx="14400" cy="119520"/>
              </p14:xfrm>
            </p:contentPart>
          </mc:Choice>
          <mc:Fallback xmlns="">
            <p:pic>
              <p:nvPicPr>
                <p:cNvPr id="339" name="Ink 338">
                  <a:extLst>
                    <a:ext uri="{FF2B5EF4-FFF2-40B4-BE49-F238E27FC236}">
                      <a16:creationId xmlns:a16="http://schemas.microsoft.com/office/drawing/2014/main" id="{02A36F21-70F8-4A6F-B113-688E94A4B45A}"/>
                    </a:ext>
                  </a:extLst>
                </p:cNvPr>
                <p:cNvPicPr/>
                <p:nvPr/>
              </p:nvPicPr>
              <p:blipFill>
                <a:blip r:embed="rId358"/>
                <a:stretch>
                  <a:fillRect/>
                </a:stretch>
              </p:blipFill>
              <p:spPr>
                <a:xfrm>
                  <a:off x="2429319" y="3421426"/>
                  <a:ext cx="3204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359">
              <p14:nvContentPartPr>
                <p14:cNvPr id="345" name="Ink 344">
                  <a:extLst>
                    <a:ext uri="{FF2B5EF4-FFF2-40B4-BE49-F238E27FC236}">
                      <a16:creationId xmlns:a16="http://schemas.microsoft.com/office/drawing/2014/main" id="{B3974315-7716-1C3B-5A51-78FDD9A1B5B0}"/>
                    </a:ext>
                  </a:extLst>
                </p14:cNvPr>
                <p14:cNvContentPartPr/>
                <p14:nvPr/>
              </p14:nvContentPartPr>
              <p14:xfrm>
                <a:off x="2536959" y="3451666"/>
                <a:ext cx="41760" cy="113760"/>
              </p14:xfrm>
            </p:contentPart>
          </mc:Choice>
          <mc:Fallback xmlns="">
            <p:pic>
              <p:nvPicPr>
                <p:cNvPr id="345" name="Ink 344">
                  <a:extLst>
                    <a:ext uri="{FF2B5EF4-FFF2-40B4-BE49-F238E27FC236}">
                      <a16:creationId xmlns:a16="http://schemas.microsoft.com/office/drawing/2014/main" id="{B3974315-7716-1C3B-5A51-78FDD9A1B5B0}"/>
                    </a:ext>
                  </a:extLst>
                </p:cNvPr>
                <p:cNvPicPr/>
                <p:nvPr/>
              </p:nvPicPr>
              <p:blipFill>
                <a:blip r:embed="rId360"/>
                <a:stretch>
                  <a:fillRect/>
                </a:stretch>
              </p:blipFill>
              <p:spPr>
                <a:xfrm>
                  <a:off x="2527959" y="3442666"/>
                  <a:ext cx="5940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361">
              <p14:nvContentPartPr>
                <p14:cNvPr id="346" name="Ink 345">
                  <a:extLst>
                    <a:ext uri="{FF2B5EF4-FFF2-40B4-BE49-F238E27FC236}">
                      <a16:creationId xmlns:a16="http://schemas.microsoft.com/office/drawing/2014/main" id="{4D3A90FD-FCDA-E7DC-3795-521AF26DE29A}"/>
                    </a:ext>
                  </a:extLst>
                </p14:cNvPr>
                <p14:cNvContentPartPr/>
                <p14:nvPr/>
              </p14:nvContentPartPr>
              <p14:xfrm>
                <a:off x="2551719" y="3414946"/>
                <a:ext cx="360" cy="1440"/>
              </p14:xfrm>
            </p:contentPart>
          </mc:Choice>
          <mc:Fallback xmlns="">
            <p:pic>
              <p:nvPicPr>
                <p:cNvPr id="346" name="Ink 345">
                  <a:extLst>
                    <a:ext uri="{FF2B5EF4-FFF2-40B4-BE49-F238E27FC236}">
                      <a16:creationId xmlns:a16="http://schemas.microsoft.com/office/drawing/2014/main" id="{4D3A90FD-FCDA-E7DC-3795-521AF26DE29A}"/>
                    </a:ext>
                  </a:extLst>
                </p:cNvPr>
                <p:cNvPicPr/>
                <p:nvPr/>
              </p:nvPicPr>
              <p:blipFill>
                <a:blip r:embed="rId362"/>
                <a:stretch>
                  <a:fillRect/>
                </a:stretch>
              </p:blipFill>
              <p:spPr>
                <a:xfrm>
                  <a:off x="2542719" y="3406306"/>
                  <a:ext cx="18000" cy="19080"/>
                </a:xfrm>
                <a:prstGeom prst="rect">
                  <a:avLst/>
                </a:prstGeom>
              </p:spPr>
            </p:pic>
          </mc:Fallback>
        </mc:AlternateContent>
      </p:grpSp>
      <p:grpSp>
        <p:nvGrpSpPr>
          <p:cNvPr id="351" name="Group 350">
            <a:extLst>
              <a:ext uri="{FF2B5EF4-FFF2-40B4-BE49-F238E27FC236}">
                <a16:creationId xmlns:a16="http://schemas.microsoft.com/office/drawing/2014/main" id="{62FF72C5-D5EF-462E-4B8A-16B5C2CA80DA}"/>
              </a:ext>
            </a:extLst>
          </p:cNvPr>
          <p:cNvGrpSpPr/>
          <p:nvPr/>
        </p:nvGrpSpPr>
        <p:grpSpPr>
          <a:xfrm>
            <a:off x="3549999" y="754186"/>
            <a:ext cx="312120" cy="189000"/>
            <a:chOff x="3549999" y="754186"/>
            <a:chExt cx="312120" cy="189000"/>
          </a:xfrm>
        </p:grpSpPr>
        <mc:AlternateContent xmlns:mc="http://schemas.openxmlformats.org/markup-compatibility/2006" xmlns:p14="http://schemas.microsoft.com/office/powerpoint/2010/main">
          <mc:Choice Requires="p14">
            <p:contentPart p14:bwMode="auto" r:id="rId363">
              <p14:nvContentPartPr>
                <p14:cNvPr id="348" name="Ink 347">
                  <a:extLst>
                    <a:ext uri="{FF2B5EF4-FFF2-40B4-BE49-F238E27FC236}">
                      <a16:creationId xmlns:a16="http://schemas.microsoft.com/office/drawing/2014/main" id="{B8DB3224-96B9-6B5C-6229-116EC70B2089}"/>
                    </a:ext>
                  </a:extLst>
                </p14:cNvPr>
                <p14:cNvContentPartPr/>
                <p14:nvPr/>
              </p14:nvContentPartPr>
              <p14:xfrm>
                <a:off x="3549999" y="754186"/>
                <a:ext cx="159120" cy="132120"/>
              </p14:xfrm>
            </p:contentPart>
          </mc:Choice>
          <mc:Fallback xmlns="">
            <p:pic>
              <p:nvPicPr>
                <p:cNvPr id="348" name="Ink 347">
                  <a:extLst>
                    <a:ext uri="{FF2B5EF4-FFF2-40B4-BE49-F238E27FC236}">
                      <a16:creationId xmlns:a16="http://schemas.microsoft.com/office/drawing/2014/main" id="{B8DB3224-96B9-6B5C-6229-116EC70B2089}"/>
                    </a:ext>
                  </a:extLst>
                </p:cNvPr>
                <p:cNvPicPr/>
                <p:nvPr/>
              </p:nvPicPr>
              <p:blipFill>
                <a:blip r:embed="rId364"/>
                <a:stretch>
                  <a:fillRect/>
                </a:stretch>
              </p:blipFill>
              <p:spPr>
                <a:xfrm>
                  <a:off x="3541359" y="745186"/>
                  <a:ext cx="17676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365">
              <p14:nvContentPartPr>
                <p14:cNvPr id="349" name="Ink 348">
                  <a:extLst>
                    <a:ext uri="{FF2B5EF4-FFF2-40B4-BE49-F238E27FC236}">
                      <a16:creationId xmlns:a16="http://schemas.microsoft.com/office/drawing/2014/main" id="{D357C5E3-B671-9FA5-03AA-AEC5B650CAAC}"/>
                    </a:ext>
                  </a:extLst>
                </p14:cNvPr>
                <p14:cNvContentPartPr/>
                <p14:nvPr/>
              </p14:nvContentPartPr>
              <p14:xfrm>
                <a:off x="3728199" y="826186"/>
                <a:ext cx="89280" cy="117000"/>
              </p14:xfrm>
            </p:contentPart>
          </mc:Choice>
          <mc:Fallback xmlns="">
            <p:pic>
              <p:nvPicPr>
                <p:cNvPr id="349" name="Ink 348">
                  <a:extLst>
                    <a:ext uri="{FF2B5EF4-FFF2-40B4-BE49-F238E27FC236}">
                      <a16:creationId xmlns:a16="http://schemas.microsoft.com/office/drawing/2014/main" id="{D357C5E3-B671-9FA5-03AA-AEC5B650CAAC}"/>
                    </a:ext>
                  </a:extLst>
                </p:cNvPr>
                <p:cNvPicPr/>
                <p:nvPr/>
              </p:nvPicPr>
              <p:blipFill>
                <a:blip r:embed="rId366"/>
                <a:stretch>
                  <a:fillRect/>
                </a:stretch>
              </p:blipFill>
              <p:spPr>
                <a:xfrm>
                  <a:off x="3719199" y="817186"/>
                  <a:ext cx="10692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367">
              <p14:nvContentPartPr>
                <p14:cNvPr id="350" name="Ink 349">
                  <a:extLst>
                    <a:ext uri="{FF2B5EF4-FFF2-40B4-BE49-F238E27FC236}">
                      <a16:creationId xmlns:a16="http://schemas.microsoft.com/office/drawing/2014/main" id="{9EC7E451-E411-7ADA-3664-204D73A257C6}"/>
                    </a:ext>
                  </a:extLst>
                </p14:cNvPr>
                <p14:cNvContentPartPr/>
                <p14:nvPr/>
              </p14:nvContentPartPr>
              <p14:xfrm>
                <a:off x="3841599" y="829066"/>
                <a:ext cx="20520" cy="106200"/>
              </p14:xfrm>
            </p:contentPart>
          </mc:Choice>
          <mc:Fallback xmlns="">
            <p:pic>
              <p:nvPicPr>
                <p:cNvPr id="350" name="Ink 349">
                  <a:extLst>
                    <a:ext uri="{FF2B5EF4-FFF2-40B4-BE49-F238E27FC236}">
                      <a16:creationId xmlns:a16="http://schemas.microsoft.com/office/drawing/2014/main" id="{9EC7E451-E411-7ADA-3664-204D73A257C6}"/>
                    </a:ext>
                  </a:extLst>
                </p:cNvPr>
                <p:cNvPicPr/>
                <p:nvPr/>
              </p:nvPicPr>
              <p:blipFill>
                <a:blip r:embed="rId368"/>
                <a:stretch>
                  <a:fillRect/>
                </a:stretch>
              </p:blipFill>
              <p:spPr>
                <a:xfrm>
                  <a:off x="3832599" y="820066"/>
                  <a:ext cx="38160" cy="123840"/>
                </a:xfrm>
                <a:prstGeom prst="rect">
                  <a:avLst/>
                </a:prstGeom>
              </p:spPr>
            </p:pic>
          </mc:Fallback>
        </mc:AlternateContent>
      </p:grpSp>
      <p:grpSp>
        <p:nvGrpSpPr>
          <p:cNvPr id="362" name="Group 361">
            <a:extLst>
              <a:ext uri="{FF2B5EF4-FFF2-40B4-BE49-F238E27FC236}">
                <a16:creationId xmlns:a16="http://schemas.microsoft.com/office/drawing/2014/main" id="{6281BAD2-FC12-6DA8-849C-8784C79C467A}"/>
              </a:ext>
            </a:extLst>
          </p:cNvPr>
          <p:cNvGrpSpPr/>
          <p:nvPr/>
        </p:nvGrpSpPr>
        <p:grpSpPr>
          <a:xfrm>
            <a:off x="3472959" y="2969986"/>
            <a:ext cx="14400" cy="203400"/>
            <a:chOff x="3472959" y="2969986"/>
            <a:chExt cx="14400" cy="203400"/>
          </a:xfrm>
        </p:grpSpPr>
        <mc:AlternateContent xmlns:mc="http://schemas.openxmlformats.org/markup-compatibility/2006" xmlns:p14="http://schemas.microsoft.com/office/powerpoint/2010/main">
          <mc:Choice Requires="p14">
            <p:contentPart p14:bwMode="auto" r:id="rId369">
              <p14:nvContentPartPr>
                <p14:cNvPr id="352" name="Ink 351">
                  <a:extLst>
                    <a:ext uri="{FF2B5EF4-FFF2-40B4-BE49-F238E27FC236}">
                      <a16:creationId xmlns:a16="http://schemas.microsoft.com/office/drawing/2014/main" id="{BA837CD7-9C2D-4D50-64D9-3679B256638F}"/>
                    </a:ext>
                  </a:extLst>
                </p14:cNvPr>
                <p14:cNvContentPartPr/>
                <p14:nvPr/>
              </p14:nvContentPartPr>
              <p14:xfrm>
                <a:off x="3472959" y="2969986"/>
                <a:ext cx="360" cy="1440"/>
              </p14:xfrm>
            </p:contentPart>
          </mc:Choice>
          <mc:Fallback xmlns="">
            <p:pic>
              <p:nvPicPr>
                <p:cNvPr id="352" name="Ink 351">
                  <a:extLst>
                    <a:ext uri="{FF2B5EF4-FFF2-40B4-BE49-F238E27FC236}">
                      <a16:creationId xmlns:a16="http://schemas.microsoft.com/office/drawing/2014/main" id="{BA837CD7-9C2D-4D50-64D9-3679B256638F}"/>
                    </a:ext>
                  </a:extLst>
                </p:cNvPr>
                <p:cNvPicPr/>
                <p:nvPr/>
              </p:nvPicPr>
              <p:blipFill>
                <a:blip r:embed="rId354"/>
                <a:stretch>
                  <a:fillRect/>
                </a:stretch>
              </p:blipFill>
              <p:spPr>
                <a:xfrm>
                  <a:off x="3463959" y="2960986"/>
                  <a:ext cx="1800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370">
              <p14:nvContentPartPr>
                <p14:cNvPr id="353" name="Ink 352">
                  <a:extLst>
                    <a:ext uri="{FF2B5EF4-FFF2-40B4-BE49-F238E27FC236}">
                      <a16:creationId xmlns:a16="http://schemas.microsoft.com/office/drawing/2014/main" id="{3F985681-E0A8-12C9-87A8-CCF40825FD00}"/>
                    </a:ext>
                  </a:extLst>
                </p14:cNvPr>
                <p14:cNvContentPartPr/>
                <p14:nvPr/>
              </p14:nvContentPartPr>
              <p14:xfrm>
                <a:off x="3480159" y="3054946"/>
                <a:ext cx="360" cy="1440"/>
              </p14:xfrm>
            </p:contentPart>
          </mc:Choice>
          <mc:Fallback xmlns="">
            <p:pic>
              <p:nvPicPr>
                <p:cNvPr id="353" name="Ink 352">
                  <a:extLst>
                    <a:ext uri="{FF2B5EF4-FFF2-40B4-BE49-F238E27FC236}">
                      <a16:creationId xmlns:a16="http://schemas.microsoft.com/office/drawing/2014/main" id="{3F985681-E0A8-12C9-87A8-CCF40825FD00}"/>
                    </a:ext>
                  </a:extLst>
                </p:cNvPr>
                <p:cNvPicPr/>
                <p:nvPr/>
              </p:nvPicPr>
              <p:blipFill>
                <a:blip r:embed="rId354"/>
                <a:stretch>
                  <a:fillRect/>
                </a:stretch>
              </p:blipFill>
              <p:spPr>
                <a:xfrm>
                  <a:off x="3471519" y="3045946"/>
                  <a:ext cx="1800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371">
              <p14:nvContentPartPr>
                <p14:cNvPr id="354" name="Ink 353">
                  <a:extLst>
                    <a:ext uri="{FF2B5EF4-FFF2-40B4-BE49-F238E27FC236}">
                      <a16:creationId xmlns:a16="http://schemas.microsoft.com/office/drawing/2014/main" id="{2D2C2039-CC31-28E2-39D5-5EE77DCB0F4F}"/>
                    </a:ext>
                  </a:extLst>
                </p14:cNvPr>
                <p14:cNvContentPartPr/>
                <p14:nvPr/>
              </p14:nvContentPartPr>
              <p14:xfrm>
                <a:off x="3480159" y="3139906"/>
                <a:ext cx="7200" cy="33480"/>
              </p14:xfrm>
            </p:contentPart>
          </mc:Choice>
          <mc:Fallback xmlns="">
            <p:pic>
              <p:nvPicPr>
                <p:cNvPr id="354" name="Ink 353">
                  <a:extLst>
                    <a:ext uri="{FF2B5EF4-FFF2-40B4-BE49-F238E27FC236}">
                      <a16:creationId xmlns:a16="http://schemas.microsoft.com/office/drawing/2014/main" id="{2D2C2039-CC31-28E2-39D5-5EE77DCB0F4F}"/>
                    </a:ext>
                  </a:extLst>
                </p:cNvPr>
                <p:cNvPicPr/>
                <p:nvPr/>
              </p:nvPicPr>
              <p:blipFill>
                <a:blip r:embed="rId372"/>
                <a:stretch>
                  <a:fillRect/>
                </a:stretch>
              </p:blipFill>
              <p:spPr>
                <a:xfrm>
                  <a:off x="3471519" y="3131266"/>
                  <a:ext cx="24840" cy="51120"/>
                </a:xfrm>
                <a:prstGeom prst="rect">
                  <a:avLst/>
                </a:prstGeom>
              </p:spPr>
            </p:pic>
          </mc:Fallback>
        </mc:AlternateContent>
      </p:grpSp>
      <p:grpSp>
        <p:nvGrpSpPr>
          <p:cNvPr id="361" name="Group 360">
            <a:extLst>
              <a:ext uri="{FF2B5EF4-FFF2-40B4-BE49-F238E27FC236}">
                <a16:creationId xmlns:a16="http://schemas.microsoft.com/office/drawing/2014/main" id="{01EE1699-BAC3-D071-747B-83F9C13113F8}"/>
              </a:ext>
            </a:extLst>
          </p:cNvPr>
          <p:cNvGrpSpPr/>
          <p:nvPr/>
        </p:nvGrpSpPr>
        <p:grpSpPr>
          <a:xfrm>
            <a:off x="3380439" y="3397306"/>
            <a:ext cx="300600" cy="245880"/>
            <a:chOff x="3380439" y="3397306"/>
            <a:chExt cx="300600" cy="245880"/>
          </a:xfrm>
        </p:grpSpPr>
        <mc:AlternateContent xmlns:mc="http://schemas.openxmlformats.org/markup-compatibility/2006" xmlns:p14="http://schemas.microsoft.com/office/powerpoint/2010/main">
          <mc:Choice Requires="p14">
            <p:contentPart p14:bwMode="auto" r:id="rId373">
              <p14:nvContentPartPr>
                <p14:cNvPr id="355" name="Ink 354">
                  <a:extLst>
                    <a:ext uri="{FF2B5EF4-FFF2-40B4-BE49-F238E27FC236}">
                      <a16:creationId xmlns:a16="http://schemas.microsoft.com/office/drawing/2014/main" id="{3A895B17-73E8-9E2C-06ED-6007E44C2382}"/>
                    </a:ext>
                  </a:extLst>
                </p14:cNvPr>
                <p14:cNvContentPartPr/>
                <p14:nvPr/>
              </p14:nvContentPartPr>
              <p14:xfrm>
                <a:off x="3380439" y="3397306"/>
                <a:ext cx="123120" cy="160920"/>
              </p14:xfrm>
            </p:contentPart>
          </mc:Choice>
          <mc:Fallback xmlns="">
            <p:pic>
              <p:nvPicPr>
                <p:cNvPr id="355" name="Ink 354">
                  <a:extLst>
                    <a:ext uri="{FF2B5EF4-FFF2-40B4-BE49-F238E27FC236}">
                      <a16:creationId xmlns:a16="http://schemas.microsoft.com/office/drawing/2014/main" id="{3A895B17-73E8-9E2C-06ED-6007E44C2382}"/>
                    </a:ext>
                  </a:extLst>
                </p:cNvPr>
                <p:cNvPicPr/>
                <p:nvPr/>
              </p:nvPicPr>
              <p:blipFill>
                <a:blip r:embed="rId374"/>
                <a:stretch>
                  <a:fillRect/>
                </a:stretch>
              </p:blipFill>
              <p:spPr>
                <a:xfrm>
                  <a:off x="3371799" y="3388306"/>
                  <a:ext cx="14076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375">
              <p14:nvContentPartPr>
                <p14:cNvPr id="356" name="Ink 355">
                  <a:extLst>
                    <a:ext uri="{FF2B5EF4-FFF2-40B4-BE49-F238E27FC236}">
                      <a16:creationId xmlns:a16="http://schemas.microsoft.com/office/drawing/2014/main" id="{3A683C16-E62A-8122-76AE-BB82AC4C62EF}"/>
                    </a:ext>
                  </a:extLst>
                </p14:cNvPr>
                <p14:cNvContentPartPr/>
                <p14:nvPr/>
              </p14:nvContentPartPr>
              <p14:xfrm>
                <a:off x="3501399" y="3530866"/>
                <a:ext cx="69480" cy="86040"/>
              </p14:xfrm>
            </p:contentPart>
          </mc:Choice>
          <mc:Fallback xmlns="">
            <p:pic>
              <p:nvPicPr>
                <p:cNvPr id="356" name="Ink 355">
                  <a:extLst>
                    <a:ext uri="{FF2B5EF4-FFF2-40B4-BE49-F238E27FC236}">
                      <a16:creationId xmlns:a16="http://schemas.microsoft.com/office/drawing/2014/main" id="{3A683C16-E62A-8122-76AE-BB82AC4C62EF}"/>
                    </a:ext>
                  </a:extLst>
                </p:cNvPr>
                <p:cNvPicPr/>
                <p:nvPr/>
              </p:nvPicPr>
              <p:blipFill>
                <a:blip r:embed="rId376"/>
                <a:stretch>
                  <a:fillRect/>
                </a:stretch>
              </p:blipFill>
              <p:spPr>
                <a:xfrm>
                  <a:off x="3492399" y="3521866"/>
                  <a:ext cx="8712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377">
              <p14:nvContentPartPr>
                <p14:cNvPr id="357" name="Ink 356">
                  <a:extLst>
                    <a:ext uri="{FF2B5EF4-FFF2-40B4-BE49-F238E27FC236}">
                      <a16:creationId xmlns:a16="http://schemas.microsoft.com/office/drawing/2014/main" id="{B6A252AE-8DBE-FA35-493C-B4D230404929}"/>
                    </a:ext>
                  </a:extLst>
                </p14:cNvPr>
                <p14:cNvContentPartPr/>
                <p14:nvPr/>
              </p14:nvContentPartPr>
              <p14:xfrm>
                <a:off x="3586359" y="3515386"/>
                <a:ext cx="7200" cy="77760"/>
              </p14:xfrm>
            </p:contentPart>
          </mc:Choice>
          <mc:Fallback xmlns="">
            <p:pic>
              <p:nvPicPr>
                <p:cNvPr id="357" name="Ink 356">
                  <a:extLst>
                    <a:ext uri="{FF2B5EF4-FFF2-40B4-BE49-F238E27FC236}">
                      <a16:creationId xmlns:a16="http://schemas.microsoft.com/office/drawing/2014/main" id="{B6A252AE-8DBE-FA35-493C-B4D230404929}"/>
                    </a:ext>
                  </a:extLst>
                </p:cNvPr>
                <p:cNvPicPr/>
                <p:nvPr/>
              </p:nvPicPr>
              <p:blipFill>
                <a:blip r:embed="rId378"/>
                <a:stretch>
                  <a:fillRect/>
                </a:stretch>
              </p:blipFill>
              <p:spPr>
                <a:xfrm>
                  <a:off x="3577719" y="3506386"/>
                  <a:ext cx="2484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379">
              <p14:nvContentPartPr>
                <p14:cNvPr id="358" name="Ink 357">
                  <a:extLst>
                    <a:ext uri="{FF2B5EF4-FFF2-40B4-BE49-F238E27FC236}">
                      <a16:creationId xmlns:a16="http://schemas.microsoft.com/office/drawing/2014/main" id="{BAFB8438-58AB-7806-7302-77FF5ED97996}"/>
                    </a:ext>
                  </a:extLst>
                </p14:cNvPr>
                <p14:cNvContentPartPr/>
                <p14:nvPr/>
              </p14:nvContentPartPr>
              <p14:xfrm>
                <a:off x="3593559" y="3531946"/>
                <a:ext cx="29160" cy="12240"/>
              </p14:xfrm>
            </p:contentPart>
          </mc:Choice>
          <mc:Fallback xmlns="">
            <p:pic>
              <p:nvPicPr>
                <p:cNvPr id="358" name="Ink 357">
                  <a:extLst>
                    <a:ext uri="{FF2B5EF4-FFF2-40B4-BE49-F238E27FC236}">
                      <a16:creationId xmlns:a16="http://schemas.microsoft.com/office/drawing/2014/main" id="{BAFB8438-58AB-7806-7302-77FF5ED97996}"/>
                    </a:ext>
                  </a:extLst>
                </p:cNvPr>
                <p:cNvPicPr/>
                <p:nvPr/>
              </p:nvPicPr>
              <p:blipFill>
                <a:blip r:embed="rId380"/>
                <a:stretch>
                  <a:fillRect/>
                </a:stretch>
              </p:blipFill>
              <p:spPr>
                <a:xfrm>
                  <a:off x="3584559" y="3522946"/>
                  <a:ext cx="4680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381">
              <p14:nvContentPartPr>
                <p14:cNvPr id="359" name="Ink 358">
                  <a:extLst>
                    <a:ext uri="{FF2B5EF4-FFF2-40B4-BE49-F238E27FC236}">
                      <a16:creationId xmlns:a16="http://schemas.microsoft.com/office/drawing/2014/main" id="{0208D324-5CAA-9353-B6FB-F3407E30DF09}"/>
                    </a:ext>
                  </a:extLst>
                </p14:cNvPr>
                <p14:cNvContentPartPr/>
                <p14:nvPr/>
              </p14:nvContentPartPr>
              <p14:xfrm>
                <a:off x="3579159" y="3593506"/>
                <a:ext cx="101880" cy="38880"/>
              </p14:xfrm>
            </p:contentPart>
          </mc:Choice>
          <mc:Fallback xmlns="">
            <p:pic>
              <p:nvPicPr>
                <p:cNvPr id="359" name="Ink 358">
                  <a:extLst>
                    <a:ext uri="{FF2B5EF4-FFF2-40B4-BE49-F238E27FC236}">
                      <a16:creationId xmlns:a16="http://schemas.microsoft.com/office/drawing/2014/main" id="{0208D324-5CAA-9353-B6FB-F3407E30DF09}"/>
                    </a:ext>
                  </a:extLst>
                </p:cNvPr>
                <p:cNvPicPr/>
                <p:nvPr/>
              </p:nvPicPr>
              <p:blipFill>
                <a:blip r:embed="rId382"/>
                <a:stretch>
                  <a:fillRect/>
                </a:stretch>
              </p:blipFill>
              <p:spPr>
                <a:xfrm>
                  <a:off x="3570519" y="3584506"/>
                  <a:ext cx="11952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383">
              <p14:nvContentPartPr>
                <p14:cNvPr id="360" name="Ink 359">
                  <a:extLst>
                    <a:ext uri="{FF2B5EF4-FFF2-40B4-BE49-F238E27FC236}">
                      <a16:creationId xmlns:a16="http://schemas.microsoft.com/office/drawing/2014/main" id="{C652AF63-09E8-E111-9901-A38B29DF5BF2}"/>
                    </a:ext>
                  </a:extLst>
                </p14:cNvPr>
                <p14:cNvContentPartPr/>
                <p14:nvPr/>
              </p14:nvContentPartPr>
              <p14:xfrm>
                <a:off x="3593559" y="3536626"/>
                <a:ext cx="4680" cy="106560"/>
              </p14:xfrm>
            </p:contentPart>
          </mc:Choice>
          <mc:Fallback xmlns="">
            <p:pic>
              <p:nvPicPr>
                <p:cNvPr id="360" name="Ink 359">
                  <a:extLst>
                    <a:ext uri="{FF2B5EF4-FFF2-40B4-BE49-F238E27FC236}">
                      <a16:creationId xmlns:a16="http://schemas.microsoft.com/office/drawing/2014/main" id="{C652AF63-09E8-E111-9901-A38B29DF5BF2}"/>
                    </a:ext>
                  </a:extLst>
                </p:cNvPr>
                <p:cNvPicPr/>
                <p:nvPr/>
              </p:nvPicPr>
              <p:blipFill>
                <a:blip r:embed="rId384"/>
                <a:stretch>
                  <a:fillRect/>
                </a:stretch>
              </p:blipFill>
              <p:spPr>
                <a:xfrm>
                  <a:off x="3584559" y="3527986"/>
                  <a:ext cx="22320" cy="124200"/>
                </a:xfrm>
                <a:prstGeom prst="rect">
                  <a:avLst/>
                </a:prstGeom>
              </p:spPr>
            </p:pic>
          </mc:Fallback>
        </mc:AlternateContent>
      </p:grpSp>
      <p:grpSp>
        <p:nvGrpSpPr>
          <p:cNvPr id="368" name="Group 367">
            <a:extLst>
              <a:ext uri="{FF2B5EF4-FFF2-40B4-BE49-F238E27FC236}">
                <a16:creationId xmlns:a16="http://schemas.microsoft.com/office/drawing/2014/main" id="{C2B94C3E-994C-2B12-0FAE-5931EA941E44}"/>
              </a:ext>
            </a:extLst>
          </p:cNvPr>
          <p:cNvGrpSpPr/>
          <p:nvPr/>
        </p:nvGrpSpPr>
        <p:grpSpPr>
          <a:xfrm>
            <a:off x="8307399" y="226426"/>
            <a:ext cx="320760" cy="289080"/>
            <a:chOff x="8307399" y="226426"/>
            <a:chExt cx="320760" cy="289080"/>
          </a:xfrm>
        </p:grpSpPr>
        <mc:AlternateContent xmlns:mc="http://schemas.openxmlformats.org/markup-compatibility/2006" xmlns:p14="http://schemas.microsoft.com/office/powerpoint/2010/main">
          <mc:Choice Requires="p14">
            <p:contentPart p14:bwMode="auto" r:id="rId385">
              <p14:nvContentPartPr>
                <p14:cNvPr id="363" name="Ink 362">
                  <a:extLst>
                    <a:ext uri="{FF2B5EF4-FFF2-40B4-BE49-F238E27FC236}">
                      <a16:creationId xmlns:a16="http://schemas.microsoft.com/office/drawing/2014/main" id="{81719611-DD9A-E13E-BBB6-D710587FF507}"/>
                    </a:ext>
                  </a:extLst>
                </p14:cNvPr>
                <p14:cNvContentPartPr/>
                <p14:nvPr/>
              </p14:nvContentPartPr>
              <p14:xfrm>
                <a:off x="8307399" y="262066"/>
                <a:ext cx="116280" cy="150480"/>
              </p14:xfrm>
            </p:contentPart>
          </mc:Choice>
          <mc:Fallback xmlns="">
            <p:pic>
              <p:nvPicPr>
                <p:cNvPr id="363" name="Ink 362">
                  <a:extLst>
                    <a:ext uri="{FF2B5EF4-FFF2-40B4-BE49-F238E27FC236}">
                      <a16:creationId xmlns:a16="http://schemas.microsoft.com/office/drawing/2014/main" id="{81719611-DD9A-E13E-BBB6-D710587FF507}"/>
                    </a:ext>
                  </a:extLst>
                </p:cNvPr>
                <p:cNvPicPr/>
                <p:nvPr/>
              </p:nvPicPr>
              <p:blipFill>
                <a:blip r:embed="rId386"/>
                <a:stretch>
                  <a:fillRect/>
                </a:stretch>
              </p:blipFill>
              <p:spPr>
                <a:xfrm>
                  <a:off x="8298399" y="253426"/>
                  <a:ext cx="13392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387">
              <p14:nvContentPartPr>
                <p14:cNvPr id="364" name="Ink 363">
                  <a:extLst>
                    <a:ext uri="{FF2B5EF4-FFF2-40B4-BE49-F238E27FC236}">
                      <a16:creationId xmlns:a16="http://schemas.microsoft.com/office/drawing/2014/main" id="{52C848A0-F01D-1C14-8E82-CB6CD4DCB4A3}"/>
                    </a:ext>
                  </a:extLst>
                </p14:cNvPr>
                <p14:cNvContentPartPr/>
                <p14:nvPr/>
              </p14:nvContentPartPr>
              <p14:xfrm>
                <a:off x="8491359" y="403546"/>
                <a:ext cx="360" cy="75600"/>
              </p14:xfrm>
            </p:contentPart>
          </mc:Choice>
          <mc:Fallback xmlns="">
            <p:pic>
              <p:nvPicPr>
                <p:cNvPr id="364" name="Ink 363">
                  <a:extLst>
                    <a:ext uri="{FF2B5EF4-FFF2-40B4-BE49-F238E27FC236}">
                      <a16:creationId xmlns:a16="http://schemas.microsoft.com/office/drawing/2014/main" id="{52C848A0-F01D-1C14-8E82-CB6CD4DCB4A3}"/>
                    </a:ext>
                  </a:extLst>
                </p:cNvPr>
                <p:cNvPicPr/>
                <p:nvPr/>
              </p:nvPicPr>
              <p:blipFill>
                <a:blip r:embed="rId388"/>
                <a:stretch>
                  <a:fillRect/>
                </a:stretch>
              </p:blipFill>
              <p:spPr>
                <a:xfrm>
                  <a:off x="8482719" y="394906"/>
                  <a:ext cx="1800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389">
              <p14:nvContentPartPr>
                <p14:cNvPr id="366" name="Ink 365">
                  <a:extLst>
                    <a:ext uri="{FF2B5EF4-FFF2-40B4-BE49-F238E27FC236}">
                      <a16:creationId xmlns:a16="http://schemas.microsoft.com/office/drawing/2014/main" id="{8C2A04EF-7543-31F4-3D5C-F4B9D4FEE1E4}"/>
                    </a:ext>
                  </a:extLst>
                </p14:cNvPr>
                <p14:cNvContentPartPr/>
                <p14:nvPr/>
              </p14:nvContentPartPr>
              <p14:xfrm>
                <a:off x="8526999" y="417946"/>
                <a:ext cx="15120" cy="97560"/>
              </p14:xfrm>
            </p:contentPart>
          </mc:Choice>
          <mc:Fallback xmlns="">
            <p:pic>
              <p:nvPicPr>
                <p:cNvPr id="366" name="Ink 365">
                  <a:extLst>
                    <a:ext uri="{FF2B5EF4-FFF2-40B4-BE49-F238E27FC236}">
                      <a16:creationId xmlns:a16="http://schemas.microsoft.com/office/drawing/2014/main" id="{8C2A04EF-7543-31F4-3D5C-F4B9D4FEE1E4}"/>
                    </a:ext>
                  </a:extLst>
                </p:cNvPr>
                <p:cNvPicPr/>
                <p:nvPr/>
              </p:nvPicPr>
              <p:blipFill>
                <a:blip r:embed="rId390"/>
                <a:stretch>
                  <a:fillRect/>
                </a:stretch>
              </p:blipFill>
              <p:spPr>
                <a:xfrm>
                  <a:off x="8517999" y="409306"/>
                  <a:ext cx="3276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391">
              <p14:nvContentPartPr>
                <p14:cNvPr id="367" name="Ink 366">
                  <a:extLst>
                    <a:ext uri="{FF2B5EF4-FFF2-40B4-BE49-F238E27FC236}">
                      <a16:creationId xmlns:a16="http://schemas.microsoft.com/office/drawing/2014/main" id="{1A7680A2-D0D9-EC78-215B-66AC1F70CED9}"/>
                    </a:ext>
                  </a:extLst>
                </p14:cNvPr>
                <p14:cNvContentPartPr/>
                <p14:nvPr/>
              </p14:nvContentPartPr>
              <p14:xfrm>
                <a:off x="8533839" y="226426"/>
                <a:ext cx="94320" cy="222840"/>
              </p14:xfrm>
            </p:contentPart>
          </mc:Choice>
          <mc:Fallback xmlns="">
            <p:pic>
              <p:nvPicPr>
                <p:cNvPr id="367" name="Ink 366">
                  <a:extLst>
                    <a:ext uri="{FF2B5EF4-FFF2-40B4-BE49-F238E27FC236}">
                      <a16:creationId xmlns:a16="http://schemas.microsoft.com/office/drawing/2014/main" id="{1A7680A2-D0D9-EC78-215B-66AC1F70CED9}"/>
                    </a:ext>
                  </a:extLst>
                </p:cNvPr>
                <p:cNvPicPr/>
                <p:nvPr/>
              </p:nvPicPr>
              <p:blipFill>
                <a:blip r:embed="rId392"/>
                <a:stretch>
                  <a:fillRect/>
                </a:stretch>
              </p:blipFill>
              <p:spPr>
                <a:xfrm>
                  <a:off x="8525199" y="217786"/>
                  <a:ext cx="111960" cy="240480"/>
                </a:xfrm>
                <a:prstGeom prst="rect">
                  <a:avLst/>
                </a:prstGeom>
              </p:spPr>
            </p:pic>
          </mc:Fallback>
        </mc:AlternateContent>
      </p:grpSp>
      <p:grpSp>
        <p:nvGrpSpPr>
          <p:cNvPr id="378" name="Group 377">
            <a:extLst>
              <a:ext uri="{FF2B5EF4-FFF2-40B4-BE49-F238E27FC236}">
                <a16:creationId xmlns:a16="http://schemas.microsoft.com/office/drawing/2014/main" id="{E58DE04D-4180-460C-6FE9-FB5EB4D1CE5F}"/>
              </a:ext>
            </a:extLst>
          </p:cNvPr>
          <p:cNvGrpSpPr/>
          <p:nvPr/>
        </p:nvGrpSpPr>
        <p:grpSpPr>
          <a:xfrm>
            <a:off x="6399399" y="1353586"/>
            <a:ext cx="882720" cy="288720"/>
            <a:chOff x="6399399" y="1353586"/>
            <a:chExt cx="882720" cy="288720"/>
          </a:xfrm>
        </p:grpSpPr>
        <mc:AlternateContent xmlns:mc="http://schemas.openxmlformats.org/markup-compatibility/2006" xmlns:p14="http://schemas.microsoft.com/office/powerpoint/2010/main">
          <mc:Choice Requires="p14">
            <p:contentPart p14:bwMode="auto" r:id="rId393">
              <p14:nvContentPartPr>
                <p14:cNvPr id="369" name="Ink 368">
                  <a:extLst>
                    <a:ext uri="{FF2B5EF4-FFF2-40B4-BE49-F238E27FC236}">
                      <a16:creationId xmlns:a16="http://schemas.microsoft.com/office/drawing/2014/main" id="{DF3494F3-C0ED-1B09-C454-D3D7D3EBB05B}"/>
                    </a:ext>
                  </a:extLst>
                </p14:cNvPr>
                <p14:cNvContentPartPr/>
                <p14:nvPr/>
              </p14:nvContentPartPr>
              <p14:xfrm>
                <a:off x="6399399" y="1413346"/>
                <a:ext cx="172440" cy="126720"/>
              </p14:xfrm>
            </p:contentPart>
          </mc:Choice>
          <mc:Fallback xmlns="">
            <p:pic>
              <p:nvPicPr>
                <p:cNvPr id="369" name="Ink 368">
                  <a:extLst>
                    <a:ext uri="{FF2B5EF4-FFF2-40B4-BE49-F238E27FC236}">
                      <a16:creationId xmlns:a16="http://schemas.microsoft.com/office/drawing/2014/main" id="{DF3494F3-C0ED-1B09-C454-D3D7D3EBB05B}"/>
                    </a:ext>
                  </a:extLst>
                </p:cNvPr>
                <p:cNvPicPr/>
                <p:nvPr/>
              </p:nvPicPr>
              <p:blipFill>
                <a:blip r:embed="rId394"/>
                <a:stretch>
                  <a:fillRect/>
                </a:stretch>
              </p:blipFill>
              <p:spPr>
                <a:xfrm>
                  <a:off x="6390399" y="1404706"/>
                  <a:ext cx="19008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395">
              <p14:nvContentPartPr>
                <p14:cNvPr id="370" name="Ink 369">
                  <a:extLst>
                    <a:ext uri="{FF2B5EF4-FFF2-40B4-BE49-F238E27FC236}">
                      <a16:creationId xmlns:a16="http://schemas.microsoft.com/office/drawing/2014/main" id="{07B0C03C-D9A2-19BB-499F-78FFF3F968A6}"/>
                    </a:ext>
                  </a:extLst>
                </p14:cNvPr>
                <p14:cNvContentPartPr/>
                <p14:nvPr/>
              </p14:nvContentPartPr>
              <p14:xfrm>
                <a:off x="6627279" y="1537906"/>
                <a:ext cx="360" cy="84600"/>
              </p14:xfrm>
            </p:contentPart>
          </mc:Choice>
          <mc:Fallback xmlns="">
            <p:pic>
              <p:nvPicPr>
                <p:cNvPr id="370" name="Ink 369">
                  <a:extLst>
                    <a:ext uri="{FF2B5EF4-FFF2-40B4-BE49-F238E27FC236}">
                      <a16:creationId xmlns:a16="http://schemas.microsoft.com/office/drawing/2014/main" id="{07B0C03C-D9A2-19BB-499F-78FFF3F968A6}"/>
                    </a:ext>
                  </a:extLst>
                </p:cNvPr>
                <p:cNvPicPr/>
                <p:nvPr/>
              </p:nvPicPr>
              <p:blipFill>
                <a:blip r:embed="rId349"/>
                <a:stretch>
                  <a:fillRect/>
                </a:stretch>
              </p:blipFill>
              <p:spPr>
                <a:xfrm>
                  <a:off x="6618639" y="1528906"/>
                  <a:ext cx="1800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396">
              <p14:nvContentPartPr>
                <p14:cNvPr id="371" name="Ink 370">
                  <a:extLst>
                    <a:ext uri="{FF2B5EF4-FFF2-40B4-BE49-F238E27FC236}">
                      <a16:creationId xmlns:a16="http://schemas.microsoft.com/office/drawing/2014/main" id="{93522A61-C2A3-BDB5-5A7E-4B256F14367D}"/>
                    </a:ext>
                  </a:extLst>
                </p14:cNvPr>
                <p14:cNvContentPartPr/>
                <p14:nvPr/>
              </p14:nvContentPartPr>
              <p14:xfrm>
                <a:off x="6698199" y="1488226"/>
                <a:ext cx="360" cy="128880"/>
              </p14:xfrm>
            </p:contentPart>
          </mc:Choice>
          <mc:Fallback xmlns="">
            <p:pic>
              <p:nvPicPr>
                <p:cNvPr id="371" name="Ink 370">
                  <a:extLst>
                    <a:ext uri="{FF2B5EF4-FFF2-40B4-BE49-F238E27FC236}">
                      <a16:creationId xmlns:a16="http://schemas.microsoft.com/office/drawing/2014/main" id="{93522A61-C2A3-BDB5-5A7E-4B256F14367D}"/>
                    </a:ext>
                  </a:extLst>
                </p:cNvPr>
                <p:cNvPicPr/>
                <p:nvPr/>
              </p:nvPicPr>
              <p:blipFill>
                <a:blip r:embed="rId397"/>
                <a:stretch>
                  <a:fillRect/>
                </a:stretch>
              </p:blipFill>
              <p:spPr>
                <a:xfrm>
                  <a:off x="6689199" y="1479586"/>
                  <a:ext cx="1800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398">
              <p14:nvContentPartPr>
                <p14:cNvPr id="372" name="Ink 371">
                  <a:extLst>
                    <a:ext uri="{FF2B5EF4-FFF2-40B4-BE49-F238E27FC236}">
                      <a16:creationId xmlns:a16="http://schemas.microsoft.com/office/drawing/2014/main" id="{153E025E-116B-2676-609A-334AF3E8B09F}"/>
                    </a:ext>
                  </a:extLst>
                </p14:cNvPr>
                <p14:cNvContentPartPr/>
                <p14:nvPr/>
              </p14:nvContentPartPr>
              <p14:xfrm>
                <a:off x="6739239" y="1488226"/>
                <a:ext cx="79920" cy="154080"/>
              </p14:xfrm>
            </p:contentPart>
          </mc:Choice>
          <mc:Fallback xmlns="">
            <p:pic>
              <p:nvPicPr>
                <p:cNvPr id="372" name="Ink 371">
                  <a:extLst>
                    <a:ext uri="{FF2B5EF4-FFF2-40B4-BE49-F238E27FC236}">
                      <a16:creationId xmlns:a16="http://schemas.microsoft.com/office/drawing/2014/main" id="{153E025E-116B-2676-609A-334AF3E8B09F}"/>
                    </a:ext>
                  </a:extLst>
                </p:cNvPr>
                <p:cNvPicPr/>
                <p:nvPr/>
              </p:nvPicPr>
              <p:blipFill>
                <a:blip r:embed="rId399"/>
                <a:stretch>
                  <a:fillRect/>
                </a:stretch>
              </p:blipFill>
              <p:spPr>
                <a:xfrm>
                  <a:off x="6730239" y="1479586"/>
                  <a:ext cx="9756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400">
              <p14:nvContentPartPr>
                <p14:cNvPr id="374" name="Ink 373">
                  <a:extLst>
                    <a:ext uri="{FF2B5EF4-FFF2-40B4-BE49-F238E27FC236}">
                      <a16:creationId xmlns:a16="http://schemas.microsoft.com/office/drawing/2014/main" id="{193E6A69-8FA8-92D5-0458-EC44C5AEF5AE}"/>
                    </a:ext>
                  </a:extLst>
                </p14:cNvPr>
                <p14:cNvContentPartPr/>
                <p14:nvPr/>
              </p14:nvContentPartPr>
              <p14:xfrm>
                <a:off x="6883239" y="1381666"/>
                <a:ext cx="49320" cy="164880"/>
              </p14:xfrm>
            </p:contentPart>
          </mc:Choice>
          <mc:Fallback xmlns="">
            <p:pic>
              <p:nvPicPr>
                <p:cNvPr id="374" name="Ink 373">
                  <a:extLst>
                    <a:ext uri="{FF2B5EF4-FFF2-40B4-BE49-F238E27FC236}">
                      <a16:creationId xmlns:a16="http://schemas.microsoft.com/office/drawing/2014/main" id="{193E6A69-8FA8-92D5-0458-EC44C5AEF5AE}"/>
                    </a:ext>
                  </a:extLst>
                </p:cNvPr>
                <p:cNvPicPr/>
                <p:nvPr/>
              </p:nvPicPr>
              <p:blipFill>
                <a:blip r:embed="rId401"/>
                <a:stretch>
                  <a:fillRect/>
                </a:stretch>
              </p:blipFill>
              <p:spPr>
                <a:xfrm>
                  <a:off x="6874239" y="1373026"/>
                  <a:ext cx="6696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402">
              <p14:nvContentPartPr>
                <p14:cNvPr id="375" name="Ink 374">
                  <a:extLst>
                    <a:ext uri="{FF2B5EF4-FFF2-40B4-BE49-F238E27FC236}">
                      <a16:creationId xmlns:a16="http://schemas.microsoft.com/office/drawing/2014/main" id="{575F4801-6E82-14D0-0C9D-EF8ECDF0678C}"/>
                    </a:ext>
                  </a:extLst>
                </p14:cNvPr>
                <p14:cNvContentPartPr/>
                <p14:nvPr/>
              </p14:nvContentPartPr>
              <p14:xfrm>
                <a:off x="7017159" y="1353586"/>
                <a:ext cx="100080" cy="170640"/>
              </p14:xfrm>
            </p:contentPart>
          </mc:Choice>
          <mc:Fallback xmlns="">
            <p:pic>
              <p:nvPicPr>
                <p:cNvPr id="375" name="Ink 374">
                  <a:extLst>
                    <a:ext uri="{FF2B5EF4-FFF2-40B4-BE49-F238E27FC236}">
                      <a16:creationId xmlns:a16="http://schemas.microsoft.com/office/drawing/2014/main" id="{575F4801-6E82-14D0-0C9D-EF8ECDF0678C}"/>
                    </a:ext>
                  </a:extLst>
                </p:cNvPr>
                <p:cNvPicPr/>
                <p:nvPr/>
              </p:nvPicPr>
              <p:blipFill>
                <a:blip r:embed="rId403"/>
                <a:stretch>
                  <a:fillRect/>
                </a:stretch>
              </p:blipFill>
              <p:spPr>
                <a:xfrm>
                  <a:off x="7008519" y="1344946"/>
                  <a:ext cx="11772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404">
              <p14:nvContentPartPr>
                <p14:cNvPr id="376" name="Ink 375">
                  <a:extLst>
                    <a:ext uri="{FF2B5EF4-FFF2-40B4-BE49-F238E27FC236}">
                      <a16:creationId xmlns:a16="http://schemas.microsoft.com/office/drawing/2014/main" id="{1C5672E8-EC63-9EE3-D284-43ED3191CF03}"/>
                    </a:ext>
                  </a:extLst>
                </p14:cNvPr>
                <p14:cNvContentPartPr/>
                <p14:nvPr/>
              </p14:nvContentPartPr>
              <p14:xfrm>
                <a:off x="7180239" y="1502266"/>
                <a:ext cx="4680" cy="90360"/>
              </p14:xfrm>
            </p:contentPart>
          </mc:Choice>
          <mc:Fallback xmlns="">
            <p:pic>
              <p:nvPicPr>
                <p:cNvPr id="376" name="Ink 375">
                  <a:extLst>
                    <a:ext uri="{FF2B5EF4-FFF2-40B4-BE49-F238E27FC236}">
                      <a16:creationId xmlns:a16="http://schemas.microsoft.com/office/drawing/2014/main" id="{1C5672E8-EC63-9EE3-D284-43ED3191CF03}"/>
                    </a:ext>
                  </a:extLst>
                </p:cNvPr>
                <p:cNvPicPr/>
                <p:nvPr/>
              </p:nvPicPr>
              <p:blipFill>
                <a:blip r:embed="rId405"/>
                <a:stretch>
                  <a:fillRect/>
                </a:stretch>
              </p:blipFill>
              <p:spPr>
                <a:xfrm>
                  <a:off x="7171599" y="1493626"/>
                  <a:ext cx="2232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406">
              <p14:nvContentPartPr>
                <p14:cNvPr id="377" name="Ink 376">
                  <a:extLst>
                    <a:ext uri="{FF2B5EF4-FFF2-40B4-BE49-F238E27FC236}">
                      <a16:creationId xmlns:a16="http://schemas.microsoft.com/office/drawing/2014/main" id="{F4781311-00CD-1DC4-8D73-B7EE53F8FDE6}"/>
                    </a:ext>
                  </a:extLst>
                </p14:cNvPr>
                <p14:cNvContentPartPr/>
                <p14:nvPr/>
              </p14:nvContentPartPr>
              <p14:xfrm>
                <a:off x="7222719" y="1488226"/>
                <a:ext cx="59400" cy="89640"/>
              </p14:xfrm>
            </p:contentPart>
          </mc:Choice>
          <mc:Fallback xmlns="">
            <p:pic>
              <p:nvPicPr>
                <p:cNvPr id="377" name="Ink 376">
                  <a:extLst>
                    <a:ext uri="{FF2B5EF4-FFF2-40B4-BE49-F238E27FC236}">
                      <a16:creationId xmlns:a16="http://schemas.microsoft.com/office/drawing/2014/main" id="{F4781311-00CD-1DC4-8D73-B7EE53F8FDE6}"/>
                    </a:ext>
                  </a:extLst>
                </p:cNvPr>
                <p:cNvPicPr/>
                <p:nvPr/>
              </p:nvPicPr>
              <p:blipFill>
                <a:blip r:embed="rId407"/>
                <a:stretch>
                  <a:fillRect/>
                </a:stretch>
              </p:blipFill>
              <p:spPr>
                <a:xfrm>
                  <a:off x="7214079" y="1479586"/>
                  <a:ext cx="77040" cy="107280"/>
                </a:xfrm>
                <a:prstGeom prst="rect">
                  <a:avLst/>
                </a:prstGeom>
              </p:spPr>
            </p:pic>
          </mc:Fallback>
        </mc:AlternateContent>
      </p:grpSp>
      <p:grpSp>
        <p:nvGrpSpPr>
          <p:cNvPr id="383" name="Group 382">
            <a:extLst>
              <a:ext uri="{FF2B5EF4-FFF2-40B4-BE49-F238E27FC236}">
                <a16:creationId xmlns:a16="http://schemas.microsoft.com/office/drawing/2014/main" id="{EA1DF3D2-9311-67F9-0DDA-B37618F8440B}"/>
              </a:ext>
            </a:extLst>
          </p:cNvPr>
          <p:cNvGrpSpPr/>
          <p:nvPr/>
        </p:nvGrpSpPr>
        <p:grpSpPr>
          <a:xfrm>
            <a:off x="7889079" y="715666"/>
            <a:ext cx="14400" cy="118800"/>
            <a:chOff x="7889079" y="715666"/>
            <a:chExt cx="14400" cy="118800"/>
          </a:xfrm>
        </p:grpSpPr>
        <mc:AlternateContent xmlns:mc="http://schemas.openxmlformats.org/markup-compatibility/2006" xmlns:p14="http://schemas.microsoft.com/office/powerpoint/2010/main">
          <mc:Choice Requires="p14">
            <p:contentPart p14:bwMode="auto" r:id="rId408">
              <p14:nvContentPartPr>
                <p14:cNvPr id="379" name="Ink 378">
                  <a:extLst>
                    <a:ext uri="{FF2B5EF4-FFF2-40B4-BE49-F238E27FC236}">
                      <a16:creationId xmlns:a16="http://schemas.microsoft.com/office/drawing/2014/main" id="{F03607A0-F1B8-0A83-EE61-CD222804903A}"/>
                    </a:ext>
                  </a:extLst>
                </p14:cNvPr>
                <p14:cNvContentPartPr/>
                <p14:nvPr/>
              </p14:nvContentPartPr>
              <p14:xfrm>
                <a:off x="7899159" y="715666"/>
                <a:ext cx="4320" cy="360"/>
              </p14:xfrm>
            </p:contentPart>
          </mc:Choice>
          <mc:Fallback xmlns="">
            <p:pic>
              <p:nvPicPr>
                <p:cNvPr id="379" name="Ink 378">
                  <a:extLst>
                    <a:ext uri="{FF2B5EF4-FFF2-40B4-BE49-F238E27FC236}">
                      <a16:creationId xmlns:a16="http://schemas.microsoft.com/office/drawing/2014/main" id="{F03607A0-F1B8-0A83-EE61-CD222804903A}"/>
                    </a:ext>
                  </a:extLst>
                </p:cNvPr>
                <p:cNvPicPr/>
                <p:nvPr/>
              </p:nvPicPr>
              <p:blipFill>
                <a:blip r:embed="rId354"/>
                <a:stretch>
                  <a:fillRect/>
                </a:stretch>
              </p:blipFill>
              <p:spPr>
                <a:xfrm>
                  <a:off x="7890519" y="707026"/>
                  <a:ext cx="219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09">
              <p14:nvContentPartPr>
                <p14:cNvPr id="380" name="Ink 379">
                  <a:extLst>
                    <a:ext uri="{FF2B5EF4-FFF2-40B4-BE49-F238E27FC236}">
                      <a16:creationId xmlns:a16="http://schemas.microsoft.com/office/drawing/2014/main" id="{70E7FC3B-5C52-48E9-1CE7-16715C0ECEAE}"/>
                    </a:ext>
                  </a:extLst>
                </p14:cNvPr>
                <p14:cNvContentPartPr/>
                <p14:nvPr/>
              </p14:nvContentPartPr>
              <p14:xfrm>
                <a:off x="7889079" y="779386"/>
                <a:ext cx="360" cy="12960"/>
              </p14:xfrm>
            </p:contentPart>
          </mc:Choice>
          <mc:Fallback xmlns="">
            <p:pic>
              <p:nvPicPr>
                <p:cNvPr id="380" name="Ink 379">
                  <a:extLst>
                    <a:ext uri="{FF2B5EF4-FFF2-40B4-BE49-F238E27FC236}">
                      <a16:creationId xmlns:a16="http://schemas.microsoft.com/office/drawing/2014/main" id="{70E7FC3B-5C52-48E9-1CE7-16715C0ECEAE}"/>
                    </a:ext>
                  </a:extLst>
                </p:cNvPr>
                <p:cNvPicPr/>
                <p:nvPr/>
              </p:nvPicPr>
              <p:blipFill>
                <a:blip r:embed="rId410"/>
                <a:stretch>
                  <a:fillRect/>
                </a:stretch>
              </p:blipFill>
              <p:spPr>
                <a:xfrm>
                  <a:off x="7880079" y="770386"/>
                  <a:ext cx="1800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411">
              <p14:nvContentPartPr>
                <p14:cNvPr id="381" name="Ink 380">
                  <a:extLst>
                    <a:ext uri="{FF2B5EF4-FFF2-40B4-BE49-F238E27FC236}">
                      <a16:creationId xmlns:a16="http://schemas.microsoft.com/office/drawing/2014/main" id="{10CFE42F-D7AA-EE98-0456-8DD6904842FF}"/>
                    </a:ext>
                  </a:extLst>
                </p14:cNvPr>
                <p14:cNvContentPartPr/>
                <p14:nvPr/>
              </p14:nvContentPartPr>
              <p14:xfrm>
                <a:off x="7889079" y="815026"/>
                <a:ext cx="360" cy="19440"/>
              </p14:xfrm>
            </p:contentPart>
          </mc:Choice>
          <mc:Fallback xmlns="">
            <p:pic>
              <p:nvPicPr>
                <p:cNvPr id="381" name="Ink 380">
                  <a:extLst>
                    <a:ext uri="{FF2B5EF4-FFF2-40B4-BE49-F238E27FC236}">
                      <a16:creationId xmlns:a16="http://schemas.microsoft.com/office/drawing/2014/main" id="{10CFE42F-D7AA-EE98-0456-8DD6904842FF}"/>
                    </a:ext>
                  </a:extLst>
                </p:cNvPr>
                <p:cNvPicPr/>
                <p:nvPr/>
              </p:nvPicPr>
              <p:blipFill>
                <a:blip r:embed="rId412"/>
                <a:stretch>
                  <a:fillRect/>
                </a:stretch>
              </p:blipFill>
              <p:spPr>
                <a:xfrm>
                  <a:off x="7880079" y="806026"/>
                  <a:ext cx="18000" cy="37080"/>
                </a:xfrm>
                <a:prstGeom prst="rect">
                  <a:avLst/>
                </a:prstGeom>
              </p:spPr>
            </p:pic>
          </mc:Fallback>
        </mc:AlternateContent>
      </p:grpSp>
      <p:grpSp>
        <p:nvGrpSpPr>
          <p:cNvPr id="394" name="Group 393">
            <a:extLst>
              <a:ext uri="{FF2B5EF4-FFF2-40B4-BE49-F238E27FC236}">
                <a16:creationId xmlns:a16="http://schemas.microsoft.com/office/drawing/2014/main" id="{CFCEEF5A-5C86-CA36-1AB8-213166027327}"/>
              </a:ext>
            </a:extLst>
          </p:cNvPr>
          <p:cNvGrpSpPr/>
          <p:nvPr/>
        </p:nvGrpSpPr>
        <p:grpSpPr>
          <a:xfrm>
            <a:off x="7697199" y="1055866"/>
            <a:ext cx="1100880" cy="555840"/>
            <a:chOff x="7697199" y="1055866"/>
            <a:chExt cx="1100880" cy="555840"/>
          </a:xfrm>
        </p:grpSpPr>
        <mc:AlternateContent xmlns:mc="http://schemas.openxmlformats.org/markup-compatibility/2006" xmlns:p14="http://schemas.microsoft.com/office/powerpoint/2010/main">
          <mc:Choice Requires="p14">
            <p:contentPart p14:bwMode="auto" r:id="rId413">
              <p14:nvContentPartPr>
                <p14:cNvPr id="382" name="Ink 381">
                  <a:extLst>
                    <a:ext uri="{FF2B5EF4-FFF2-40B4-BE49-F238E27FC236}">
                      <a16:creationId xmlns:a16="http://schemas.microsoft.com/office/drawing/2014/main" id="{D8F95798-9A2F-5BAE-B582-2CB7E120FC90}"/>
                    </a:ext>
                  </a:extLst>
                </p14:cNvPr>
                <p14:cNvContentPartPr/>
                <p14:nvPr/>
              </p14:nvContentPartPr>
              <p14:xfrm>
                <a:off x="7697199" y="1332346"/>
                <a:ext cx="164880" cy="279360"/>
              </p14:xfrm>
            </p:contentPart>
          </mc:Choice>
          <mc:Fallback xmlns="">
            <p:pic>
              <p:nvPicPr>
                <p:cNvPr id="382" name="Ink 381">
                  <a:extLst>
                    <a:ext uri="{FF2B5EF4-FFF2-40B4-BE49-F238E27FC236}">
                      <a16:creationId xmlns:a16="http://schemas.microsoft.com/office/drawing/2014/main" id="{D8F95798-9A2F-5BAE-B582-2CB7E120FC90}"/>
                    </a:ext>
                  </a:extLst>
                </p:cNvPr>
                <p:cNvPicPr/>
                <p:nvPr/>
              </p:nvPicPr>
              <p:blipFill>
                <a:blip r:embed="rId414"/>
                <a:stretch>
                  <a:fillRect/>
                </a:stretch>
              </p:blipFill>
              <p:spPr>
                <a:xfrm>
                  <a:off x="7688559" y="1323346"/>
                  <a:ext cx="182520"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415">
              <p14:nvContentPartPr>
                <p14:cNvPr id="384" name="Ink 383">
                  <a:extLst>
                    <a:ext uri="{FF2B5EF4-FFF2-40B4-BE49-F238E27FC236}">
                      <a16:creationId xmlns:a16="http://schemas.microsoft.com/office/drawing/2014/main" id="{2201B757-896F-8CC5-6FB6-B7DF1A47B1FF}"/>
                    </a:ext>
                  </a:extLst>
                </p14:cNvPr>
                <p14:cNvContentPartPr/>
                <p14:nvPr/>
              </p14:nvContentPartPr>
              <p14:xfrm>
                <a:off x="7903479" y="1488226"/>
                <a:ext cx="60120" cy="94680"/>
              </p14:xfrm>
            </p:contentPart>
          </mc:Choice>
          <mc:Fallback xmlns="">
            <p:pic>
              <p:nvPicPr>
                <p:cNvPr id="384" name="Ink 383">
                  <a:extLst>
                    <a:ext uri="{FF2B5EF4-FFF2-40B4-BE49-F238E27FC236}">
                      <a16:creationId xmlns:a16="http://schemas.microsoft.com/office/drawing/2014/main" id="{2201B757-896F-8CC5-6FB6-B7DF1A47B1FF}"/>
                    </a:ext>
                  </a:extLst>
                </p:cNvPr>
                <p:cNvPicPr/>
                <p:nvPr/>
              </p:nvPicPr>
              <p:blipFill>
                <a:blip r:embed="rId416"/>
                <a:stretch>
                  <a:fillRect/>
                </a:stretch>
              </p:blipFill>
              <p:spPr>
                <a:xfrm>
                  <a:off x="7894479" y="1479586"/>
                  <a:ext cx="7776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417">
              <p14:nvContentPartPr>
                <p14:cNvPr id="385" name="Ink 384">
                  <a:extLst>
                    <a:ext uri="{FF2B5EF4-FFF2-40B4-BE49-F238E27FC236}">
                      <a16:creationId xmlns:a16="http://schemas.microsoft.com/office/drawing/2014/main" id="{EA484BEE-F660-1D76-532C-10797979DD49}"/>
                    </a:ext>
                  </a:extLst>
                </p14:cNvPr>
                <p14:cNvContentPartPr/>
                <p14:nvPr/>
              </p14:nvContentPartPr>
              <p14:xfrm>
                <a:off x="7974039" y="1452946"/>
                <a:ext cx="29160" cy="120240"/>
              </p14:xfrm>
            </p:contentPart>
          </mc:Choice>
          <mc:Fallback xmlns="">
            <p:pic>
              <p:nvPicPr>
                <p:cNvPr id="385" name="Ink 384">
                  <a:extLst>
                    <a:ext uri="{FF2B5EF4-FFF2-40B4-BE49-F238E27FC236}">
                      <a16:creationId xmlns:a16="http://schemas.microsoft.com/office/drawing/2014/main" id="{EA484BEE-F660-1D76-532C-10797979DD49}"/>
                    </a:ext>
                  </a:extLst>
                </p:cNvPr>
                <p:cNvPicPr/>
                <p:nvPr/>
              </p:nvPicPr>
              <p:blipFill>
                <a:blip r:embed="rId418"/>
                <a:stretch>
                  <a:fillRect/>
                </a:stretch>
              </p:blipFill>
              <p:spPr>
                <a:xfrm>
                  <a:off x="7965039" y="1443946"/>
                  <a:ext cx="4680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419">
              <p14:nvContentPartPr>
                <p14:cNvPr id="386" name="Ink 385">
                  <a:extLst>
                    <a:ext uri="{FF2B5EF4-FFF2-40B4-BE49-F238E27FC236}">
                      <a16:creationId xmlns:a16="http://schemas.microsoft.com/office/drawing/2014/main" id="{23A3C82B-1B4B-423E-127E-7E4C5B44702C}"/>
                    </a:ext>
                  </a:extLst>
                </p14:cNvPr>
                <p14:cNvContentPartPr/>
                <p14:nvPr/>
              </p14:nvContentPartPr>
              <p14:xfrm>
                <a:off x="8015079" y="1452946"/>
                <a:ext cx="79920" cy="88560"/>
              </p14:xfrm>
            </p:contentPart>
          </mc:Choice>
          <mc:Fallback xmlns="">
            <p:pic>
              <p:nvPicPr>
                <p:cNvPr id="386" name="Ink 385">
                  <a:extLst>
                    <a:ext uri="{FF2B5EF4-FFF2-40B4-BE49-F238E27FC236}">
                      <a16:creationId xmlns:a16="http://schemas.microsoft.com/office/drawing/2014/main" id="{23A3C82B-1B4B-423E-127E-7E4C5B44702C}"/>
                    </a:ext>
                  </a:extLst>
                </p:cNvPr>
                <p:cNvPicPr/>
                <p:nvPr/>
              </p:nvPicPr>
              <p:blipFill>
                <a:blip r:embed="rId420"/>
                <a:stretch>
                  <a:fillRect/>
                </a:stretch>
              </p:blipFill>
              <p:spPr>
                <a:xfrm>
                  <a:off x="8006079" y="1443946"/>
                  <a:ext cx="9756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421">
              <p14:nvContentPartPr>
                <p14:cNvPr id="387" name="Ink 386">
                  <a:extLst>
                    <a:ext uri="{FF2B5EF4-FFF2-40B4-BE49-F238E27FC236}">
                      <a16:creationId xmlns:a16="http://schemas.microsoft.com/office/drawing/2014/main" id="{1FDAA16A-FE5F-459A-9E99-230BC4409F07}"/>
                    </a:ext>
                  </a:extLst>
                </p14:cNvPr>
                <p14:cNvContentPartPr/>
                <p14:nvPr/>
              </p14:nvContentPartPr>
              <p14:xfrm>
                <a:off x="8235759" y="1098346"/>
                <a:ext cx="64440" cy="304200"/>
              </p14:xfrm>
            </p:contentPart>
          </mc:Choice>
          <mc:Fallback xmlns="">
            <p:pic>
              <p:nvPicPr>
                <p:cNvPr id="387" name="Ink 386">
                  <a:extLst>
                    <a:ext uri="{FF2B5EF4-FFF2-40B4-BE49-F238E27FC236}">
                      <a16:creationId xmlns:a16="http://schemas.microsoft.com/office/drawing/2014/main" id="{1FDAA16A-FE5F-459A-9E99-230BC4409F07}"/>
                    </a:ext>
                  </a:extLst>
                </p:cNvPr>
                <p:cNvPicPr/>
                <p:nvPr/>
              </p:nvPicPr>
              <p:blipFill>
                <a:blip r:embed="rId422"/>
                <a:stretch>
                  <a:fillRect/>
                </a:stretch>
              </p:blipFill>
              <p:spPr>
                <a:xfrm>
                  <a:off x="8226759" y="1089706"/>
                  <a:ext cx="8208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423">
              <p14:nvContentPartPr>
                <p14:cNvPr id="388" name="Ink 387">
                  <a:extLst>
                    <a:ext uri="{FF2B5EF4-FFF2-40B4-BE49-F238E27FC236}">
                      <a16:creationId xmlns:a16="http://schemas.microsoft.com/office/drawing/2014/main" id="{A02D8B5F-CB22-93CD-DF9E-13294AB7B14C}"/>
                    </a:ext>
                  </a:extLst>
                </p14:cNvPr>
                <p14:cNvContentPartPr/>
                <p14:nvPr/>
              </p14:nvContentPartPr>
              <p14:xfrm>
                <a:off x="8328279" y="1217146"/>
                <a:ext cx="91080" cy="189000"/>
              </p14:xfrm>
            </p:contentPart>
          </mc:Choice>
          <mc:Fallback xmlns="">
            <p:pic>
              <p:nvPicPr>
                <p:cNvPr id="388" name="Ink 387">
                  <a:extLst>
                    <a:ext uri="{FF2B5EF4-FFF2-40B4-BE49-F238E27FC236}">
                      <a16:creationId xmlns:a16="http://schemas.microsoft.com/office/drawing/2014/main" id="{A02D8B5F-CB22-93CD-DF9E-13294AB7B14C}"/>
                    </a:ext>
                  </a:extLst>
                </p:cNvPr>
                <p:cNvPicPr/>
                <p:nvPr/>
              </p:nvPicPr>
              <p:blipFill>
                <a:blip r:embed="rId424"/>
                <a:stretch>
                  <a:fillRect/>
                </a:stretch>
              </p:blipFill>
              <p:spPr>
                <a:xfrm>
                  <a:off x="8319639" y="1208506"/>
                  <a:ext cx="10872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425">
              <p14:nvContentPartPr>
                <p14:cNvPr id="389" name="Ink 388">
                  <a:extLst>
                    <a:ext uri="{FF2B5EF4-FFF2-40B4-BE49-F238E27FC236}">
                      <a16:creationId xmlns:a16="http://schemas.microsoft.com/office/drawing/2014/main" id="{65B0E2E6-D903-3957-ECF4-70F50637A908}"/>
                    </a:ext>
                  </a:extLst>
                </p14:cNvPr>
                <p14:cNvContentPartPr/>
                <p14:nvPr/>
              </p14:nvContentPartPr>
              <p14:xfrm>
                <a:off x="8448879" y="1325146"/>
                <a:ext cx="21960" cy="120600"/>
              </p14:xfrm>
            </p:contentPart>
          </mc:Choice>
          <mc:Fallback xmlns="">
            <p:pic>
              <p:nvPicPr>
                <p:cNvPr id="389" name="Ink 388">
                  <a:extLst>
                    <a:ext uri="{FF2B5EF4-FFF2-40B4-BE49-F238E27FC236}">
                      <a16:creationId xmlns:a16="http://schemas.microsoft.com/office/drawing/2014/main" id="{65B0E2E6-D903-3957-ECF4-70F50637A908}"/>
                    </a:ext>
                  </a:extLst>
                </p:cNvPr>
                <p:cNvPicPr/>
                <p:nvPr/>
              </p:nvPicPr>
              <p:blipFill>
                <a:blip r:embed="rId426"/>
                <a:stretch>
                  <a:fillRect/>
                </a:stretch>
              </p:blipFill>
              <p:spPr>
                <a:xfrm>
                  <a:off x="8440239" y="1316506"/>
                  <a:ext cx="3960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427">
              <p14:nvContentPartPr>
                <p14:cNvPr id="390" name="Ink 389">
                  <a:extLst>
                    <a:ext uri="{FF2B5EF4-FFF2-40B4-BE49-F238E27FC236}">
                      <a16:creationId xmlns:a16="http://schemas.microsoft.com/office/drawing/2014/main" id="{5E0EACB8-08A3-9968-CD68-C50E2B22D156}"/>
                    </a:ext>
                  </a:extLst>
                </p14:cNvPr>
                <p14:cNvContentPartPr/>
                <p14:nvPr/>
              </p14:nvContentPartPr>
              <p14:xfrm>
                <a:off x="8498919" y="1367626"/>
                <a:ext cx="56520" cy="120240"/>
              </p14:xfrm>
            </p:contentPart>
          </mc:Choice>
          <mc:Fallback xmlns="">
            <p:pic>
              <p:nvPicPr>
                <p:cNvPr id="390" name="Ink 389">
                  <a:extLst>
                    <a:ext uri="{FF2B5EF4-FFF2-40B4-BE49-F238E27FC236}">
                      <a16:creationId xmlns:a16="http://schemas.microsoft.com/office/drawing/2014/main" id="{5E0EACB8-08A3-9968-CD68-C50E2B22D156}"/>
                    </a:ext>
                  </a:extLst>
                </p:cNvPr>
                <p:cNvPicPr/>
                <p:nvPr/>
              </p:nvPicPr>
              <p:blipFill>
                <a:blip r:embed="rId428"/>
                <a:stretch>
                  <a:fillRect/>
                </a:stretch>
              </p:blipFill>
              <p:spPr>
                <a:xfrm>
                  <a:off x="8489919" y="1358986"/>
                  <a:ext cx="7416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429">
              <p14:nvContentPartPr>
                <p14:cNvPr id="391" name="Ink 390">
                  <a:extLst>
                    <a:ext uri="{FF2B5EF4-FFF2-40B4-BE49-F238E27FC236}">
                      <a16:creationId xmlns:a16="http://schemas.microsoft.com/office/drawing/2014/main" id="{B6F264D3-1AC9-03AA-755C-FCE39A041664}"/>
                    </a:ext>
                  </a:extLst>
                </p14:cNvPr>
                <p14:cNvContentPartPr/>
                <p14:nvPr/>
              </p14:nvContentPartPr>
              <p14:xfrm>
                <a:off x="8582799" y="1311106"/>
                <a:ext cx="74160" cy="135360"/>
              </p14:xfrm>
            </p:contentPart>
          </mc:Choice>
          <mc:Fallback xmlns="">
            <p:pic>
              <p:nvPicPr>
                <p:cNvPr id="391" name="Ink 390">
                  <a:extLst>
                    <a:ext uri="{FF2B5EF4-FFF2-40B4-BE49-F238E27FC236}">
                      <a16:creationId xmlns:a16="http://schemas.microsoft.com/office/drawing/2014/main" id="{B6F264D3-1AC9-03AA-755C-FCE39A041664}"/>
                    </a:ext>
                  </a:extLst>
                </p:cNvPr>
                <p:cNvPicPr/>
                <p:nvPr/>
              </p:nvPicPr>
              <p:blipFill>
                <a:blip r:embed="rId430"/>
                <a:stretch>
                  <a:fillRect/>
                </a:stretch>
              </p:blipFill>
              <p:spPr>
                <a:xfrm>
                  <a:off x="8574159" y="1302466"/>
                  <a:ext cx="9180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431">
              <p14:nvContentPartPr>
                <p14:cNvPr id="393" name="Ink 392">
                  <a:extLst>
                    <a:ext uri="{FF2B5EF4-FFF2-40B4-BE49-F238E27FC236}">
                      <a16:creationId xmlns:a16="http://schemas.microsoft.com/office/drawing/2014/main" id="{9901FE69-DA75-8680-62D0-3D1EFE04C43B}"/>
                    </a:ext>
                  </a:extLst>
                </p14:cNvPr>
                <p14:cNvContentPartPr/>
                <p14:nvPr/>
              </p14:nvContentPartPr>
              <p14:xfrm>
                <a:off x="8597919" y="1055866"/>
                <a:ext cx="200160" cy="466920"/>
              </p14:xfrm>
            </p:contentPart>
          </mc:Choice>
          <mc:Fallback xmlns="">
            <p:pic>
              <p:nvPicPr>
                <p:cNvPr id="393" name="Ink 392">
                  <a:extLst>
                    <a:ext uri="{FF2B5EF4-FFF2-40B4-BE49-F238E27FC236}">
                      <a16:creationId xmlns:a16="http://schemas.microsoft.com/office/drawing/2014/main" id="{9901FE69-DA75-8680-62D0-3D1EFE04C43B}"/>
                    </a:ext>
                  </a:extLst>
                </p:cNvPr>
                <p:cNvPicPr/>
                <p:nvPr/>
              </p:nvPicPr>
              <p:blipFill>
                <a:blip r:embed="rId432"/>
                <a:stretch>
                  <a:fillRect/>
                </a:stretch>
              </p:blipFill>
              <p:spPr>
                <a:xfrm>
                  <a:off x="8588919" y="1047226"/>
                  <a:ext cx="217800" cy="484560"/>
                </a:xfrm>
                <a:prstGeom prst="rect">
                  <a:avLst/>
                </a:prstGeom>
              </p:spPr>
            </p:pic>
          </mc:Fallback>
        </mc:AlternateContent>
      </p:grpSp>
      <p:grpSp>
        <p:nvGrpSpPr>
          <p:cNvPr id="404" name="Group 403">
            <a:extLst>
              <a:ext uri="{FF2B5EF4-FFF2-40B4-BE49-F238E27FC236}">
                <a16:creationId xmlns:a16="http://schemas.microsoft.com/office/drawing/2014/main" id="{4495E541-F7CC-E403-F311-207CDA7C5C4E}"/>
              </a:ext>
            </a:extLst>
          </p:cNvPr>
          <p:cNvGrpSpPr/>
          <p:nvPr/>
        </p:nvGrpSpPr>
        <p:grpSpPr>
          <a:xfrm>
            <a:off x="2948439" y="696586"/>
            <a:ext cx="356400" cy="274680"/>
            <a:chOff x="2948439" y="696586"/>
            <a:chExt cx="356400" cy="274680"/>
          </a:xfrm>
        </p:grpSpPr>
        <mc:AlternateContent xmlns:mc="http://schemas.openxmlformats.org/markup-compatibility/2006" xmlns:p14="http://schemas.microsoft.com/office/powerpoint/2010/main">
          <mc:Choice Requires="p14">
            <p:contentPart p14:bwMode="auto" r:id="rId433">
              <p14:nvContentPartPr>
                <p14:cNvPr id="398" name="Ink 397">
                  <a:extLst>
                    <a:ext uri="{FF2B5EF4-FFF2-40B4-BE49-F238E27FC236}">
                      <a16:creationId xmlns:a16="http://schemas.microsoft.com/office/drawing/2014/main" id="{29E3A69B-8B83-EC94-3474-AD8416D3A8BF}"/>
                    </a:ext>
                  </a:extLst>
                </p14:cNvPr>
                <p14:cNvContentPartPr/>
                <p14:nvPr/>
              </p14:nvContentPartPr>
              <p14:xfrm>
                <a:off x="2962479" y="743746"/>
                <a:ext cx="36000" cy="154080"/>
              </p14:xfrm>
            </p:contentPart>
          </mc:Choice>
          <mc:Fallback xmlns="">
            <p:pic>
              <p:nvPicPr>
                <p:cNvPr id="398" name="Ink 397">
                  <a:extLst>
                    <a:ext uri="{FF2B5EF4-FFF2-40B4-BE49-F238E27FC236}">
                      <a16:creationId xmlns:a16="http://schemas.microsoft.com/office/drawing/2014/main" id="{29E3A69B-8B83-EC94-3474-AD8416D3A8BF}"/>
                    </a:ext>
                  </a:extLst>
                </p:cNvPr>
                <p:cNvPicPr/>
                <p:nvPr/>
              </p:nvPicPr>
              <p:blipFill>
                <a:blip r:embed="rId434"/>
                <a:stretch>
                  <a:fillRect/>
                </a:stretch>
              </p:blipFill>
              <p:spPr>
                <a:xfrm>
                  <a:off x="2953839" y="735106"/>
                  <a:ext cx="5364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435">
              <p14:nvContentPartPr>
                <p14:cNvPr id="399" name="Ink 398">
                  <a:extLst>
                    <a:ext uri="{FF2B5EF4-FFF2-40B4-BE49-F238E27FC236}">
                      <a16:creationId xmlns:a16="http://schemas.microsoft.com/office/drawing/2014/main" id="{3ACFE50D-1715-0830-1D39-6C1C6121920D}"/>
                    </a:ext>
                  </a:extLst>
                </p14:cNvPr>
                <p14:cNvContentPartPr/>
                <p14:nvPr/>
              </p14:nvContentPartPr>
              <p14:xfrm>
                <a:off x="2948439" y="706306"/>
                <a:ext cx="102600" cy="264960"/>
              </p14:xfrm>
            </p:contentPart>
          </mc:Choice>
          <mc:Fallback xmlns="">
            <p:pic>
              <p:nvPicPr>
                <p:cNvPr id="399" name="Ink 398">
                  <a:extLst>
                    <a:ext uri="{FF2B5EF4-FFF2-40B4-BE49-F238E27FC236}">
                      <a16:creationId xmlns:a16="http://schemas.microsoft.com/office/drawing/2014/main" id="{3ACFE50D-1715-0830-1D39-6C1C6121920D}"/>
                    </a:ext>
                  </a:extLst>
                </p:cNvPr>
                <p:cNvPicPr/>
                <p:nvPr/>
              </p:nvPicPr>
              <p:blipFill>
                <a:blip r:embed="rId436"/>
                <a:stretch>
                  <a:fillRect/>
                </a:stretch>
              </p:blipFill>
              <p:spPr>
                <a:xfrm>
                  <a:off x="2939439" y="697306"/>
                  <a:ext cx="12024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437">
              <p14:nvContentPartPr>
                <p14:cNvPr id="400" name="Ink 399">
                  <a:extLst>
                    <a:ext uri="{FF2B5EF4-FFF2-40B4-BE49-F238E27FC236}">
                      <a16:creationId xmlns:a16="http://schemas.microsoft.com/office/drawing/2014/main" id="{5CAB190A-46DC-10CB-2E4B-7576D6F45505}"/>
                    </a:ext>
                  </a:extLst>
                </p14:cNvPr>
                <p14:cNvContentPartPr/>
                <p14:nvPr/>
              </p14:nvContentPartPr>
              <p14:xfrm>
                <a:off x="3083079" y="857506"/>
                <a:ext cx="360" cy="106560"/>
              </p14:xfrm>
            </p:contentPart>
          </mc:Choice>
          <mc:Fallback xmlns="">
            <p:pic>
              <p:nvPicPr>
                <p:cNvPr id="400" name="Ink 399">
                  <a:extLst>
                    <a:ext uri="{FF2B5EF4-FFF2-40B4-BE49-F238E27FC236}">
                      <a16:creationId xmlns:a16="http://schemas.microsoft.com/office/drawing/2014/main" id="{5CAB190A-46DC-10CB-2E4B-7576D6F45505}"/>
                    </a:ext>
                  </a:extLst>
                </p:cNvPr>
                <p:cNvPicPr/>
                <p:nvPr/>
              </p:nvPicPr>
              <p:blipFill>
                <a:blip r:embed="rId438"/>
                <a:stretch>
                  <a:fillRect/>
                </a:stretch>
              </p:blipFill>
              <p:spPr>
                <a:xfrm>
                  <a:off x="3074079" y="848506"/>
                  <a:ext cx="1800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439">
              <p14:nvContentPartPr>
                <p14:cNvPr id="401" name="Ink 400">
                  <a:extLst>
                    <a:ext uri="{FF2B5EF4-FFF2-40B4-BE49-F238E27FC236}">
                      <a16:creationId xmlns:a16="http://schemas.microsoft.com/office/drawing/2014/main" id="{F5491DBB-5D10-F8FA-9031-1F38C2E70436}"/>
                    </a:ext>
                  </a:extLst>
                </p14:cNvPr>
                <p14:cNvContentPartPr/>
                <p14:nvPr/>
              </p14:nvContentPartPr>
              <p14:xfrm>
                <a:off x="3147159" y="899986"/>
                <a:ext cx="360" cy="62280"/>
              </p14:xfrm>
            </p:contentPart>
          </mc:Choice>
          <mc:Fallback xmlns="">
            <p:pic>
              <p:nvPicPr>
                <p:cNvPr id="401" name="Ink 400">
                  <a:extLst>
                    <a:ext uri="{FF2B5EF4-FFF2-40B4-BE49-F238E27FC236}">
                      <a16:creationId xmlns:a16="http://schemas.microsoft.com/office/drawing/2014/main" id="{F5491DBB-5D10-F8FA-9031-1F38C2E70436}"/>
                    </a:ext>
                  </a:extLst>
                </p:cNvPr>
                <p:cNvPicPr/>
                <p:nvPr/>
              </p:nvPicPr>
              <p:blipFill>
                <a:blip r:embed="rId440"/>
                <a:stretch>
                  <a:fillRect/>
                </a:stretch>
              </p:blipFill>
              <p:spPr>
                <a:xfrm>
                  <a:off x="3138159" y="890986"/>
                  <a:ext cx="1800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441">
              <p14:nvContentPartPr>
                <p14:cNvPr id="402" name="Ink 401">
                  <a:extLst>
                    <a:ext uri="{FF2B5EF4-FFF2-40B4-BE49-F238E27FC236}">
                      <a16:creationId xmlns:a16="http://schemas.microsoft.com/office/drawing/2014/main" id="{BB864A16-8B97-7994-DDC4-751A1DB6CF8B}"/>
                    </a:ext>
                  </a:extLst>
                </p14:cNvPr>
                <p14:cNvContentPartPr/>
                <p14:nvPr/>
              </p14:nvContentPartPr>
              <p14:xfrm>
                <a:off x="3238959" y="696586"/>
                <a:ext cx="65880" cy="119880"/>
              </p14:xfrm>
            </p:contentPart>
          </mc:Choice>
          <mc:Fallback xmlns="">
            <p:pic>
              <p:nvPicPr>
                <p:cNvPr id="402" name="Ink 401">
                  <a:extLst>
                    <a:ext uri="{FF2B5EF4-FFF2-40B4-BE49-F238E27FC236}">
                      <a16:creationId xmlns:a16="http://schemas.microsoft.com/office/drawing/2014/main" id="{BB864A16-8B97-7994-DDC4-751A1DB6CF8B}"/>
                    </a:ext>
                  </a:extLst>
                </p:cNvPr>
                <p:cNvPicPr/>
                <p:nvPr/>
              </p:nvPicPr>
              <p:blipFill>
                <a:blip r:embed="rId442"/>
                <a:stretch>
                  <a:fillRect/>
                </a:stretch>
              </p:blipFill>
              <p:spPr>
                <a:xfrm>
                  <a:off x="3230319" y="687586"/>
                  <a:ext cx="8352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443">
              <p14:nvContentPartPr>
                <p14:cNvPr id="403" name="Ink 402">
                  <a:extLst>
                    <a:ext uri="{FF2B5EF4-FFF2-40B4-BE49-F238E27FC236}">
                      <a16:creationId xmlns:a16="http://schemas.microsoft.com/office/drawing/2014/main" id="{A6B079F4-E760-3BED-8A74-02CF2821674A}"/>
                    </a:ext>
                  </a:extLst>
                </p14:cNvPr>
                <p14:cNvContentPartPr/>
                <p14:nvPr/>
              </p14:nvContentPartPr>
              <p14:xfrm>
                <a:off x="3288639" y="906826"/>
                <a:ext cx="360" cy="1440"/>
              </p14:xfrm>
            </p:contentPart>
          </mc:Choice>
          <mc:Fallback xmlns="">
            <p:pic>
              <p:nvPicPr>
                <p:cNvPr id="403" name="Ink 402">
                  <a:extLst>
                    <a:ext uri="{FF2B5EF4-FFF2-40B4-BE49-F238E27FC236}">
                      <a16:creationId xmlns:a16="http://schemas.microsoft.com/office/drawing/2014/main" id="{A6B079F4-E760-3BED-8A74-02CF2821674A}"/>
                    </a:ext>
                  </a:extLst>
                </p:cNvPr>
                <p:cNvPicPr/>
                <p:nvPr/>
              </p:nvPicPr>
              <p:blipFill>
                <a:blip r:embed="rId444"/>
                <a:stretch>
                  <a:fillRect/>
                </a:stretch>
              </p:blipFill>
              <p:spPr>
                <a:xfrm>
                  <a:off x="3279999" y="898186"/>
                  <a:ext cx="18000" cy="19080"/>
                </a:xfrm>
                <a:prstGeom prst="rect">
                  <a:avLst/>
                </a:prstGeom>
              </p:spPr>
            </p:pic>
          </mc:Fallback>
        </mc:AlternateContent>
      </p:grpSp>
      <p:grpSp>
        <p:nvGrpSpPr>
          <p:cNvPr id="411" name="Group 410">
            <a:extLst>
              <a:ext uri="{FF2B5EF4-FFF2-40B4-BE49-F238E27FC236}">
                <a16:creationId xmlns:a16="http://schemas.microsoft.com/office/drawing/2014/main" id="{D4466B01-7DDF-BD79-A310-E881E5F7DB36}"/>
              </a:ext>
            </a:extLst>
          </p:cNvPr>
          <p:cNvGrpSpPr/>
          <p:nvPr/>
        </p:nvGrpSpPr>
        <p:grpSpPr>
          <a:xfrm>
            <a:off x="3976239" y="687226"/>
            <a:ext cx="376560" cy="253440"/>
            <a:chOff x="3976239" y="687226"/>
            <a:chExt cx="376560" cy="253440"/>
          </a:xfrm>
        </p:grpSpPr>
        <mc:AlternateContent xmlns:mc="http://schemas.openxmlformats.org/markup-compatibility/2006" xmlns:p14="http://schemas.microsoft.com/office/powerpoint/2010/main">
          <mc:Choice Requires="p14">
            <p:contentPart p14:bwMode="auto" r:id="rId445">
              <p14:nvContentPartPr>
                <p14:cNvPr id="405" name="Ink 404">
                  <a:extLst>
                    <a:ext uri="{FF2B5EF4-FFF2-40B4-BE49-F238E27FC236}">
                      <a16:creationId xmlns:a16="http://schemas.microsoft.com/office/drawing/2014/main" id="{8FB664F3-AAE1-A78F-188C-255E52210977}"/>
                    </a:ext>
                  </a:extLst>
                </p14:cNvPr>
                <p14:cNvContentPartPr/>
                <p14:nvPr/>
              </p14:nvContentPartPr>
              <p14:xfrm>
                <a:off x="3990639" y="722866"/>
                <a:ext cx="74880" cy="120240"/>
              </p14:xfrm>
            </p:contentPart>
          </mc:Choice>
          <mc:Fallback xmlns="">
            <p:pic>
              <p:nvPicPr>
                <p:cNvPr id="405" name="Ink 404">
                  <a:extLst>
                    <a:ext uri="{FF2B5EF4-FFF2-40B4-BE49-F238E27FC236}">
                      <a16:creationId xmlns:a16="http://schemas.microsoft.com/office/drawing/2014/main" id="{8FB664F3-AAE1-A78F-188C-255E52210977}"/>
                    </a:ext>
                  </a:extLst>
                </p:cNvPr>
                <p:cNvPicPr/>
                <p:nvPr/>
              </p:nvPicPr>
              <p:blipFill>
                <a:blip r:embed="rId446"/>
                <a:stretch>
                  <a:fillRect/>
                </a:stretch>
              </p:blipFill>
              <p:spPr>
                <a:xfrm>
                  <a:off x="3981639" y="713866"/>
                  <a:ext cx="9252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447">
              <p14:nvContentPartPr>
                <p14:cNvPr id="406" name="Ink 405">
                  <a:extLst>
                    <a:ext uri="{FF2B5EF4-FFF2-40B4-BE49-F238E27FC236}">
                      <a16:creationId xmlns:a16="http://schemas.microsoft.com/office/drawing/2014/main" id="{357610BF-834E-AD2D-51D9-36872AD228C6}"/>
                    </a:ext>
                  </a:extLst>
                </p14:cNvPr>
                <p14:cNvContentPartPr/>
                <p14:nvPr/>
              </p14:nvContentPartPr>
              <p14:xfrm>
                <a:off x="3976239" y="687226"/>
                <a:ext cx="173520" cy="157320"/>
              </p14:xfrm>
            </p:contentPart>
          </mc:Choice>
          <mc:Fallback xmlns="">
            <p:pic>
              <p:nvPicPr>
                <p:cNvPr id="406" name="Ink 405">
                  <a:extLst>
                    <a:ext uri="{FF2B5EF4-FFF2-40B4-BE49-F238E27FC236}">
                      <a16:creationId xmlns:a16="http://schemas.microsoft.com/office/drawing/2014/main" id="{357610BF-834E-AD2D-51D9-36872AD228C6}"/>
                    </a:ext>
                  </a:extLst>
                </p:cNvPr>
                <p:cNvPicPr/>
                <p:nvPr/>
              </p:nvPicPr>
              <p:blipFill>
                <a:blip r:embed="rId448"/>
                <a:stretch>
                  <a:fillRect/>
                </a:stretch>
              </p:blipFill>
              <p:spPr>
                <a:xfrm>
                  <a:off x="3967239" y="678586"/>
                  <a:ext cx="19116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449">
              <p14:nvContentPartPr>
                <p14:cNvPr id="407" name="Ink 406">
                  <a:extLst>
                    <a:ext uri="{FF2B5EF4-FFF2-40B4-BE49-F238E27FC236}">
                      <a16:creationId xmlns:a16="http://schemas.microsoft.com/office/drawing/2014/main" id="{32B42648-A3D5-19B4-54F6-44CBC232F912}"/>
                    </a:ext>
                  </a:extLst>
                </p14:cNvPr>
                <p14:cNvContentPartPr/>
                <p14:nvPr/>
              </p14:nvContentPartPr>
              <p14:xfrm>
                <a:off x="4132119" y="815746"/>
                <a:ext cx="53640" cy="107280"/>
              </p14:xfrm>
            </p:contentPart>
          </mc:Choice>
          <mc:Fallback xmlns="">
            <p:pic>
              <p:nvPicPr>
                <p:cNvPr id="407" name="Ink 406">
                  <a:extLst>
                    <a:ext uri="{FF2B5EF4-FFF2-40B4-BE49-F238E27FC236}">
                      <a16:creationId xmlns:a16="http://schemas.microsoft.com/office/drawing/2014/main" id="{32B42648-A3D5-19B4-54F6-44CBC232F912}"/>
                    </a:ext>
                  </a:extLst>
                </p:cNvPr>
                <p:cNvPicPr/>
                <p:nvPr/>
              </p:nvPicPr>
              <p:blipFill>
                <a:blip r:embed="rId450"/>
                <a:stretch>
                  <a:fillRect/>
                </a:stretch>
              </p:blipFill>
              <p:spPr>
                <a:xfrm>
                  <a:off x="4123479" y="806746"/>
                  <a:ext cx="7128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451">
              <p14:nvContentPartPr>
                <p14:cNvPr id="408" name="Ink 407">
                  <a:extLst>
                    <a:ext uri="{FF2B5EF4-FFF2-40B4-BE49-F238E27FC236}">
                      <a16:creationId xmlns:a16="http://schemas.microsoft.com/office/drawing/2014/main" id="{7CC5725E-72D4-9BB0-405F-DEDC9F9C2C06}"/>
                    </a:ext>
                  </a:extLst>
                </p14:cNvPr>
                <p14:cNvContentPartPr/>
                <p14:nvPr/>
              </p14:nvContentPartPr>
              <p14:xfrm>
                <a:off x="4203399" y="850306"/>
                <a:ext cx="21960" cy="90360"/>
              </p14:xfrm>
            </p:contentPart>
          </mc:Choice>
          <mc:Fallback xmlns="">
            <p:pic>
              <p:nvPicPr>
                <p:cNvPr id="408" name="Ink 407">
                  <a:extLst>
                    <a:ext uri="{FF2B5EF4-FFF2-40B4-BE49-F238E27FC236}">
                      <a16:creationId xmlns:a16="http://schemas.microsoft.com/office/drawing/2014/main" id="{7CC5725E-72D4-9BB0-405F-DEDC9F9C2C06}"/>
                    </a:ext>
                  </a:extLst>
                </p:cNvPr>
                <p:cNvPicPr/>
                <p:nvPr/>
              </p:nvPicPr>
              <p:blipFill>
                <a:blip r:embed="rId452"/>
                <a:stretch>
                  <a:fillRect/>
                </a:stretch>
              </p:blipFill>
              <p:spPr>
                <a:xfrm>
                  <a:off x="4194399" y="841666"/>
                  <a:ext cx="3960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453">
              <p14:nvContentPartPr>
                <p14:cNvPr id="409" name="Ink 408">
                  <a:extLst>
                    <a:ext uri="{FF2B5EF4-FFF2-40B4-BE49-F238E27FC236}">
                      <a16:creationId xmlns:a16="http://schemas.microsoft.com/office/drawing/2014/main" id="{42BED908-45E8-55B0-C707-49F3D7417C47}"/>
                    </a:ext>
                  </a:extLst>
                </p14:cNvPr>
                <p14:cNvContentPartPr/>
                <p14:nvPr/>
              </p14:nvContentPartPr>
              <p14:xfrm>
                <a:off x="4259919" y="707746"/>
                <a:ext cx="92880" cy="71280"/>
              </p14:xfrm>
            </p:contentPart>
          </mc:Choice>
          <mc:Fallback xmlns="">
            <p:pic>
              <p:nvPicPr>
                <p:cNvPr id="409" name="Ink 408">
                  <a:extLst>
                    <a:ext uri="{FF2B5EF4-FFF2-40B4-BE49-F238E27FC236}">
                      <a16:creationId xmlns:a16="http://schemas.microsoft.com/office/drawing/2014/main" id="{42BED908-45E8-55B0-C707-49F3D7417C47}"/>
                    </a:ext>
                  </a:extLst>
                </p:cNvPr>
                <p:cNvPicPr/>
                <p:nvPr/>
              </p:nvPicPr>
              <p:blipFill>
                <a:blip r:embed="rId454"/>
                <a:stretch>
                  <a:fillRect/>
                </a:stretch>
              </p:blipFill>
              <p:spPr>
                <a:xfrm>
                  <a:off x="4250919" y="698746"/>
                  <a:ext cx="11052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455">
              <p14:nvContentPartPr>
                <p14:cNvPr id="410" name="Ink 409">
                  <a:extLst>
                    <a:ext uri="{FF2B5EF4-FFF2-40B4-BE49-F238E27FC236}">
                      <a16:creationId xmlns:a16="http://schemas.microsoft.com/office/drawing/2014/main" id="{30737987-85CE-CD0A-9102-93A73DB6A9C4}"/>
                    </a:ext>
                  </a:extLst>
                </p14:cNvPr>
                <p14:cNvContentPartPr/>
                <p14:nvPr/>
              </p14:nvContentPartPr>
              <p14:xfrm>
                <a:off x="4330839" y="871546"/>
                <a:ext cx="360" cy="360"/>
              </p14:xfrm>
            </p:contentPart>
          </mc:Choice>
          <mc:Fallback xmlns="">
            <p:pic>
              <p:nvPicPr>
                <p:cNvPr id="410" name="Ink 409">
                  <a:extLst>
                    <a:ext uri="{FF2B5EF4-FFF2-40B4-BE49-F238E27FC236}">
                      <a16:creationId xmlns:a16="http://schemas.microsoft.com/office/drawing/2014/main" id="{30737987-85CE-CD0A-9102-93A73DB6A9C4}"/>
                    </a:ext>
                  </a:extLst>
                </p:cNvPr>
                <p:cNvPicPr/>
                <p:nvPr/>
              </p:nvPicPr>
              <p:blipFill>
                <a:blip r:embed="rId247"/>
                <a:stretch>
                  <a:fillRect/>
                </a:stretch>
              </p:blipFill>
              <p:spPr>
                <a:xfrm>
                  <a:off x="4321839" y="862546"/>
                  <a:ext cx="18000" cy="18000"/>
                </a:xfrm>
                <a:prstGeom prst="rect">
                  <a:avLst/>
                </a:prstGeom>
              </p:spPr>
            </p:pic>
          </mc:Fallback>
        </mc:AlternateContent>
      </p:grpSp>
      <p:grpSp>
        <p:nvGrpSpPr>
          <p:cNvPr id="425" name="Group 424">
            <a:extLst>
              <a:ext uri="{FF2B5EF4-FFF2-40B4-BE49-F238E27FC236}">
                <a16:creationId xmlns:a16="http://schemas.microsoft.com/office/drawing/2014/main" id="{5C2E3303-89D8-CC7E-6DBE-978A07E127F6}"/>
              </a:ext>
            </a:extLst>
          </p:cNvPr>
          <p:cNvGrpSpPr/>
          <p:nvPr/>
        </p:nvGrpSpPr>
        <p:grpSpPr>
          <a:xfrm>
            <a:off x="2813799" y="3344746"/>
            <a:ext cx="452520" cy="321480"/>
            <a:chOff x="2813799" y="3344746"/>
            <a:chExt cx="452520" cy="321480"/>
          </a:xfrm>
        </p:grpSpPr>
        <mc:AlternateContent xmlns:mc="http://schemas.openxmlformats.org/markup-compatibility/2006" xmlns:p14="http://schemas.microsoft.com/office/powerpoint/2010/main">
          <mc:Choice Requires="p14">
            <p:contentPart p14:bwMode="auto" r:id="rId456">
              <p14:nvContentPartPr>
                <p14:cNvPr id="418" name="Ink 417">
                  <a:extLst>
                    <a:ext uri="{FF2B5EF4-FFF2-40B4-BE49-F238E27FC236}">
                      <a16:creationId xmlns:a16="http://schemas.microsoft.com/office/drawing/2014/main" id="{8FCF7B42-54C7-9DD6-4157-E62206B0ACEE}"/>
                    </a:ext>
                  </a:extLst>
                </p14:cNvPr>
                <p14:cNvContentPartPr/>
                <p14:nvPr/>
              </p14:nvContentPartPr>
              <p14:xfrm>
                <a:off x="2919639" y="3352666"/>
                <a:ext cx="43200" cy="198360"/>
              </p14:xfrm>
            </p:contentPart>
          </mc:Choice>
          <mc:Fallback xmlns="">
            <p:pic>
              <p:nvPicPr>
                <p:cNvPr id="418" name="Ink 417">
                  <a:extLst>
                    <a:ext uri="{FF2B5EF4-FFF2-40B4-BE49-F238E27FC236}">
                      <a16:creationId xmlns:a16="http://schemas.microsoft.com/office/drawing/2014/main" id="{8FCF7B42-54C7-9DD6-4157-E62206B0ACEE}"/>
                    </a:ext>
                  </a:extLst>
                </p:cNvPr>
                <p:cNvPicPr/>
                <p:nvPr/>
              </p:nvPicPr>
              <p:blipFill>
                <a:blip r:embed="rId457"/>
                <a:stretch>
                  <a:fillRect/>
                </a:stretch>
              </p:blipFill>
              <p:spPr>
                <a:xfrm>
                  <a:off x="2910639" y="3343666"/>
                  <a:ext cx="608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58">
              <p14:nvContentPartPr>
                <p14:cNvPr id="419" name="Ink 418">
                  <a:extLst>
                    <a:ext uri="{FF2B5EF4-FFF2-40B4-BE49-F238E27FC236}">
                      <a16:creationId xmlns:a16="http://schemas.microsoft.com/office/drawing/2014/main" id="{B1F19DF8-D0E4-09B8-E345-819AB1BFE927}"/>
                    </a:ext>
                  </a:extLst>
                </p14:cNvPr>
                <p14:cNvContentPartPr/>
                <p14:nvPr/>
              </p14:nvContentPartPr>
              <p14:xfrm>
                <a:off x="2813799" y="3373546"/>
                <a:ext cx="104760" cy="213480"/>
              </p14:xfrm>
            </p:contentPart>
          </mc:Choice>
          <mc:Fallback xmlns="">
            <p:pic>
              <p:nvPicPr>
                <p:cNvPr id="419" name="Ink 418">
                  <a:extLst>
                    <a:ext uri="{FF2B5EF4-FFF2-40B4-BE49-F238E27FC236}">
                      <a16:creationId xmlns:a16="http://schemas.microsoft.com/office/drawing/2014/main" id="{B1F19DF8-D0E4-09B8-E345-819AB1BFE927}"/>
                    </a:ext>
                  </a:extLst>
                </p:cNvPr>
                <p:cNvPicPr/>
                <p:nvPr/>
              </p:nvPicPr>
              <p:blipFill>
                <a:blip r:embed="rId459"/>
                <a:stretch>
                  <a:fillRect/>
                </a:stretch>
              </p:blipFill>
              <p:spPr>
                <a:xfrm>
                  <a:off x="2804799" y="3364906"/>
                  <a:ext cx="12240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460">
              <p14:nvContentPartPr>
                <p14:cNvPr id="420" name="Ink 419">
                  <a:extLst>
                    <a:ext uri="{FF2B5EF4-FFF2-40B4-BE49-F238E27FC236}">
                      <a16:creationId xmlns:a16="http://schemas.microsoft.com/office/drawing/2014/main" id="{A8389646-91F8-1483-F3D1-6EA0DC48EEB3}"/>
                    </a:ext>
                  </a:extLst>
                </p14:cNvPr>
                <p14:cNvContentPartPr/>
                <p14:nvPr/>
              </p14:nvContentPartPr>
              <p14:xfrm>
                <a:off x="2835039" y="3344746"/>
                <a:ext cx="135360" cy="15120"/>
              </p14:xfrm>
            </p:contentPart>
          </mc:Choice>
          <mc:Fallback xmlns="">
            <p:pic>
              <p:nvPicPr>
                <p:cNvPr id="420" name="Ink 419">
                  <a:extLst>
                    <a:ext uri="{FF2B5EF4-FFF2-40B4-BE49-F238E27FC236}">
                      <a16:creationId xmlns:a16="http://schemas.microsoft.com/office/drawing/2014/main" id="{A8389646-91F8-1483-F3D1-6EA0DC48EEB3}"/>
                    </a:ext>
                  </a:extLst>
                </p:cNvPr>
                <p:cNvPicPr/>
                <p:nvPr/>
              </p:nvPicPr>
              <p:blipFill>
                <a:blip r:embed="rId461"/>
                <a:stretch>
                  <a:fillRect/>
                </a:stretch>
              </p:blipFill>
              <p:spPr>
                <a:xfrm>
                  <a:off x="2826039" y="3336106"/>
                  <a:ext cx="15300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462">
              <p14:nvContentPartPr>
                <p14:cNvPr id="421" name="Ink 420">
                  <a:extLst>
                    <a:ext uri="{FF2B5EF4-FFF2-40B4-BE49-F238E27FC236}">
                      <a16:creationId xmlns:a16="http://schemas.microsoft.com/office/drawing/2014/main" id="{302A2565-A5EB-15A9-A8D1-6D45DC19CF97}"/>
                    </a:ext>
                  </a:extLst>
                </p14:cNvPr>
                <p14:cNvContentPartPr/>
                <p14:nvPr/>
              </p14:nvContentPartPr>
              <p14:xfrm>
                <a:off x="2984079" y="3500266"/>
                <a:ext cx="47880" cy="109080"/>
              </p14:xfrm>
            </p:contentPart>
          </mc:Choice>
          <mc:Fallback xmlns="">
            <p:pic>
              <p:nvPicPr>
                <p:cNvPr id="421" name="Ink 420">
                  <a:extLst>
                    <a:ext uri="{FF2B5EF4-FFF2-40B4-BE49-F238E27FC236}">
                      <a16:creationId xmlns:a16="http://schemas.microsoft.com/office/drawing/2014/main" id="{302A2565-A5EB-15A9-A8D1-6D45DC19CF97}"/>
                    </a:ext>
                  </a:extLst>
                </p:cNvPr>
                <p:cNvPicPr/>
                <p:nvPr/>
              </p:nvPicPr>
              <p:blipFill>
                <a:blip r:embed="rId463"/>
                <a:stretch>
                  <a:fillRect/>
                </a:stretch>
              </p:blipFill>
              <p:spPr>
                <a:xfrm>
                  <a:off x="2975079" y="3491626"/>
                  <a:ext cx="6552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464">
              <p14:nvContentPartPr>
                <p14:cNvPr id="422" name="Ink 421">
                  <a:extLst>
                    <a:ext uri="{FF2B5EF4-FFF2-40B4-BE49-F238E27FC236}">
                      <a16:creationId xmlns:a16="http://schemas.microsoft.com/office/drawing/2014/main" id="{386B7EDA-13DB-2F8B-00FB-20ECA3A5D0B8}"/>
                    </a:ext>
                  </a:extLst>
                </p14:cNvPr>
                <p14:cNvContentPartPr/>
                <p14:nvPr/>
              </p14:nvContentPartPr>
              <p14:xfrm>
                <a:off x="3075159" y="3536626"/>
                <a:ext cx="113400" cy="129600"/>
              </p14:xfrm>
            </p:contentPart>
          </mc:Choice>
          <mc:Fallback xmlns="">
            <p:pic>
              <p:nvPicPr>
                <p:cNvPr id="422" name="Ink 421">
                  <a:extLst>
                    <a:ext uri="{FF2B5EF4-FFF2-40B4-BE49-F238E27FC236}">
                      <a16:creationId xmlns:a16="http://schemas.microsoft.com/office/drawing/2014/main" id="{386B7EDA-13DB-2F8B-00FB-20ECA3A5D0B8}"/>
                    </a:ext>
                  </a:extLst>
                </p:cNvPr>
                <p:cNvPicPr/>
                <p:nvPr/>
              </p:nvPicPr>
              <p:blipFill>
                <a:blip r:embed="rId465"/>
                <a:stretch>
                  <a:fillRect/>
                </a:stretch>
              </p:blipFill>
              <p:spPr>
                <a:xfrm>
                  <a:off x="3066159" y="3527986"/>
                  <a:ext cx="13104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466">
              <p14:nvContentPartPr>
                <p14:cNvPr id="423" name="Ink 422">
                  <a:extLst>
                    <a:ext uri="{FF2B5EF4-FFF2-40B4-BE49-F238E27FC236}">
                      <a16:creationId xmlns:a16="http://schemas.microsoft.com/office/drawing/2014/main" id="{4E57E548-B62A-459A-8F85-E9B8EEB2E128}"/>
                    </a:ext>
                  </a:extLst>
                </p14:cNvPr>
                <p14:cNvContentPartPr/>
                <p14:nvPr/>
              </p14:nvContentPartPr>
              <p14:xfrm>
                <a:off x="3203679" y="3438346"/>
                <a:ext cx="58320" cy="95400"/>
              </p14:xfrm>
            </p:contentPart>
          </mc:Choice>
          <mc:Fallback xmlns="">
            <p:pic>
              <p:nvPicPr>
                <p:cNvPr id="423" name="Ink 422">
                  <a:extLst>
                    <a:ext uri="{FF2B5EF4-FFF2-40B4-BE49-F238E27FC236}">
                      <a16:creationId xmlns:a16="http://schemas.microsoft.com/office/drawing/2014/main" id="{4E57E548-B62A-459A-8F85-E9B8EEB2E128}"/>
                    </a:ext>
                  </a:extLst>
                </p:cNvPr>
                <p:cNvPicPr/>
                <p:nvPr/>
              </p:nvPicPr>
              <p:blipFill>
                <a:blip r:embed="rId467"/>
                <a:stretch>
                  <a:fillRect/>
                </a:stretch>
              </p:blipFill>
              <p:spPr>
                <a:xfrm>
                  <a:off x="3194679" y="3429706"/>
                  <a:ext cx="7596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468">
              <p14:nvContentPartPr>
                <p14:cNvPr id="424" name="Ink 423">
                  <a:extLst>
                    <a:ext uri="{FF2B5EF4-FFF2-40B4-BE49-F238E27FC236}">
                      <a16:creationId xmlns:a16="http://schemas.microsoft.com/office/drawing/2014/main" id="{4C76CBA2-99EE-49D7-A93A-E6EA0240407A}"/>
                    </a:ext>
                  </a:extLst>
                </p14:cNvPr>
                <p14:cNvContentPartPr/>
                <p14:nvPr/>
              </p14:nvContentPartPr>
              <p14:xfrm>
                <a:off x="3260199" y="3600346"/>
                <a:ext cx="6120" cy="7560"/>
              </p14:xfrm>
            </p:contentPart>
          </mc:Choice>
          <mc:Fallback xmlns="">
            <p:pic>
              <p:nvPicPr>
                <p:cNvPr id="424" name="Ink 423">
                  <a:extLst>
                    <a:ext uri="{FF2B5EF4-FFF2-40B4-BE49-F238E27FC236}">
                      <a16:creationId xmlns:a16="http://schemas.microsoft.com/office/drawing/2014/main" id="{4C76CBA2-99EE-49D7-A93A-E6EA0240407A}"/>
                    </a:ext>
                  </a:extLst>
                </p:cNvPr>
                <p:cNvPicPr/>
                <p:nvPr/>
              </p:nvPicPr>
              <p:blipFill>
                <a:blip r:embed="rId469"/>
                <a:stretch>
                  <a:fillRect/>
                </a:stretch>
              </p:blipFill>
              <p:spPr>
                <a:xfrm>
                  <a:off x="3251199" y="3591706"/>
                  <a:ext cx="23760" cy="25200"/>
                </a:xfrm>
                <a:prstGeom prst="rect">
                  <a:avLst/>
                </a:prstGeom>
              </p:spPr>
            </p:pic>
          </mc:Fallback>
        </mc:AlternateContent>
      </p:grpSp>
      <p:grpSp>
        <p:nvGrpSpPr>
          <p:cNvPr id="428" name="Group 427">
            <a:extLst>
              <a:ext uri="{FF2B5EF4-FFF2-40B4-BE49-F238E27FC236}">
                <a16:creationId xmlns:a16="http://schemas.microsoft.com/office/drawing/2014/main" id="{2CA319EF-D317-59AC-CC0F-C726FE39C83F}"/>
              </a:ext>
            </a:extLst>
          </p:cNvPr>
          <p:cNvGrpSpPr/>
          <p:nvPr/>
        </p:nvGrpSpPr>
        <p:grpSpPr>
          <a:xfrm>
            <a:off x="1956279" y="3142426"/>
            <a:ext cx="299160" cy="447120"/>
            <a:chOff x="1956279" y="3142426"/>
            <a:chExt cx="299160" cy="447120"/>
          </a:xfrm>
        </p:grpSpPr>
        <mc:AlternateContent xmlns:mc="http://schemas.openxmlformats.org/markup-compatibility/2006" xmlns:p14="http://schemas.microsoft.com/office/powerpoint/2010/main">
          <mc:Choice Requires="p14">
            <p:contentPart p14:bwMode="auto" r:id="rId470">
              <p14:nvContentPartPr>
                <p14:cNvPr id="412" name="Ink 411">
                  <a:extLst>
                    <a:ext uri="{FF2B5EF4-FFF2-40B4-BE49-F238E27FC236}">
                      <a16:creationId xmlns:a16="http://schemas.microsoft.com/office/drawing/2014/main" id="{F1E87A92-A9E7-AB1C-C067-DB5DA7D5256C}"/>
                    </a:ext>
                  </a:extLst>
                </p14:cNvPr>
                <p14:cNvContentPartPr/>
                <p14:nvPr/>
              </p14:nvContentPartPr>
              <p14:xfrm>
                <a:off x="1977159" y="3352666"/>
                <a:ext cx="78480" cy="145080"/>
              </p14:xfrm>
            </p:contentPart>
          </mc:Choice>
          <mc:Fallback xmlns="">
            <p:pic>
              <p:nvPicPr>
                <p:cNvPr id="412" name="Ink 411">
                  <a:extLst>
                    <a:ext uri="{FF2B5EF4-FFF2-40B4-BE49-F238E27FC236}">
                      <a16:creationId xmlns:a16="http://schemas.microsoft.com/office/drawing/2014/main" id="{F1E87A92-A9E7-AB1C-C067-DB5DA7D5256C}"/>
                    </a:ext>
                  </a:extLst>
                </p:cNvPr>
                <p:cNvPicPr/>
                <p:nvPr/>
              </p:nvPicPr>
              <p:blipFill>
                <a:blip r:embed="rId471"/>
                <a:stretch>
                  <a:fillRect/>
                </a:stretch>
              </p:blipFill>
              <p:spPr>
                <a:xfrm>
                  <a:off x="1968519" y="3343666"/>
                  <a:ext cx="9612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472">
              <p14:nvContentPartPr>
                <p14:cNvPr id="413" name="Ink 412">
                  <a:extLst>
                    <a:ext uri="{FF2B5EF4-FFF2-40B4-BE49-F238E27FC236}">
                      <a16:creationId xmlns:a16="http://schemas.microsoft.com/office/drawing/2014/main" id="{5EAF829D-C6EB-C4E8-1CE7-261016F4B104}"/>
                    </a:ext>
                  </a:extLst>
                </p14:cNvPr>
                <p14:cNvContentPartPr/>
                <p14:nvPr/>
              </p14:nvContentPartPr>
              <p14:xfrm>
                <a:off x="1956279" y="3302266"/>
                <a:ext cx="130680" cy="211680"/>
              </p14:xfrm>
            </p:contentPart>
          </mc:Choice>
          <mc:Fallback xmlns="">
            <p:pic>
              <p:nvPicPr>
                <p:cNvPr id="413" name="Ink 412">
                  <a:extLst>
                    <a:ext uri="{FF2B5EF4-FFF2-40B4-BE49-F238E27FC236}">
                      <a16:creationId xmlns:a16="http://schemas.microsoft.com/office/drawing/2014/main" id="{5EAF829D-C6EB-C4E8-1CE7-261016F4B104}"/>
                    </a:ext>
                  </a:extLst>
                </p:cNvPr>
                <p:cNvPicPr/>
                <p:nvPr/>
              </p:nvPicPr>
              <p:blipFill>
                <a:blip r:embed="rId473"/>
                <a:stretch>
                  <a:fillRect/>
                </a:stretch>
              </p:blipFill>
              <p:spPr>
                <a:xfrm>
                  <a:off x="1947279" y="3293266"/>
                  <a:ext cx="14832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474">
              <p14:nvContentPartPr>
                <p14:cNvPr id="414" name="Ink 413">
                  <a:extLst>
                    <a:ext uri="{FF2B5EF4-FFF2-40B4-BE49-F238E27FC236}">
                      <a16:creationId xmlns:a16="http://schemas.microsoft.com/office/drawing/2014/main" id="{F1D1AC72-9073-51F4-5E79-68C07AB2EF30}"/>
                    </a:ext>
                  </a:extLst>
                </p14:cNvPr>
                <p14:cNvContentPartPr/>
                <p14:nvPr/>
              </p14:nvContentPartPr>
              <p14:xfrm>
                <a:off x="2168679" y="3451666"/>
                <a:ext cx="360" cy="62280"/>
              </p14:xfrm>
            </p:contentPart>
          </mc:Choice>
          <mc:Fallback xmlns="">
            <p:pic>
              <p:nvPicPr>
                <p:cNvPr id="414" name="Ink 413">
                  <a:extLst>
                    <a:ext uri="{FF2B5EF4-FFF2-40B4-BE49-F238E27FC236}">
                      <a16:creationId xmlns:a16="http://schemas.microsoft.com/office/drawing/2014/main" id="{F1D1AC72-9073-51F4-5E79-68C07AB2EF30}"/>
                    </a:ext>
                  </a:extLst>
                </p:cNvPr>
                <p:cNvPicPr/>
                <p:nvPr/>
              </p:nvPicPr>
              <p:blipFill>
                <a:blip r:embed="rId440"/>
                <a:stretch>
                  <a:fillRect/>
                </a:stretch>
              </p:blipFill>
              <p:spPr>
                <a:xfrm>
                  <a:off x="2160039" y="3443026"/>
                  <a:ext cx="1800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475">
              <p14:nvContentPartPr>
                <p14:cNvPr id="415" name="Ink 414">
                  <a:extLst>
                    <a:ext uri="{FF2B5EF4-FFF2-40B4-BE49-F238E27FC236}">
                      <a16:creationId xmlns:a16="http://schemas.microsoft.com/office/drawing/2014/main" id="{5583C702-055D-2BB9-0692-1F9704E37200}"/>
                    </a:ext>
                  </a:extLst>
                </p14:cNvPr>
                <p14:cNvContentPartPr/>
                <p14:nvPr/>
              </p14:nvContentPartPr>
              <p14:xfrm>
                <a:off x="2176959" y="3487306"/>
                <a:ext cx="63000" cy="102240"/>
              </p14:xfrm>
            </p:contentPart>
          </mc:Choice>
          <mc:Fallback xmlns="">
            <p:pic>
              <p:nvPicPr>
                <p:cNvPr id="415" name="Ink 414">
                  <a:extLst>
                    <a:ext uri="{FF2B5EF4-FFF2-40B4-BE49-F238E27FC236}">
                      <a16:creationId xmlns:a16="http://schemas.microsoft.com/office/drawing/2014/main" id="{5583C702-055D-2BB9-0692-1F9704E37200}"/>
                    </a:ext>
                  </a:extLst>
                </p:cNvPr>
                <p:cNvPicPr/>
                <p:nvPr/>
              </p:nvPicPr>
              <p:blipFill>
                <a:blip r:embed="rId476"/>
                <a:stretch>
                  <a:fillRect/>
                </a:stretch>
              </p:blipFill>
              <p:spPr>
                <a:xfrm>
                  <a:off x="2167959" y="3478306"/>
                  <a:ext cx="8064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477">
              <p14:nvContentPartPr>
                <p14:cNvPr id="416" name="Ink 415">
                  <a:extLst>
                    <a:ext uri="{FF2B5EF4-FFF2-40B4-BE49-F238E27FC236}">
                      <a16:creationId xmlns:a16="http://schemas.microsoft.com/office/drawing/2014/main" id="{2102F238-505B-923F-FE05-CC5CA98CA7CD}"/>
                    </a:ext>
                  </a:extLst>
                </p14:cNvPr>
                <p14:cNvContentPartPr/>
                <p14:nvPr/>
              </p14:nvContentPartPr>
              <p14:xfrm>
                <a:off x="2253999" y="3409186"/>
                <a:ext cx="1440" cy="360"/>
              </p14:xfrm>
            </p:contentPart>
          </mc:Choice>
          <mc:Fallback xmlns="">
            <p:pic>
              <p:nvPicPr>
                <p:cNvPr id="416" name="Ink 415">
                  <a:extLst>
                    <a:ext uri="{FF2B5EF4-FFF2-40B4-BE49-F238E27FC236}">
                      <a16:creationId xmlns:a16="http://schemas.microsoft.com/office/drawing/2014/main" id="{2102F238-505B-923F-FE05-CC5CA98CA7CD}"/>
                    </a:ext>
                  </a:extLst>
                </p:cNvPr>
                <p:cNvPicPr/>
                <p:nvPr/>
              </p:nvPicPr>
              <p:blipFill>
                <a:blip r:embed="rId478"/>
                <a:stretch>
                  <a:fillRect/>
                </a:stretch>
              </p:blipFill>
              <p:spPr>
                <a:xfrm>
                  <a:off x="2244999" y="3400546"/>
                  <a:ext cx="19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79">
              <p14:nvContentPartPr>
                <p14:cNvPr id="426" name="Ink 425">
                  <a:extLst>
                    <a:ext uri="{FF2B5EF4-FFF2-40B4-BE49-F238E27FC236}">
                      <a16:creationId xmlns:a16="http://schemas.microsoft.com/office/drawing/2014/main" id="{78DE5E28-08FC-F908-3016-800081C25BFF}"/>
                    </a:ext>
                  </a:extLst>
                </p14:cNvPr>
                <p14:cNvContentPartPr/>
                <p14:nvPr/>
              </p14:nvContentPartPr>
              <p14:xfrm>
                <a:off x="2153919" y="3142426"/>
                <a:ext cx="30600" cy="74880"/>
              </p14:xfrm>
            </p:contentPart>
          </mc:Choice>
          <mc:Fallback xmlns="">
            <p:pic>
              <p:nvPicPr>
                <p:cNvPr id="426" name="Ink 425">
                  <a:extLst>
                    <a:ext uri="{FF2B5EF4-FFF2-40B4-BE49-F238E27FC236}">
                      <a16:creationId xmlns:a16="http://schemas.microsoft.com/office/drawing/2014/main" id="{78DE5E28-08FC-F908-3016-800081C25BFF}"/>
                    </a:ext>
                  </a:extLst>
                </p:cNvPr>
                <p:cNvPicPr/>
                <p:nvPr/>
              </p:nvPicPr>
              <p:blipFill>
                <a:blip r:embed="rId480"/>
                <a:stretch>
                  <a:fillRect/>
                </a:stretch>
              </p:blipFill>
              <p:spPr>
                <a:xfrm>
                  <a:off x="2144919" y="3133786"/>
                  <a:ext cx="48240" cy="92520"/>
                </a:xfrm>
                <a:prstGeom prst="rect">
                  <a:avLst/>
                </a:prstGeom>
              </p:spPr>
            </p:pic>
          </mc:Fallback>
        </mc:AlternateContent>
        <mc:AlternateContent xmlns:mc="http://schemas.openxmlformats.org/markup-compatibility/2006" xmlns:p14="http://schemas.microsoft.com/office/powerpoint/2010/main">
          <mc:Choice Requires="p14">
            <p:contentPart p14:bwMode="auto" r:id="rId481">
              <p14:nvContentPartPr>
                <p14:cNvPr id="427" name="Ink 426">
                  <a:extLst>
                    <a:ext uri="{FF2B5EF4-FFF2-40B4-BE49-F238E27FC236}">
                      <a16:creationId xmlns:a16="http://schemas.microsoft.com/office/drawing/2014/main" id="{2ECAA949-8199-A873-F6AA-934FE7104FAC}"/>
                    </a:ext>
                  </a:extLst>
                </p14:cNvPr>
                <p14:cNvContentPartPr/>
                <p14:nvPr/>
              </p14:nvContentPartPr>
              <p14:xfrm>
                <a:off x="2189919" y="3288586"/>
                <a:ext cx="7560" cy="12960"/>
              </p14:xfrm>
            </p:contentPart>
          </mc:Choice>
          <mc:Fallback xmlns="">
            <p:pic>
              <p:nvPicPr>
                <p:cNvPr id="427" name="Ink 426">
                  <a:extLst>
                    <a:ext uri="{FF2B5EF4-FFF2-40B4-BE49-F238E27FC236}">
                      <a16:creationId xmlns:a16="http://schemas.microsoft.com/office/drawing/2014/main" id="{2ECAA949-8199-A873-F6AA-934FE7104FAC}"/>
                    </a:ext>
                  </a:extLst>
                </p:cNvPr>
                <p:cNvPicPr/>
                <p:nvPr/>
              </p:nvPicPr>
              <p:blipFill>
                <a:blip r:embed="rId482"/>
                <a:stretch>
                  <a:fillRect/>
                </a:stretch>
              </p:blipFill>
              <p:spPr>
                <a:xfrm>
                  <a:off x="2180919" y="3279946"/>
                  <a:ext cx="25200" cy="30600"/>
                </a:xfrm>
                <a:prstGeom prst="rect">
                  <a:avLst/>
                </a:prstGeom>
              </p:spPr>
            </p:pic>
          </mc:Fallback>
        </mc:AlternateContent>
      </p:grpSp>
      <p:grpSp>
        <p:nvGrpSpPr>
          <p:cNvPr id="431" name="Group 430">
            <a:extLst>
              <a:ext uri="{FF2B5EF4-FFF2-40B4-BE49-F238E27FC236}">
                <a16:creationId xmlns:a16="http://schemas.microsoft.com/office/drawing/2014/main" id="{4D6ABDF2-B4C9-25EC-653F-B841F299950B}"/>
              </a:ext>
            </a:extLst>
          </p:cNvPr>
          <p:cNvGrpSpPr/>
          <p:nvPr/>
        </p:nvGrpSpPr>
        <p:grpSpPr>
          <a:xfrm>
            <a:off x="8236119" y="1757506"/>
            <a:ext cx="207000" cy="326520"/>
            <a:chOff x="8236119" y="1757506"/>
            <a:chExt cx="207000" cy="326520"/>
          </a:xfrm>
        </p:grpSpPr>
        <mc:AlternateContent xmlns:mc="http://schemas.openxmlformats.org/markup-compatibility/2006" xmlns:p14="http://schemas.microsoft.com/office/powerpoint/2010/main">
          <mc:Choice Requires="p14">
            <p:contentPart p14:bwMode="auto" r:id="rId483">
              <p14:nvContentPartPr>
                <p14:cNvPr id="429" name="Ink 428">
                  <a:extLst>
                    <a:ext uri="{FF2B5EF4-FFF2-40B4-BE49-F238E27FC236}">
                      <a16:creationId xmlns:a16="http://schemas.microsoft.com/office/drawing/2014/main" id="{28545C74-0318-0DC8-4604-5333407CC908}"/>
                    </a:ext>
                  </a:extLst>
                </p14:cNvPr>
                <p14:cNvContentPartPr/>
                <p14:nvPr/>
              </p14:nvContentPartPr>
              <p14:xfrm>
                <a:off x="8300199" y="1757506"/>
                <a:ext cx="34560" cy="326520"/>
              </p14:xfrm>
            </p:contentPart>
          </mc:Choice>
          <mc:Fallback xmlns="">
            <p:pic>
              <p:nvPicPr>
                <p:cNvPr id="429" name="Ink 428">
                  <a:extLst>
                    <a:ext uri="{FF2B5EF4-FFF2-40B4-BE49-F238E27FC236}">
                      <a16:creationId xmlns:a16="http://schemas.microsoft.com/office/drawing/2014/main" id="{28545C74-0318-0DC8-4604-5333407CC908}"/>
                    </a:ext>
                  </a:extLst>
                </p:cNvPr>
                <p:cNvPicPr/>
                <p:nvPr/>
              </p:nvPicPr>
              <p:blipFill>
                <a:blip r:embed="rId484"/>
                <a:stretch>
                  <a:fillRect/>
                </a:stretch>
              </p:blipFill>
              <p:spPr>
                <a:xfrm>
                  <a:off x="8291199" y="1748866"/>
                  <a:ext cx="52200" cy="344160"/>
                </a:xfrm>
                <a:prstGeom prst="rect">
                  <a:avLst/>
                </a:prstGeom>
              </p:spPr>
            </p:pic>
          </mc:Fallback>
        </mc:AlternateContent>
        <mc:AlternateContent xmlns:mc="http://schemas.openxmlformats.org/markup-compatibility/2006" xmlns:p14="http://schemas.microsoft.com/office/powerpoint/2010/main">
          <mc:Choice Requires="p14">
            <p:contentPart p14:bwMode="auto" r:id="rId485">
              <p14:nvContentPartPr>
                <p14:cNvPr id="430" name="Ink 429">
                  <a:extLst>
                    <a:ext uri="{FF2B5EF4-FFF2-40B4-BE49-F238E27FC236}">
                      <a16:creationId xmlns:a16="http://schemas.microsoft.com/office/drawing/2014/main" id="{25BF3986-A169-68B2-4F14-01D5CFBB6097}"/>
                    </a:ext>
                  </a:extLst>
                </p14:cNvPr>
                <p14:cNvContentPartPr/>
                <p14:nvPr/>
              </p14:nvContentPartPr>
              <p14:xfrm>
                <a:off x="8236119" y="1933186"/>
                <a:ext cx="207000" cy="149760"/>
              </p14:xfrm>
            </p:contentPart>
          </mc:Choice>
          <mc:Fallback xmlns="">
            <p:pic>
              <p:nvPicPr>
                <p:cNvPr id="430" name="Ink 429">
                  <a:extLst>
                    <a:ext uri="{FF2B5EF4-FFF2-40B4-BE49-F238E27FC236}">
                      <a16:creationId xmlns:a16="http://schemas.microsoft.com/office/drawing/2014/main" id="{25BF3986-A169-68B2-4F14-01D5CFBB6097}"/>
                    </a:ext>
                  </a:extLst>
                </p:cNvPr>
                <p:cNvPicPr/>
                <p:nvPr/>
              </p:nvPicPr>
              <p:blipFill>
                <a:blip r:embed="rId486"/>
                <a:stretch>
                  <a:fillRect/>
                </a:stretch>
              </p:blipFill>
              <p:spPr>
                <a:xfrm>
                  <a:off x="8227479" y="1924186"/>
                  <a:ext cx="224640" cy="167400"/>
                </a:xfrm>
                <a:prstGeom prst="rect">
                  <a:avLst/>
                </a:prstGeom>
              </p:spPr>
            </p:pic>
          </mc:Fallback>
        </mc:AlternateContent>
      </p:grpSp>
      <p:grpSp>
        <p:nvGrpSpPr>
          <p:cNvPr id="437" name="Group 436">
            <a:extLst>
              <a:ext uri="{FF2B5EF4-FFF2-40B4-BE49-F238E27FC236}">
                <a16:creationId xmlns:a16="http://schemas.microsoft.com/office/drawing/2014/main" id="{95B89665-F8E0-24D9-BBEA-5BA2BB3DE468}"/>
              </a:ext>
            </a:extLst>
          </p:cNvPr>
          <p:cNvGrpSpPr/>
          <p:nvPr/>
        </p:nvGrpSpPr>
        <p:grpSpPr>
          <a:xfrm>
            <a:off x="8172759" y="2196346"/>
            <a:ext cx="287640" cy="307440"/>
            <a:chOff x="8172759" y="2196346"/>
            <a:chExt cx="287640" cy="307440"/>
          </a:xfrm>
        </p:grpSpPr>
        <mc:AlternateContent xmlns:mc="http://schemas.openxmlformats.org/markup-compatibility/2006" xmlns:p14="http://schemas.microsoft.com/office/powerpoint/2010/main">
          <mc:Choice Requires="p14">
            <p:contentPart p14:bwMode="auto" r:id="rId487">
              <p14:nvContentPartPr>
                <p14:cNvPr id="432" name="Ink 431">
                  <a:extLst>
                    <a:ext uri="{FF2B5EF4-FFF2-40B4-BE49-F238E27FC236}">
                      <a16:creationId xmlns:a16="http://schemas.microsoft.com/office/drawing/2014/main" id="{66793EB4-AEDA-8EC0-738F-91E402006657}"/>
                    </a:ext>
                  </a:extLst>
                </p14:cNvPr>
                <p14:cNvContentPartPr/>
                <p14:nvPr/>
              </p14:nvContentPartPr>
              <p14:xfrm>
                <a:off x="8172759" y="2246746"/>
                <a:ext cx="163800" cy="208800"/>
              </p14:xfrm>
            </p:contentPart>
          </mc:Choice>
          <mc:Fallback xmlns="">
            <p:pic>
              <p:nvPicPr>
                <p:cNvPr id="432" name="Ink 431">
                  <a:extLst>
                    <a:ext uri="{FF2B5EF4-FFF2-40B4-BE49-F238E27FC236}">
                      <a16:creationId xmlns:a16="http://schemas.microsoft.com/office/drawing/2014/main" id="{66793EB4-AEDA-8EC0-738F-91E402006657}"/>
                    </a:ext>
                  </a:extLst>
                </p:cNvPr>
                <p:cNvPicPr/>
                <p:nvPr/>
              </p:nvPicPr>
              <p:blipFill>
                <a:blip r:embed="rId488"/>
                <a:stretch>
                  <a:fillRect/>
                </a:stretch>
              </p:blipFill>
              <p:spPr>
                <a:xfrm>
                  <a:off x="8163759" y="2238106"/>
                  <a:ext cx="18144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489">
              <p14:nvContentPartPr>
                <p14:cNvPr id="433" name="Ink 432">
                  <a:extLst>
                    <a:ext uri="{FF2B5EF4-FFF2-40B4-BE49-F238E27FC236}">
                      <a16:creationId xmlns:a16="http://schemas.microsoft.com/office/drawing/2014/main" id="{BBE5B842-3FC6-6260-3C89-3568D8CC7078}"/>
                    </a:ext>
                  </a:extLst>
                </p14:cNvPr>
                <p14:cNvContentPartPr/>
                <p14:nvPr/>
              </p14:nvContentPartPr>
              <p14:xfrm>
                <a:off x="8179599" y="2196346"/>
                <a:ext cx="280800" cy="307440"/>
              </p14:xfrm>
            </p:contentPart>
          </mc:Choice>
          <mc:Fallback xmlns="">
            <p:pic>
              <p:nvPicPr>
                <p:cNvPr id="433" name="Ink 432">
                  <a:extLst>
                    <a:ext uri="{FF2B5EF4-FFF2-40B4-BE49-F238E27FC236}">
                      <a16:creationId xmlns:a16="http://schemas.microsoft.com/office/drawing/2014/main" id="{BBE5B842-3FC6-6260-3C89-3568D8CC7078}"/>
                    </a:ext>
                  </a:extLst>
                </p:cNvPr>
                <p:cNvPicPr/>
                <p:nvPr/>
              </p:nvPicPr>
              <p:blipFill>
                <a:blip r:embed="rId490"/>
                <a:stretch>
                  <a:fillRect/>
                </a:stretch>
              </p:blipFill>
              <p:spPr>
                <a:xfrm>
                  <a:off x="8170959" y="2187706"/>
                  <a:ext cx="298440" cy="325080"/>
                </a:xfrm>
                <a:prstGeom prst="rect">
                  <a:avLst/>
                </a:prstGeom>
              </p:spPr>
            </p:pic>
          </mc:Fallback>
        </mc:AlternateContent>
      </p:grpSp>
      <p:grpSp>
        <p:nvGrpSpPr>
          <p:cNvPr id="436" name="Group 435">
            <a:extLst>
              <a:ext uri="{FF2B5EF4-FFF2-40B4-BE49-F238E27FC236}">
                <a16:creationId xmlns:a16="http://schemas.microsoft.com/office/drawing/2014/main" id="{EBA71A36-F410-B1EE-381F-0EB5C0A86EEC}"/>
              </a:ext>
            </a:extLst>
          </p:cNvPr>
          <p:cNvGrpSpPr/>
          <p:nvPr/>
        </p:nvGrpSpPr>
        <p:grpSpPr>
          <a:xfrm>
            <a:off x="8300199" y="2686306"/>
            <a:ext cx="173880" cy="286200"/>
            <a:chOff x="8300199" y="2686306"/>
            <a:chExt cx="173880" cy="286200"/>
          </a:xfrm>
        </p:grpSpPr>
        <mc:AlternateContent xmlns:mc="http://schemas.openxmlformats.org/markup-compatibility/2006" xmlns:p14="http://schemas.microsoft.com/office/powerpoint/2010/main">
          <mc:Choice Requires="p14">
            <p:contentPart p14:bwMode="auto" r:id="rId491">
              <p14:nvContentPartPr>
                <p14:cNvPr id="434" name="Ink 433">
                  <a:extLst>
                    <a:ext uri="{FF2B5EF4-FFF2-40B4-BE49-F238E27FC236}">
                      <a16:creationId xmlns:a16="http://schemas.microsoft.com/office/drawing/2014/main" id="{3B797B39-9583-8A55-69C1-27D069996B52}"/>
                    </a:ext>
                  </a:extLst>
                </p14:cNvPr>
                <p14:cNvContentPartPr/>
                <p14:nvPr/>
              </p14:nvContentPartPr>
              <p14:xfrm>
                <a:off x="8378319" y="2686306"/>
                <a:ext cx="24840" cy="286200"/>
              </p14:xfrm>
            </p:contentPart>
          </mc:Choice>
          <mc:Fallback xmlns="">
            <p:pic>
              <p:nvPicPr>
                <p:cNvPr id="434" name="Ink 433">
                  <a:extLst>
                    <a:ext uri="{FF2B5EF4-FFF2-40B4-BE49-F238E27FC236}">
                      <a16:creationId xmlns:a16="http://schemas.microsoft.com/office/drawing/2014/main" id="{3B797B39-9583-8A55-69C1-27D069996B52}"/>
                    </a:ext>
                  </a:extLst>
                </p:cNvPr>
                <p:cNvPicPr/>
                <p:nvPr/>
              </p:nvPicPr>
              <p:blipFill>
                <a:blip r:embed="rId492"/>
                <a:stretch>
                  <a:fillRect/>
                </a:stretch>
              </p:blipFill>
              <p:spPr>
                <a:xfrm>
                  <a:off x="8369319" y="2677306"/>
                  <a:ext cx="4248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493">
              <p14:nvContentPartPr>
                <p14:cNvPr id="435" name="Ink 434">
                  <a:extLst>
                    <a:ext uri="{FF2B5EF4-FFF2-40B4-BE49-F238E27FC236}">
                      <a16:creationId xmlns:a16="http://schemas.microsoft.com/office/drawing/2014/main" id="{86C5604C-F90A-519F-9213-133287183FF1}"/>
                    </a:ext>
                  </a:extLst>
                </p14:cNvPr>
                <p14:cNvContentPartPr/>
                <p14:nvPr/>
              </p14:nvContentPartPr>
              <p14:xfrm>
                <a:off x="8300199" y="2876746"/>
                <a:ext cx="173880" cy="79560"/>
              </p14:xfrm>
            </p:contentPart>
          </mc:Choice>
          <mc:Fallback xmlns="">
            <p:pic>
              <p:nvPicPr>
                <p:cNvPr id="435" name="Ink 434">
                  <a:extLst>
                    <a:ext uri="{FF2B5EF4-FFF2-40B4-BE49-F238E27FC236}">
                      <a16:creationId xmlns:a16="http://schemas.microsoft.com/office/drawing/2014/main" id="{86C5604C-F90A-519F-9213-133287183FF1}"/>
                    </a:ext>
                  </a:extLst>
                </p:cNvPr>
                <p:cNvPicPr/>
                <p:nvPr/>
              </p:nvPicPr>
              <p:blipFill>
                <a:blip r:embed="rId494"/>
                <a:stretch>
                  <a:fillRect/>
                </a:stretch>
              </p:blipFill>
              <p:spPr>
                <a:xfrm>
                  <a:off x="8291199" y="2868106"/>
                  <a:ext cx="191520" cy="97200"/>
                </a:xfrm>
                <a:prstGeom prst="rect">
                  <a:avLst/>
                </a:prstGeom>
              </p:spPr>
            </p:pic>
          </mc:Fallback>
        </mc:AlternateContent>
      </p:grpSp>
      <p:grpSp>
        <p:nvGrpSpPr>
          <p:cNvPr id="448" name="Group 447">
            <a:extLst>
              <a:ext uri="{FF2B5EF4-FFF2-40B4-BE49-F238E27FC236}">
                <a16:creationId xmlns:a16="http://schemas.microsoft.com/office/drawing/2014/main" id="{7A150280-B061-6C44-61CD-E1304DE51502}"/>
              </a:ext>
            </a:extLst>
          </p:cNvPr>
          <p:cNvGrpSpPr/>
          <p:nvPr/>
        </p:nvGrpSpPr>
        <p:grpSpPr>
          <a:xfrm>
            <a:off x="7903119" y="3175186"/>
            <a:ext cx="496440" cy="689400"/>
            <a:chOff x="7903119" y="3175186"/>
            <a:chExt cx="496440" cy="689400"/>
          </a:xfrm>
        </p:grpSpPr>
        <mc:AlternateContent xmlns:mc="http://schemas.openxmlformats.org/markup-compatibility/2006" xmlns:p14="http://schemas.microsoft.com/office/powerpoint/2010/main">
          <mc:Choice Requires="p14">
            <p:contentPart p14:bwMode="auto" r:id="rId495">
              <p14:nvContentPartPr>
                <p14:cNvPr id="438" name="Ink 437">
                  <a:extLst>
                    <a:ext uri="{FF2B5EF4-FFF2-40B4-BE49-F238E27FC236}">
                      <a16:creationId xmlns:a16="http://schemas.microsoft.com/office/drawing/2014/main" id="{A04E3BC2-E577-BABE-74A8-097C8BC5BCCE}"/>
                    </a:ext>
                  </a:extLst>
                </p14:cNvPr>
                <p14:cNvContentPartPr/>
                <p14:nvPr/>
              </p14:nvContentPartPr>
              <p14:xfrm>
                <a:off x="7903119" y="3189586"/>
                <a:ext cx="242640" cy="227520"/>
              </p14:xfrm>
            </p:contentPart>
          </mc:Choice>
          <mc:Fallback xmlns="">
            <p:pic>
              <p:nvPicPr>
                <p:cNvPr id="438" name="Ink 437">
                  <a:extLst>
                    <a:ext uri="{FF2B5EF4-FFF2-40B4-BE49-F238E27FC236}">
                      <a16:creationId xmlns:a16="http://schemas.microsoft.com/office/drawing/2014/main" id="{A04E3BC2-E577-BABE-74A8-097C8BC5BCCE}"/>
                    </a:ext>
                  </a:extLst>
                </p:cNvPr>
                <p:cNvPicPr/>
                <p:nvPr/>
              </p:nvPicPr>
              <p:blipFill>
                <a:blip r:embed="rId496"/>
                <a:stretch>
                  <a:fillRect/>
                </a:stretch>
              </p:blipFill>
              <p:spPr>
                <a:xfrm>
                  <a:off x="7894119" y="3180586"/>
                  <a:ext cx="26028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497">
              <p14:nvContentPartPr>
                <p14:cNvPr id="439" name="Ink 438">
                  <a:extLst>
                    <a:ext uri="{FF2B5EF4-FFF2-40B4-BE49-F238E27FC236}">
                      <a16:creationId xmlns:a16="http://schemas.microsoft.com/office/drawing/2014/main" id="{6780F2D0-0D55-1EB1-B5BD-251ED382A1F0}"/>
                    </a:ext>
                  </a:extLst>
                </p14:cNvPr>
                <p14:cNvContentPartPr/>
                <p14:nvPr/>
              </p14:nvContentPartPr>
              <p14:xfrm>
                <a:off x="8172759" y="3373546"/>
                <a:ext cx="360" cy="77040"/>
              </p14:xfrm>
            </p:contentPart>
          </mc:Choice>
          <mc:Fallback xmlns="">
            <p:pic>
              <p:nvPicPr>
                <p:cNvPr id="439" name="Ink 438">
                  <a:extLst>
                    <a:ext uri="{FF2B5EF4-FFF2-40B4-BE49-F238E27FC236}">
                      <a16:creationId xmlns:a16="http://schemas.microsoft.com/office/drawing/2014/main" id="{6780F2D0-0D55-1EB1-B5BD-251ED382A1F0}"/>
                    </a:ext>
                  </a:extLst>
                </p:cNvPr>
                <p:cNvPicPr/>
                <p:nvPr/>
              </p:nvPicPr>
              <p:blipFill>
                <a:blip r:embed="rId498"/>
                <a:stretch>
                  <a:fillRect/>
                </a:stretch>
              </p:blipFill>
              <p:spPr>
                <a:xfrm>
                  <a:off x="8163759" y="3364906"/>
                  <a:ext cx="1800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499">
              <p14:nvContentPartPr>
                <p14:cNvPr id="440" name="Ink 439">
                  <a:extLst>
                    <a:ext uri="{FF2B5EF4-FFF2-40B4-BE49-F238E27FC236}">
                      <a16:creationId xmlns:a16="http://schemas.microsoft.com/office/drawing/2014/main" id="{62A22D13-7281-7F58-D760-C50ECDB4458B}"/>
                    </a:ext>
                  </a:extLst>
                </p14:cNvPr>
                <p14:cNvContentPartPr/>
                <p14:nvPr/>
              </p14:nvContentPartPr>
              <p14:xfrm>
                <a:off x="8236119" y="3395146"/>
                <a:ext cx="360" cy="62640"/>
              </p14:xfrm>
            </p:contentPart>
          </mc:Choice>
          <mc:Fallback xmlns="">
            <p:pic>
              <p:nvPicPr>
                <p:cNvPr id="440" name="Ink 439">
                  <a:extLst>
                    <a:ext uri="{FF2B5EF4-FFF2-40B4-BE49-F238E27FC236}">
                      <a16:creationId xmlns:a16="http://schemas.microsoft.com/office/drawing/2014/main" id="{62A22D13-7281-7F58-D760-C50ECDB4458B}"/>
                    </a:ext>
                  </a:extLst>
                </p:cNvPr>
                <p:cNvPicPr/>
                <p:nvPr/>
              </p:nvPicPr>
              <p:blipFill>
                <a:blip r:embed="rId500"/>
                <a:stretch>
                  <a:fillRect/>
                </a:stretch>
              </p:blipFill>
              <p:spPr>
                <a:xfrm>
                  <a:off x="8227479" y="3386506"/>
                  <a:ext cx="1800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501">
              <p14:nvContentPartPr>
                <p14:cNvPr id="441" name="Ink 440">
                  <a:extLst>
                    <a:ext uri="{FF2B5EF4-FFF2-40B4-BE49-F238E27FC236}">
                      <a16:creationId xmlns:a16="http://schemas.microsoft.com/office/drawing/2014/main" id="{F2484E53-A288-A3C7-1B33-0F97B2402209}"/>
                    </a:ext>
                  </a:extLst>
                </p14:cNvPr>
                <p14:cNvContentPartPr/>
                <p14:nvPr/>
              </p14:nvContentPartPr>
              <p14:xfrm>
                <a:off x="8258799" y="3175186"/>
                <a:ext cx="20160" cy="56160"/>
              </p14:xfrm>
            </p:contentPart>
          </mc:Choice>
          <mc:Fallback xmlns="">
            <p:pic>
              <p:nvPicPr>
                <p:cNvPr id="441" name="Ink 440">
                  <a:extLst>
                    <a:ext uri="{FF2B5EF4-FFF2-40B4-BE49-F238E27FC236}">
                      <a16:creationId xmlns:a16="http://schemas.microsoft.com/office/drawing/2014/main" id="{F2484E53-A288-A3C7-1B33-0F97B2402209}"/>
                    </a:ext>
                  </a:extLst>
                </p:cNvPr>
                <p:cNvPicPr/>
                <p:nvPr/>
              </p:nvPicPr>
              <p:blipFill>
                <a:blip r:embed="rId502"/>
                <a:stretch>
                  <a:fillRect/>
                </a:stretch>
              </p:blipFill>
              <p:spPr>
                <a:xfrm>
                  <a:off x="8250159" y="3166186"/>
                  <a:ext cx="3780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503">
              <p14:nvContentPartPr>
                <p14:cNvPr id="443" name="Ink 442">
                  <a:extLst>
                    <a:ext uri="{FF2B5EF4-FFF2-40B4-BE49-F238E27FC236}">
                      <a16:creationId xmlns:a16="http://schemas.microsoft.com/office/drawing/2014/main" id="{FC3B3914-FE15-AD25-80A5-F078389D9956}"/>
                    </a:ext>
                  </a:extLst>
                </p14:cNvPr>
                <p14:cNvContentPartPr/>
                <p14:nvPr/>
              </p14:nvContentPartPr>
              <p14:xfrm>
                <a:off x="7915719" y="3678466"/>
                <a:ext cx="166680" cy="178200"/>
              </p14:xfrm>
            </p:contentPart>
          </mc:Choice>
          <mc:Fallback xmlns="">
            <p:pic>
              <p:nvPicPr>
                <p:cNvPr id="443" name="Ink 442">
                  <a:extLst>
                    <a:ext uri="{FF2B5EF4-FFF2-40B4-BE49-F238E27FC236}">
                      <a16:creationId xmlns:a16="http://schemas.microsoft.com/office/drawing/2014/main" id="{FC3B3914-FE15-AD25-80A5-F078389D9956}"/>
                    </a:ext>
                  </a:extLst>
                </p:cNvPr>
                <p:cNvPicPr/>
                <p:nvPr/>
              </p:nvPicPr>
              <p:blipFill>
                <a:blip r:embed="rId504"/>
                <a:stretch>
                  <a:fillRect/>
                </a:stretch>
              </p:blipFill>
              <p:spPr>
                <a:xfrm>
                  <a:off x="7907079" y="3669466"/>
                  <a:ext cx="18432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505">
              <p14:nvContentPartPr>
                <p14:cNvPr id="444" name="Ink 443">
                  <a:extLst>
                    <a:ext uri="{FF2B5EF4-FFF2-40B4-BE49-F238E27FC236}">
                      <a16:creationId xmlns:a16="http://schemas.microsoft.com/office/drawing/2014/main" id="{37B0B6A4-B201-F429-B2CE-3C65F59615BE}"/>
                    </a:ext>
                  </a:extLst>
                </p14:cNvPr>
                <p14:cNvContentPartPr/>
                <p14:nvPr/>
              </p14:nvContentPartPr>
              <p14:xfrm>
                <a:off x="8137119" y="3805906"/>
                <a:ext cx="360" cy="48600"/>
              </p14:xfrm>
            </p:contentPart>
          </mc:Choice>
          <mc:Fallback xmlns="">
            <p:pic>
              <p:nvPicPr>
                <p:cNvPr id="444" name="Ink 443">
                  <a:extLst>
                    <a:ext uri="{FF2B5EF4-FFF2-40B4-BE49-F238E27FC236}">
                      <a16:creationId xmlns:a16="http://schemas.microsoft.com/office/drawing/2014/main" id="{37B0B6A4-B201-F429-B2CE-3C65F59615BE}"/>
                    </a:ext>
                  </a:extLst>
                </p:cNvPr>
                <p:cNvPicPr/>
                <p:nvPr/>
              </p:nvPicPr>
              <p:blipFill>
                <a:blip r:embed="rId506"/>
                <a:stretch>
                  <a:fillRect/>
                </a:stretch>
              </p:blipFill>
              <p:spPr>
                <a:xfrm>
                  <a:off x="8128119" y="3797266"/>
                  <a:ext cx="1800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507">
              <p14:nvContentPartPr>
                <p14:cNvPr id="446" name="Ink 445">
                  <a:extLst>
                    <a:ext uri="{FF2B5EF4-FFF2-40B4-BE49-F238E27FC236}">
                      <a16:creationId xmlns:a16="http://schemas.microsoft.com/office/drawing/2014/main" id="{9CD7B8E1-46A6-8A0A-C931-C577AE4ECCE1}"/>
                    </a:ext>
                  </a:extLst>
                </p14:cNvPr>
                <p14:cNvContentPartPr/>
                <p14:nvPr/>
              </p14:nvContentPartPr>
              <p14:xfrm>
                <a:off x="8208039" y="3770626"/>
                <a:ext cx="116640" cy="93960"/>
              </p14:xfrm>
            </p:contentPart>
          </mc:Choice>
          <mc:Fallback xmlns="">
            <p:pic>
              <p:nvPicPr>
                <p:cNvPr id="446" name="Ink 445">
                  <a:extLst>
                    <a:ext uri="{FF2B5EF4-FFF2-40B4-BE49-F238E27FC236}">
                      <a16:creationId xmlns:a16="http://schemas.microsoft.com/office/drawing/2014/main" id="{9CD7B8E1-46A6-8A0A-C931-C577AE4ECCE1}"/>
                    </a:ext>
                  </a:extLst>
                </p:cNvPr>
                <p:cNvPicPr/>
                <p:nvPr/>
              </p:nvPicPr>
              <p:blipFill>
                <a:blip r:embed="rId508"/>
                <a:stretch>
                  <a:fillRect/>
                </a:stretch>
              </p:blipFill>
              <p:spPr>
                <a:xfrm>
                  <a:off x="8199399" y="3761626"/>
                  <a:ext cx="13428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509">
              <p14:nvContentPartPr>
                <p14:cNvPr id="447" name="Ink 446">
                  <a:extLst>
                    <a:ext uri="{FF2B5EF4-FFF2-40B4-BE49-F238E27FC236}">
                      <a16:creationId xmlns:a16="http://schemas.microsoft.com/office/drawing/2014/main" id="{5261BA93-A4FA-4DD7-9E02-3A164E4B0DD6}"/>
                    </a:ext>
                  </a:extLst>
                </p14:cNvPr>
                <p14:cNvContentPartPr/>
                <p14:nvPr/>
              </p14:nvContentPartPr>
              <p14:xfrm>
                <a:off x="8364639" y="3551026"/>
                <a:ext cx="34920" cy="93600"/>
              </p14:xfrm>
            </p:contentPart>
          </mc:Choice>
          <mc:Fallback xmlns="">
            <p:pic>
              <p:nvPicPr>
                <p:cNvPr id="447" name="Ink 446">
                  <a:extLst>
                    <a:ext uri="{FF2B5EF4-FFF2-40B4-BE49-F238E27FC236}">
                      <a16:creationId xmlns:a16="http://schemas.microsoft.com/office/drawing/2014/main" id="{5261BA93-A4FA-4DD7-9E02-3A164E4B0DD6}"/>
                    </a:ext>
                  </a:extLst>
                </p:cNvPr>
                <p:cNvPicPr/>
                <p:nvPr/>
              </p:nvPicPr>
              <p:blipFill>
                <a:blip r:embed="rId510"/>
                <a:stretch>
                  <a:fillRect/>
                </a:stretch>
              </p:blipFill>
              <p:spPr>
                <a:xfrm>
                  <a:off x="8355999" y="3542026"/>
                  <a:ext cx="52560" cy="111240"/>
                </a:xfrm>
                <a:prstGeom prst="rect">
                  <a:avLst/>
                </a:prstGeom>
              </p:spPr>
            </p:pic>
          </mc:Fallback>
        </mc:AlternateContent>
      </p:grpSp>
      <p:grpSp>
        <p:nvGrpSpPr>
          <p:cNvPr id="452" name="Group 451">
            <a:extLst>
              <a:ext uri="{FF2B5EF4-FFF2-40B4-BE49-F238E27FC236}">
                <a16:creationId xmlns:a16="http://schemas.microsoft.com/office/drawing/2014/main" id="{AC360C91-A009-9856-5FAE-932BDC558C0C}"/>
              </a:ext>
            </a:extLst>
          </p:cNvPr>
          <p:cNvGrpSpPr/>
          <p:nvPr/>
        </p:nvGrpSpPr>
        <p:grpSpPr>
          <a:xfrm>
            <a:off x="8392359" y="4040266"/>
            <a:ext cx="360" cy="219960"/>
            <a:chOff x="8392359" y="4040266"/>
            <a:chExt cx="360" cy="219960"/>
          </a:xfrm>
        </p:grpSpPr>
        <mc:AlternateContent xmlns:mc="http://schemas.openxmlformats.org/markup-compatibility/2006" xmlns:p14="http://schemas.microsoft.com/office/powerpoint/2010/main">
          <mc:Choice Requires="p14">
            <p:contentPart p14:bwMode="auto" r:id="rId511">
              <p14:nvContentPartPr>
                <p14:cNvPr id="449" name="Ink 448">
                  <a:extLst>
                    <a:ext uri="{FF2B5EF4-FFF2-40B4-BE49-F238E27FC236}">
                      <a16:creationId xmlns:a16="http://schemas.microsoft.com/office/drawing/2014/main" id="{0DCD0D26-5DD2-096C-E3DF-62E5DA21220A}"/>
                    </a:ext>
                  </a:extLst>
                </p14:cNvPr>
                <p14:cNvContentPartPr/>
                <p14:nvPr/>
              </p14:nvContentPartPr>
              <p14:xfrm>
                <a:off x="8392359" y="4040266"/>
                <a:ext cx="360" cy="360"/>
              </p14:xfrm>
            </p:contentPart>
          </mc:Choice>
          <mc:Fallback xmlns="">
            <p:pic>
              <p:nvPicPr>
                <p:cNvPr id="449" name="Ink 448">
                  <a:extLst>
                    <a:ext uri="{FF2B5EF4-FFF2-40B4-BE49-F238E27FC236}">
                      <a16:creationId xmlns:a16="http://schemas.microsoft.com/office/drawing/2014/main" id="{0DCD0D26-5DD2-096C-E3DF-62E5DA21220A}"/>
                    </a:ext>
                  </a:extLst>
                </p:cNvPr>
                <p:cNvPicPr/>
                <p:nvPr/>
              </p:nvPicPr>
              <p:blipFill>
                <a:blip r:embed="rId512"/>
                <a:stretch>
                  <a:fillRect/>
                </a:stretch>
              </p:blipFill>
              <p:spPr>
                <a:xfrm>
                  <a:off x="8383359" y="403126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13">
              <p14:nvContentPartPr>
                <p14:cNvPr id="450" name="Ink 449">
                  <a:extLst>
                    <a:ext uri="{FF2B5EF4-FFF2-40B4-BE49-F238E27FC236}">
                      <a16:creationId xmlns:a16="http://schemas.microsoft.com/office/drawing/2014/main" id="{AB231785-9A62-FCD7-16CA-20D326A073F8}"/>
                    </a:ext>
                  </a:extLst>
                </p14:cNvPr>
                <p14:cNvContentPartPr/>
                <p14:nvPr/>
              </p14:nvContentPartPr>
              <p14:xfrm>
                <a:off x="8392359" y="4103626"/>
                <a:ext cx="360" cy="4320"/>
              </p14:xfrm>
            </p:contentPart>
          </mc:Choice>
          <mc:Fallback xmlns="">
            <p:pic>
              <p:nvPicPr>
                <p:cNvPr id="450" name="Ink 449">
                  <a:extLst>
                    <a:ext uri="{FF2B5EF4-FFF2-40B4-BE49-F238E27FC236}">
                      <a16:creationId xmlns:a16="http://schemas.microsoft.com/office/drawing/2014/main" id="{AB231785-9A62-FCD7-16CA-20D326A073F8}"/>
                    </a:ext>
                  </a:extLst>
                </p:cNvPr>
                <p:cNvPicPr/>
                <p:nvPr/>
              </p:nvPicPr>
              <p:blipFill>
                <a:blip r:embed="rId514"/>
                <a:stretch>
                  <a:fillRect/>
                </a:stretch>
              </p:blipFill>
              <p:spPr>
                <a:xfrm>
                  <a:off x="8383359" y="4094986"/>
                  <a:ext cx="1800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515">
              <p14:nvContentPartPr>
                <p14:cNvPr id="451" name="Ink 450">
                  <a:extLst>
                    <a:ext uri="{FF2B5EF4-FFF2-40B4-BE49-F238E27FC236}">
                      <a16:creationId xmlns:a16="http://schemas.microsoft.com/office/drawing/2014/main" id="{4EE9CDE5-FFDC-1040-AC54-14FE50B7EBB5}"/>
                    </a:ext>
                  </a:extLst>
                </p14:cNvPr>
                <p14:cNvContentPartPr/>
                <p14:nvPr/>
              </p14:nvContentPartPr>
              <p14:xfrm>
                <a:off x="8392359" y="4153306"/>
                <a:ext cx="360" cy="106920"/>
              </p14:xfrm>
            </p:contentPart>
          </mc:Choice>
          <mc:Fallback xmlns="">
            <p:pic>
              <p:nvPicPr>
                <p:cNvPr id="451" name="Ink 450">
                  <a:extLst>
                    <a:ext uri="{FF2B5EF4-FFF2-40B4-BE49-F238E27FC236}">
                      <a16:creationId xmlns:a16="http://schemas.microsoft.com/office/drawing/2014/main" id="{4EE9CDE5-FFDC-1040-AC54-14FE50B7EBB5}"/>
                    </a:ext>
                  </a:extLst>
                </p:cNvPr>
                <p:cNvPicPr/>
                <p:nvPr/>
              </p:nvPicPr>
              <p:blipFill>
                <a:blip r:embed="rId516"/>
                <a:stretch>
                  <a:fillRect/>
                </a:stretch>
              </p:blipFill>
              <p:spPr>
                <a:xfrm>
                  <a:off x="8383359" y="4144666"/>
                  <a:ext cx="18000" cy="124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17">
            <p14:nvContentPartPr>
              <p14:cNvPr id="457" name="Ink 456">
                <a:extLst>
                  <a:ext uri="{FF2B5EF4-FFF2-40B4-BE49-F238E27FC236}">
                    <a16:creationId xmlns:a16="http://schemas.microsoft.com/office/drawing/2014/main" id="{D58A1C7D-E19A-7D69-A9F2-F47426E8827E}"/>
                  </a:ext>
                </a:extLst>
              </p14:cNvPr>
              <p14:cNvContentPartPr/>
              <p14:nvPr/>
            </p14:nvContentPartPr>
            <p14:xfrm>
              <a:off x="862599" y="1076746"/>
              <a:ext cx="165240" cy="2308320"/>
            </p14:xfrm>
          </p:contentPart>
        </mc:Choice>
        <mc:Fallback xmlns="">
          <p:pic>
            <p:nvPicPr>
              <p:cNvPr id="457" name="Ink 456">
                <a:extLst>
                  <a:ext uri="{FF2B5EF4-FFF2-40B4-BE49-F238E27FC236}">
                    <a16:creationId xmlns:a16="http://schemas.microsoft.com/office/drawing/2014/main" id="{D58A1C7D-E19A-7D69-A9F2-F47426E8827E}"/>
                  </a:ext>
                </a:extLst>
              </p:cNvPr>
              <p:cNvPicPr/>
              <p:nvPr/>
            </p:nvPicPr>
            <p:blipFill>
              <a:blip r:embed="rId518"/>
              <a:stretch>
                <a:fillRect/>
              </a:stretch>
            </p:blipFill>
            <p:spPr>
              <a:xfrm>
                <a:off x="853959" y="1067746"/>
                <a:ext cx="182880" cy="2325960"/>
              </a:xfrm>
              <a:prstGeom prst="rect">
                <a:avLst/>
              </a:prstGeom>
            </p:spPr>
          </p:pic>
        </mc:Fallback>
      </mc:AlternateContent>
      <p:grpSp>
        <p:nvGrpSpPr>
          <p:cNvPr id="467" name="Group 466">
            <a:extLst>
              <a:ext uri="{FF2B5EF4-FFF2-40B4-BE49-F238E27FC236}">
                <a16:creationId xmlns:a16="http://schemas.microsoft.com/office/drawing/2014/main" id="{D49271FA-4FD3-DCE0-6367-3377C93471AA}"/>
              </a:ext>
            </a:extLst>
          </p:cNvPr>
          <p:cNvGrpSpPr/>
          <p:nvPr/>
        </p:nvGrpSpPr>
        <p:grpSpPr>
          <a:xfrm>
            <a:off x="197679" y="1175026"/>
            <a:ext cx="447840" cy="341640"/>
            <a:chOff x="197679" y="1175026"/>
            <a:chExt cx="447840" cy="341640"/>
          </a:xfrm>
        </p:grpSpPr>
        <mc:AlternateContent xmlns:mc="http://schemas.openxmlformats.org/markup-compatibility/2006" xmlns:p14="http://schemas.microsoft.com/office/powerpoint/2010/main">
          <mc:Choice Requires="p14">
            <p:contentPart p14:bwMode="auto" r:id="rId519">
              <p14:nvContentPartPr>
                <p14:cNvPr id="458" name="Ink 457">
                  <a:extLst>
                    <a:ext uri="{FF2B5EF4-FFF2-40B4-BE49-F238E27FC236}">
                      <a16:creationId xmlns:a16="http://schemas.microsoft.com/office/drawing/2014/main" id="{C90F051C-BA55-3D62-485F-3FD29C43A8BC}"/>
                    </a:ext>
                  </a:extLst>
                </p14:cNvPr>
                <p14:cNvContentPartPr/>
                <p14:nvPr/>
              </p14:nvContentPartPr>
              <p14:xfrm>
                <a:off x="197679" y="1204546"/>
                <a:ext cx="115560" cy="302400"/>
              </p14:xfrm>
            </p:contentPart>
          </mc:Choice>
          <mc:Fallback xmlns="">
            <p:pic>
              <p:nvPicPr>
                <p:cNvPr id="458" name="Ink 457">
                  <a:extLst>
                    <a:ext uri="{FF2B5EF4-FFF2-40B4-BE49-F238E27FC236}">
                      <a16:creationId xmlns:a16="http://schemas.microsoft.com/office/drawing/2014/main" id="{C90F051C-BA55-3D62-485F-3FD29C43A8BC}"/>
                    </a:ext>
                  </a:extLst>
                </p:cNvPr>
                <p:cNvPicPr/>
                <p:nvPr/>
              </p:nvPicPr>
              <p:blipFill>
                <a:blip r:embed="rId520"/>
                <a:stretch>
                  <a:fillRect/>
                </a:stretch>
              </p:blipFill>
              <p:spPr>
                <a:xfrm>
                  <a:off x="188679" y="1195906"/>
                  <a:ext cx="13320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521">
              <p14:nvContentPartPr>
                <p14:cNvPr id="459" name="Ink 458">
                  <a:extLst>
                    <a:ext uri="{FF2B5EF4-FFF2-40B4-BE49-F238E27FC236}">
                      <a16:creationId xmlns:a16="http://schemas.microsoft.com/office/drawing/2014/main" id="{42FD36CB-8A4E-C0EB-F43E-B0ABE8FC399C}"/>
                    </a:ext>
                  </a:extLst>
                </p14:cNvPr>
                <p14:cNvContentPartPr/>
                <p14:nvPr/>
              </p14:nvContentPartPr>
              <p14:xfrm>
                <a:off x="359679" y="1282666"/>
                <a:ext cx="95040" cy="234000"/>
              </p14:xfrm>
            </p:contentPart>
          </mc:Choice>
          <mc:Fallback xmlns="">
            <p:pic>
              <p:nvPicPr>
                <p:cNvPr id="459" name="Ink 458">
                  <a:extLst>
                    <a:ext uri="{FF2B5EF4-FFF2-40B4-BE49-F238E27FC236}">
                      <a16:creationId xmlns:a16="http://schemas.microsoft.com/office/drawing/2014/main" id="{42FD36CB-8A4E-C0EB-F43E-B0ABE8FC399C}"/>
                    </a:ext>
                  </a:extLst>
                </p:cNvPr>
                <p:cNvPicPr/>
                <p:nvPr/>
              </p:nvPicPr>
              <p:blipFill>
                <a:blip r:embed="rId522"/>
                <a:stretch>
                  <a:fillRect/>
                </a:stretch>
              </p:blipFill>
              <p:spPr>
                <a:xfrm>
                  <a:off x="351039" y="1274026"/>
                  <a:ext cx="11268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523">
              <p14:nvContentPartPr>
                <p14:cNvPr id="460" name="Ink 459">
                  <a:extLst>
                    <a:ext uri="{FF2B5EF4-FFF2-40B4-BE49-F238E27FC236}">
                      <a16:creationId xmlns:a16="http://schemas.microsoft.com/office/drawing/2014/main" id="{B90B569F-91D1-76EA-A353-082E99CCD9D1}"/>
                    </a:ext>
                  </a:extLst>
                </p14:cNvPr>
                <p14:cNvContentPartPr/>
                <p14:nvPr/>
              </p14:nvContentPartPr>
              <p14:xfrm>
                <a:off x="347079" y="1374106"/>
                <a:ext cx="104760" cy="15120"/>
              </p14:xfrm>
            </p:contentPart>
          </mc:Choice>
          <mc:Fallback xmlns="">
            <p:pic>
              <p:nvPicPr>
                <p:cNvPr id="460" name="Ink 459">
                  <a:extLst>
                    <a:ext uri="{FF2B5EF4-FFF2-40B4-BE49-F238E27FC236}">
                      <a16:creationId xmlns:a16="http://schemas.microsoft.com/office/drawing/2014/main" id="{B90B569F-91D1-76EA-A353-082E99CCD9D1}"/>
                    </a:ext>
                  </a:extLst>
                </p:cNvPr>
                <p:cNvPicPr/>
                <p:nvPr/>
              </p:nvPicPr>
              <p:blipFill>
                <a:blip r:embed="rId524"/>
                <a:stretch>
                  <a:fillRect/>
                </a:stretch>
              </p:blipFill>
              <p:spPr>
                <a:xfrm>
                  <a:off x="338079" y="1365466"/>
                  <a:ext cx="12240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525">
              <p14:nvContentPartPr>
                <p14:cNvPr id="461" name="Ink 460">
                  <a:extLst>
                    <a:ext uri="{FF2B5EF4-FFF2-40B4-BE49-F238E27FC236}">
                      <a16:creationId xmlns:a16="http://schemas.microsoft.com/office/drawing/2014/main" id="{C98D6CBD-73AF-01EC-5DAA-C6EF8A73100A}"/>
                    </a:ext>
                  </a:extLst>
                </p14:cNvPr>
                <p14:cNvContentPartPr/>
                <p14:nvPr/>
              </p14:nvContentPartPr>
              <p14:xfrm>
                <a:off x="516999" y="1445746"/>
                <a:ext cx="6840" cy="45360"/>
              </p14:xfrm>
            </p:contentPart>
          </mc:Choice>
          <mc:Fallback xmlns="">
            <p:pic>
              <p:nvPicPr>
                <p:cNvPr id="461" name="Ink 460">
                  <a:extLst>
                    <a:ext uri="{FF2B5EF4-FFF2-40B4-BE49-F238E27FC236}">
                      <a16:creationId xmlns:a16="http://schemas.microsoft.com/office/drawing/2014/main" id="{C98D6CBD-73AF-01EC-5DAA-C6EF8A73100A}"/>
                    </a:ext>
                  </a:extLst>
                </p:cNvPr>
                <p:cNvPicPr/>
                <p:nvPr/>
              </p:nvPicPr>
              <p:blipFill>
                <a:blip r:embed="rId526"/>
                <a:stretch>
                  <a:fillRect/>
                </a:stretch>
              </p:blipFill>
              <p:spPr>
                <a:xfrm>
                  <a:off x="508359" y="1437106"/>
                  <a:ext cx="2448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527">
              <p14:nvContentPartPr>
                <p14:cNvPr id="462" name="Ink 461">
                  <a:extLst>
                    <a:ext uri="{FF2B5EF4-FFF2-40B4-BE49-F238E27FC236}">
                      <a16:creationId xmlns:a16="http://schemas.microsoft.com/office/drawing/2014/main" id="{E26EF2B4-7889-337C-C5A4-B3E6400F95C5}"/>
                    </a:ext>
                  </a:extLst>
                </p14:cNvPr>
                <p14:cNvContentPartPr/>
                <p14:nvPr/>
              </p14:nvContentPartPr>
              <p14:xfrm>
                <a:off x="524199" y="1381666"/>
                <a:ext cx="360" cy="360"/>
              </p14:xfrm>
            </p:contentPart>
          </mc:Choice>
          <mc:Fallback xmlns="">
            <p:pic>
              <p:nvPicPr>
                <p:cNvPr id="462" name="Ink 461">
                  <a:extLst>
                    <a:ext uri="{FF2B5EF4-FFF2-40B4-BE49-F238E27FC236}">
                      <a16:creationId xmlns:a16="http://schemas.microsoft.com/office/drawing/2014/main" id="{E26EF2B4-7889-337C-C5A4-B3E6400F95C5}"/>
                    </a:ext>
                  </a:extLst>
                </p:cNvPr>
                <p:cNvPicPr/>
                <p:nvPr/>
              </p:nvPicPr>
              <p:blipFill>
                <a:blip r:embed="rId24"/>
                <a:stretch>
                  <a:fillRect/>
                </a:stretch>
              </p:blipFill>
              <p:spPr>
                <a:xfrm>
                  <a:off x="515199" y="137302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28">
              <p14:nvContentPartPr>
                <p14:cNvPr id="463" name="Ink 462">
                  <a:extLst>
                    <a:ext uri="{FF2B5EF4-FFF2-40B4-BE49-F238E27FC236}">
                      <a16:creationId xmlns:a16="http://schemas.microsoft.com/office/drawing/2014/main" id="{BD0F953C-CDAB-C7D9-06BB-6635A1166E39}"/>
                    </a:ext>
                  </a:extLst>
                </p14:cNvPr>
                <p14:cNvContentPartPr/>
                <p14:nvPr/>
              </p14:nvContentPartPr>
              <p14:xfrm>
                <a:off x="524199" y="1175026"/>
                <a:ext cx="121320" cy="305640"/>
              </p14:xfrm>
            </p:contentPart>
          </mc:Choice>
          <mc:Fallback xmlns="">
            <p:pic>
              <p:nvPicPr>
                <p:cNvPr id="463" name="Ink 462">
                  <a:extLst>
                    <a:ext uri="{FF2B5EF4-FFF2-40B4-BE49-F238E27FC236}">
                      <a16:creationId xmlns:a16="http://schemas.microsoft.com/office/drawing/2014/main" id="{BD0F953C-CDAB-C7D9-06BB-6635A1166E39}"/>
                    </a:ext>
                  </a:extLst>
                </p:cNvPr>
                <p:cNvPicPr/>
                <p:nvPr/>
              </p:nvPicPr>
              <p:blipFill>
                <a:blip r:embed="rId529"/>
                <a:stretch>
                  <a:fillRect/>
                </a:stretch>
              </p:blipFill>
              <p:spPr>
                <a:xfrm>
                  <a:off x="515199" y="1166386"/>
                  <a:ext cx="138960" cy="323280"/>
                </a:xfrm>
                <a:prstGeom prst="rect">
                  <a:avLst/>
                </a:prstGeom>
              </p:spPr>
            </p:pic>
          </mc:Fallback>
        </mc:AlternateContent>
      </p:grpSp>
      <p:grpSp>
        <p:nvGrpSpPr>
          <p:cNvPr id="466" name="Group 465">
            <a:extLst>
              <a:ext uri="{FF2B5EF4-FFF2-40B4-BE49-F238E27FC236}">
                <a16:creationId xmlns:a16="http://schemas.microsoft.com/office/drawing/2014/main" id="{73628849-E80B-5DF4-FC94-41326D909875}"/>
              </a:ext>
            </a:extLst>
          </p:cNvPr>
          <p:cNvGrpSpPr/>
          <p:nvPr/>
        </p:nvGrpSpPr>
        <p:grpSpPr>
          <a:xfrm>
            <a:off x="303159" y="1713586"/>
            <a:ext cx="249840" cy="222480"/>
            <a:chOff x="303159" y="1713586"/>
            <a:chExt cx="249840" cy="222480"/>
          </a:xfrm>
        </p:grpSpPr>
        <mc:AlternateContent xmlns:mc="http://schemas.openxmlformats.org/markup-compatibility/2006" xmlns:p14="http://schemas.microsoft.com/office/powerpoint/2010/main">
          <mc:Choice Requires="p14">
            <p:contentPart p14:bwMode="auto" r:id="rId530">
              <p14:nvContentPartPr>
                <p14:cNvPr id="464" name="Ink 463">
                  <a:extLst>
                    <a:ext uri="{FF2B5EF4-FFF2-40B4-BE49-F238E27FC236}">
                      <a16:creationId xmlns:a16="http://schemas.microsoft.com/office/drawing/2014/main" id="{2BD47BA0-F82D-4AF9-FE86-565000A0D5AE}"/>
                    </a:ext>
                  </a:extLst>
                </p14:cNvPr>
                <p14:cNvContentPartPr/>
                <p14:nvPr/>
              </p14:nvContentPartPr>
              <p14:xfrm>
                <a:off x="303159" y="1713586"/>
                <a:ext cx="221400" cy="222480"/>
              </p14:xfrm>
            </p:contentPart>
          </mc:Choice>
          <mc:Fallback xmlns="">
            <p:pic>
              <p:nvPicPr>
                <p:cNvPr id="464" name="Ink 463">
                  <a:extLst>
                    <a:ext uri="{FF2B5EF4-FFF2-40B4-BE49-F238E27FC236}">
                      <a16:creationId xmlns:a16="http://schemas.microsoft.com/office/drawing/2014/main" id="{2BD47BA0-F82D-4AF9-FE86-565000A0D5AE}"/>
                    </a:ext>
                  </a:extLst>
                </p:cNvPr>
                <p:cNvPicPr/>
                <p:nvPr/>
              </p:nvPicPr>
              <p:blipFill>
                <a:blip r:embed="rId531"/>
                <a:stretch>
                  <a:fillRect/>
                </a:stretch>
              </p:blipFill>
              <p:spPr>
                <a:xfrm>
                  <a:off x="294159" y="1704586"/>
                  <a:ext cx="23904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532">
              <p14:nvContentPartPr>
                <p14:cNvPr id="465" name="Ink 464">
                  <a:extLst>
                    <a:ext uri="{FF2B5EF4-FFF2-40B4-BE49-F238E27FC236}">
                      <a16:creationId xmlns:a16="http://schemas.microsoft.com/office/drawing/2014/main" id="{17139616-674A-35F7-B074-BF8D18317518}"/>
                    </a:ext>
                  </a:extLst>
                </p14:cNvPr>
                <p14:cNvContentPartPr/>
                <p14:nvPr/>
              </p14:nvContentPartPr>
              <p14:xfrm>
                <a:off x="434559" y="1784506"/>
                <a:ext cx="118440" cy="45000"/>
              </p14:xfrm>
            </p:contentPart>
          </mc:Choice>
          <mc:Fallback xmlns="">
            <p:pic>
              <p:nvPicPr>
                <p:cNvPr id="465" name="Ink 464">
                  <a:extLst>
                    <a:ext uri="{FF2B5EF4-FFF2-40B4-BE49-F238E27FC236}">
                      <a16:creationId xmlns:a16="http://schemas.microsoft.com/office/drawing/2014/main" id="{17139616-674A-35F7-B074-BF8D18317518}"/>
                    </a:ext>
                  </a:extLst>
                </p:cNvPr>
                <p:cNvPicPr/>
                <p:nvPr/>
              </p:nvPicPr>
              <p:blipFill>
                <a:blip r:embed="rId533"/>
                <a:stretch>
                  <a:fillRect/>
                </a:stretch>
              </p:blipFill>
              <p:spPr>
                <a:xfrm>
                  <a:off x="425559" y="1775866"/>
                  <a:ext cx="136080" cy="62640"/>
                </a:xfrm>
                <a:prstGeom prst="rect">
                  <a:avLst/>
                </a:prstGeom>
              </p:spPr>
            </p:pic>
          </mc:Fallback>
        </mc:AlternateContent>
      </p:grpSp>
      <p:grpSp>
        <p:nvGrpSpPr>
          <p:cNvPr id="476" name="Group 475">
            <a:extLst>
              <a:ext uri="{FF2B5EF4-FFF2-40B4-BE49-F238E27FC236}">
                <a16:creationId xmlns:a16="http://schemas.microsoft.com/office/drawing/2014/main" id="{1B800190-3619-79DC-7126-5DCCBF33F6CB}"/>
              </a:ext>
            </a:extLst>
          </p:cNvPr>
          <p:cNvGrpSpPr/>
          <p:nvPr/>
        </p:nvGrpSpPr>
        <p:grpSpPr>
          <a:xfrm>
            <a:off x="977439" y="3820306"/>
            <a:ext cx="880920" cy="406080"/>
            <a:chOff x="977439" y="3820306"/>
            <a:chExt cx="880920" cy="406080"/>
          </a:xfrm>
        </p:grpSpPr>
        <mc:AlternateContent xmlns:mc="http://schemas.openxmlformats.org/markup-compatibility/2006" xmlns:p14="http://schemas.microsoft.com/office/powerpoint/2010/main">
          <mc:Choice Requires="p14">
            <p:contentPart p14:bwMode="auto" r:id="rId534">
              <p14:nvContentPartPr>
                <p14:cNvPr id="468" name="Ink 467">
                  <a:extLst>
                    <a:ext uri="{FF2B5EF4-FFF2-40B4-BE49-F238E27FC236}">
                      <a16:creationId xmlns:a16="http://schemas.microsoft.com/office/drawing/2014/main" id="{71DC2F34-79B8-4288-2FAE-BE873AD23297}"/>
                    </a:ext>
                  </a:extLst>
                </p14:cNvPr>
                <p14:cNvContentPartPr/>
                <p14:nvPr/>
              </p14:nvContentPartPr>
              <p14:xfrm>
                <a:off x="1734519" y="3820306"/>
                <a:ext cx="123840" cy="133920"/>
              </p14:xfrm>
            </p:contentPart>
          </mc:Choice>
          <mc:Fallback xmlns="">
            <p:pic>
              <p:nvPicPr>
                <p:cNvPr id="468" name="Ink 467">
                  <a:extLst>
                    <a:ext uri="{FF2B5EF4-FFF2-40B4-BE49-F238E27FC236}">
                      <a16:creationId xmlns:a16="http://schemas.microsoft.com/office/drawing/2014/main" id="{71DC2F34-79B8-4288-2FAE-BE873AD23297}"/>
                    </a:ext>
                  </a:extLst>
                </p:cNvPr>
                <p:cNvPicPr/>
                <p:nvPr/>
              </p:nvPicPr>
              <p:blipFill>
                <a:blip r:embed="rId535"/>
                <a:stretch>
                  <a:fillRect/>
                </a:stretch>
              </p:blipFill>
              <p:spPr>
                <a:xfrm>
                  <a:off x="1725519" y="3811666"/>
                  <a:ext cx="14148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536">
              <p14:nvContentPartPr>
                <p14:cNvPr id="469" name="Ink 468">
                  <a:extLst>
                    <a:ext uri="{FF2B5EF4-FFF2-40B4-BE49-F238E27FC236}">
                      <a16:creationId xmlns:a16="http://schemas.microsoft.com/office/drawing/2014/main" id="{18CA9240-A1ED-FE14-C6D0-DAA4F8BF5754}"/>
                    </a:ext>
                  </a:extLst>
                </p14:cNvPr>
                <p14:cNvContentPartPr/>
                <p14:nvPr/>
              </p14:nvContentPartPr>
              <p14:xfrm>
                <a:off x="977439" y="4010746"/>
                <a:ext cx="158040" cy="215640"/>
              </p14:xfrm>
            </p:contentPart>
          </mc:Choice>
          <mc:Fallback xmlns="">
            <p:pic>
              <p:nvPicPr>
                <p:cNvPr id="469" name="Ink 468">
                  <a:extLst>
                    <a:ext uri="{FF2B5EF4-FFF2-40B4-BE49-F238E27FC236}">
                      <a16:creationId xmlns:a16="http://schemas.microsoft.com/office/drawing/2014/main" id="{18CA9240-A1ED-FE14-C6D0-DAA4F8BF5754}"/>
                    </a:ext>
                  </a:extLst>
                </p:cNvPr>
                <p:cNvPicPr/>
                <p:nvPr/>
              </p:nvPicPr>
              <p:blipFill>
                <a:blip r:embed="rId537"/>
                <a:stretch>
                  <a:fillRect/>
                </a:stretch>
              </p:blipFill>
              <p:spPr>
                <a:xfrm>
                  <a:off x="968439" y="4001746"/>
                  <a:ext cx="17568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538">
              <p14:nvContentPartPr>
                <p14:cNvPr id="470" name="Ink 469">
                  <a:extLst>
                    <a:ext uri="{FF2B5EF4-FFF2-40B4-BE49-F238E27FC236}">
                      <a16:creationId xmlns:a16="http://schemas.microsoft.com/office/drawing/2014/main" id="{9529F2C9-47EC-260A-FF5C-8D14D77B8B1B}"/>
                    </a:ext>
                  </a:extLst>
                </p14:cNvPr>
                <p14:cNvContentPartPr/>
                <p14:nvPr/>
              </p14:nvContentPartPr>
              <p14:xfrm>
                <a:off x="1148079" y="4132066"/>
                <a:ext cx="34200" cy="91440"/>
              </p14:xfrm>
            </p:contentPart>
          </mc:Choice>
          <mc:Fallback xmlns="">
            <p:pic>
              <p:nvPicPr>
                <p:cNvPr id="470" name="Ink 469">
                  <a:extLst>
                    <a:ext uri="{FF2B5EF4-FFF2-40B4-BE49-F238E27FC236}">
                      <a16:creationId xmlns:a16="http://schemas.microsoft.com/office/drawing/2014/main" id="{9529F2C9-47EC-260A-FF5C-8D14D77B8B1B}"/>
                    </a:ext>
                  </a:extLst>
                </p:cNvPr>
                <p:cNvPicPr/>
                <p:nvPr/>
              </p:nvPicPr>
              <p:blipFill>
                <a:blip r:embed="rId539"/>
                <a:stretch>
                  <a:fillRect/>
                </a:stretch>
              </p:blipFill>
              <p:spPr>
                <a:xfrm>
                  <a:off x="1139439" y="4123426"/>
                  <a:ext cx="5184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540">
              <p14:nvContentPartPr>
                <p14:cNvPr id="471" name="Ink 470">
                  <a:extLst>
                    <a:ext uri="{FF2B5EF4-FFF2-40B4-BE49-F238E27FC236}">
                      <a16:creationId xmlns:a16="http://schemas.microsoft.com/office/drawing/2014/main" id="{13FD0DB1-EC45-2D1E-03D6-96553698FA36}"/>
                    </a:ext>
                  </a:extLst>
                </p14:cNvPr>
                <p14:cNvContentPartPr/>
                <p14:nvPr/>
              </p14:nvContentPartPr>
              <p14:xfrm>
                <a:off x="1176159" y="4018666"/>
                <a:ext cx="360" cy="360"/>
              </p14:xfrm>
            </p:contentPart>
          </mc:Choice>
          <mc:Fallback xmlns="">
            <p:pic>
              <p:nvPicPr>
                <p:cNvPr id="471" name="Ink 470">
                  <a:extLst>
                    <a:ext uri="{FF2B5EF4-FFF2-40B4-BE49-F238E27FC236}">
                      <a16:creationId xmlns:a16="http://schemas.microsoft.com/office/drawing/2014/main" id="{13FD0DB1-EC45-2D1E-03D6-96553698FA36}"/>
                    </a:ext>
                  </a:extLst>
                </p:cNvPr>
                <p:cNvPicPr/>
                <p:nvPr/>
              </p:nvPicPr>
              <p:blipFill>
                <a:blip r:embed="rId541"/>
                <a:stretch>
                  <a:fillRect/>
                </a:stretch>
              </p:blipFill>
              <p:spPr>
                <a:xfrm>
                  <a:off x="1167519" y="401002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42">
              <p14:nvContentPartPr>
                <p14:cNvPr id="472" name="Ink 471">
                  <a:extLst>
                    <a:ext uri="{FF2B5EF4-FFF2-40B4-BE49-F238E27FC236}">
                      <a16:creationId xmlns:a16="http://schemas.microsoft.com/office/drawing/2014/main" id="{670E7ED6-D230-03B1-4477-15A572622F06}"/>
                    </a:ext>
                  </a:extLst>
                </p14:cNvPr>
                <p14:cNvContentPartPr/>
                <p14:nvPr/>
              </p14:nvContentPartPr>
              <p14:xfrm>
                <a:off x="1225839" y="4082746"/>
                <a:ext cx="115200" cy="118800"/>
              </p14:xfrm>
            </p:contentPart>
          </mc:Choice>
          <mc:Fallback xmlns="">
            <p:pic>
              <p:nvPicPr>
                <p:cNvPr id="472" name="Ink 471">
                  <a:extLst>
                    <a:ext uri="{FF2B5EF4-FFF2-40B4-BE49-F238E27FC236}">
                      <a16:creationId xmlns:a16="http://schemas.microsoft.com/office/drawing/2014/main" id="{670E7ED6-D230-03B1-4477-15A572622F06}"/>
                    </a:ext>
                  </a:extLst>
                </p:cNvPr>
                <p:cNvPicPr/>
                <p:nvPr/>
              </p:nvPicPr>
              <p:blipFill>
                <a:blip r:embed="rId543"/>
                <a:stretch>
                  <a:fillRect/>
                </a:stretch>
              </p:blipFill>
              <p:spPr>
                <a:xfrm>
                  <a:off x="1216839" y="4073746"/>
                  <a:ext cx="13284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544">
              <p14:nvContentPartPr>
                <p14:cNvPr id="473" name="Ink 472">
                  <a:extLst>
                    <a:ext uri="{FF2B5EF4-FFF2-40B4-BE49-F238E27FC236}">
                      <a16:creationId xmlns:a16="http://schemas.microsoft.com/office/drawing/2014/main" id="{B3C5C352-542C-3D26-C8DC-7A6E48E0CEE9}"/>
                    </a:ext>
                  </a:extLst>
                </p14:cNvPr>
                <p14:cNvContentPartPr/>
                <p14:nvPr/>
              </p14:nvContentPartPr>
              <p14:xfrm>
                <a:off x="1388559" y="4054306"/>
                <a:ext cx="73080" cy="132120"/>
              </p14:xfrm>
            </p:contentPart>
          </mc:Choice>
          <mc:Fallback xmlns="">
            <p:pic>
              <p:nvPicPr>
                <p:cNvPr id="473" name="Ink 472">
                  <a:extLst>
                    <a:ext uri="{FF2B5EF4-FFF2-40B4-BE49-F238E27FC236}">
                      <a16:creationId xmlns:a16="http://schemas.microsoft.com/office/drawing/2014/main" id="{B3C5C352-542C-3D26-C8DC-7A6E48E0CEE9}"/>
                    </a:ext>
                  </a:extLst>
                </p:cNvPr>
                <p:cNvPicPr/>
                <p:nvPr/>
              </p:nvPicPr>
              <p:blipFill>
                <a:blip r:embed="rId545"/>
                <a:stretch>
                  <a:fillRect/>
                </a:stretch>
              </p:blipFill>
              <p:spPr>
                <a:xfrm>
                  <a:off x="1379559" y="4045306"/>
                  <a:ext cx="9072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546">
              <p14:nvContentPartPr>
                <p14:cNvPr id="474" name="Ink 473">
                  <a:extLst>
                    <a:ext uri="{FF2B5EF4-FFF2-40B4-BE49-F238E27FC236}">
                      <a16:creationId xmlns:a16="http://schemas.microsoft.com/office/drawing/2014/main" id="{F560198C-0CAB-AF18-C7A5-9B8DA2602197}"/>
                    </a:ext>
                  </a:extLst>
                </p14:cNvPr>
                <p14:cNvContentPartPr/>
                <p14:nvPr/>
              </p14:nvContentPartPr>
              <p14:xfrm>
                <a:off x="1516359" y="3890866"/>
                <a:ext cx="94680" cy="192240"/>
              </p14:xfrm>
            </p:contentPart>
          </mc:Choice>
          <mc:Fallback xmlns="">
            <p:pic>
              <p:nvPicPr>
                <p:cNvPr id="474" name="Ink 473">
                  <a:extLst>
                    <a:ext uri="{FF2B5EF4-FFF2-40B4-BE49-F238E27FC236}">
                      <a16:creationId xmlns:a16="http://schemas.microsoft.com/office/drawing/2014/main" id="{F560198C-0CAB-AF18-C7A5-9B8DA2602197}"/>
                    </a:ext>
                  </a:extLst>
                </p:cNvPr>
                <p:cNvPicPr/>
                <p:nvPr/>
              </p:nvPicPr>
              <p:blipFill>
                <a:blip r:embed="rId547"/>
                <a:stretch>
                  <a:fillRect/>
                </a:stretch>
              </p:blipFill>
              <p:spPr>
                <a:xfrm>
                  <a:off x="1507719" y="3881866"/>
                  <a:ext cx="11232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548">
              <p14:nvContentPartPr>
                <p14:cNvPr id="475" name="Ink 474">
                  <a:extLst>
                    <a:ext uri="{FF2B5EF4-FFF2-40B4-BE49-F238E27FC236}">
                      <a16:creationId xmlns:a16="http://schemas.microsoft.com/office/drawing/2014/main" id="{40D891A1-869F-D09E-A11F-D7FB6A55B85F}"/>
                    </a:ext>
                  </a:extLst>
                </p14:cNvPr>
                <p14:cNvContentPartPr/>
                <p14:nvPr/>
              </p14:nvContentPartPr>
              <p14:xfrm>
                <a:off x="1594479" y="4153306"/>
                <a:ext cx="360" cy="360"/>
              </p14:xfrm>
            </p:contentPart>
          </mc:Choice>
          <mc:Fallback xmlns="">
            <p:pic>
              <p:nvPicPr>
                <p:cNvPr id="475" name="Ink 474">
                  <a:extLst>
                    <a:ext uri="{FF2B5EF4-FFF2-40B4-BE49-F238E27FC236}">
                      <a16:creationId xmlns:a16="http://schemas.microsoft.com/office/drawing/2014/main" id="{40D891A1-869F-D09E-A11F-D7FB6A55B85F}"/>
                    </a:ext>
                  </a:extLst>
                </p:cNvPr>
                <p:cNvPicPr/>
                <p:nvPr/>
              </p:nvPicPr>
              <p:blipFill>
                <a:blip r:embed="rId541"/>
                <a:stretch>
                  <a:fillRect/>
                </a:stretch>
              </p:blipFill>
              <p:spPr>
                <a:xfrm>
                  <a:off x="1585839" y="4144666"/>
                  <a:ext cx="18000" cy="18000"/>
                </a:xfrm>
                <a:prstGeom prst="rect">
                  <a:avLst/>
                </a:prstGeom>
              </p:spPr>
            </p:pic>
          </mc:Fallback>
        </mc:AlternateContent>
      </p:grpSp>
      <p:grpSp>
        <p:nvGrpSpPr>
          <p:cNvPr id="484" name="Group 483">
            <a:extLst>
              <a:ext uri="{FF2B5EF4-FFF2-40B4-BE49-F238E27FC236}">
                <a16:creationId xmlns:a16="http://schemas.microsoft.com/office/drawing/2014/main" id="{7296142B-E4EB-4652-7BD4-FF083776B9D7}"/>
              </a:ext>
            </a:extLst>
          </p:cNvPr>
          <p:cNvGrpSpPr/>
          <p:nvPr/>
        </p:nvGrpSpPr>
        <p:grpSpPr>
          <a:xfrm>
            <a:off x="1941879" y="3652546"/>
            <a:ext cx="360720" cy="336960"/>
            <a:chOff x="1941879" y="3652546"/>
            <a:chExt cx="360720" cy="336960"/>
          </a:xfrm>
        </p:grpSpPr>
        <mc:AlternateContent xmlns:mc="http://schemas.openxmlformats.org/markup-compatibility/2006" xmlns:p14="http://schemas.microsoft.com/office/powerpoint/2010/main">
          <mc:Choice Requires="p14">
            <p:contentPart p14:bwMode="auto" r:id="rId549">
              <p14:nvContentPartPr>
                <p14:cNvPr id="477" name="Ink 476">
                  <a:extLst>
                    <a:ext uri="{FF2B5EF4-FFF2-40B4-BE49-F238E27FC236}">
                      <a16:creationId xmlns:a16="http://schemas.microsoft.com/office/drawing/2014/main" id="{AABA2754-7F49-6B83-B9D6-E8A009FC8BDB}"/>
                    </a:ext>
                  </a:extLst>
                </p14:cNvPr>
                <p14:cNvContentPartPr/>
                <p14:nvPr/>
              </p14:nvContentPartPr>
              <p14:xfrm>
                <a:off x="1941879" y="3652546"/>
                <a:ext cx="177840" cy="153720"/>
              </p14:xfrm>
            </p:contentPart>
          </mc:Choice>
          <mc:Fallback xmlns="">
            <p:pic>
              <p:nvPicPr>
                <p:cNvPr id="477" name="Ink 476">
                  <a:extLst>
                    <a:ext uri="{FF2B5EF4-FFF2-40B4-BE49-F238E27FC236}">
                      <a16:creationId xmlns:a16="http://schemas.microsoft.com/office/drawing/2014/main" id="{AABA2754-7F49-6B83-B9D6-E8A009FC8BDB}"/>
                    </a:ext>
                  </a:extLst>
                </p:cNvPr>
                <p:cNvPicPr/>
                <p:nvPr/>
              </p:nvPicPr>
              <p:blipFill>
                <a:blip r:embed="rId550"/>
                <a:stretch>
                  <a:fillRect/>
                </a:stretch>
              </p:blipFill>
              <p:spPr>
                <a:xfrm>
                  <a:off x="1932879" y="3643906"/>
                  <a:ext cx="19548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551">
              <p14:nvContentPartPr>
                <p14:cNvPr id="478" name="Ink 477">
                  <a:extLst>
                    <a:ext uri="{FF2B5EF4-FFF2-40B4-BE49-F238E27FC236}">
                      <a16:creationId xmlns:a16="http://schemas.microsoft.com/office/drawing/2014/main" id="{1B57F0A1-65B1-4288-F2A9-431C3E1C4530}"/>
                    </a:ext>
                  </a:extLst>
                </p14:cNvPr>
                <p14:cNvContentPartPr/>
                <p14:nvPr/>
              </p14:nvContentPartPr>
              <p14:xfrm>
                <a:off x="1977159" y="3833986"/>
                <a:ext cx="312840" cy="22320"/>
              </p14:xfrm>
            </p:contentPart>
          </mc:Choice>
          <mc:Fallback xmlns="">
            <p:pic>
              <p:nvPicPr>
                <p:cNvPr id="478" name="Ink 477">
                  <a:extLst>
                    <a:ext uri="{FF2B5EF4-FFF2-40B4-BE49-F238E27FC236}">
                      <a16:creationId xmlns:a16="http://schemas.microsoft.com/office/drawing/2014/main" id="{1B57F0A1-65B1-4288-F2A9-431C3E1C4530}"/>
                    </a:ext>
                  </a:extLst>
                </p:cNvPr>
                <p:cNvPicPr/>
                <p:nvPr/>
              </p:nvPicPr>
              <p:blipFill>
                <a:blip r:embed="rId552"/>
                <a:stretch>
                  <a:fillRect/>
                </a:stretch>
              </p:blipFill>
              <p:spPr>
                <a:xfrm>
                  <a:off x="1968519" y="3825346"/>
                  <a:ext cx="33048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553">
              <p14:nvContentPartPr>
                <p14:cNvPr id="479" name="Ink 478">
                  <a:extLst>
                    <a:ext uri="{FF2B5EF4-FFF2-40B4-BE49-F238E27FC236}">
                      <a16:creationId xmlns:a16="http://schemas.microsoft.com/office/drawing/2014/main" id="{A6DF7EAE-19BD-C295-22B6-262527A3CBA9}"/>
                    </a:ext>
                  </a:extLst>
                </p14:cNvPr>
                <p14:cNvContentPartPr/>
                <p14:nvPr/>
              </p14:nvContentPartPr>
              <p14:xfrm>
                <a:off x="2034039" y="3926506"/>
                <a:ext cx="132480" cy="46440"/>
              </p14:xfrm>
            </p:contentPart>
          </mc:Choice>
          <mc:Fallback xmlns="">
            <p:pic>
              <p:nvPicPr>
                <p:cNvPr id="479" name="Ink 478">
                  <a:extLst>
                    <a:ext uri="{FF2B5EF4-FFF2-40B4-BE49-F238E27FC236}">
                      <a16:creationId xmlns:a16="http://schemas.microsoft.com/office/drawing/2014/main" id="{A6DF7EAE-19BD-C295-22B6-262527A3CBA9}"/>
                    </a:ext>
                  </a:extLst>
                </p:cNvPr>
                <p:cNvPicPr/>
                <p:nvPr/>
              </p:nvPicPr>
              <p:blipFill>
                <a:blip r:embed="rId554"/>
                <a:stretch>
                  <a:fillRect/>
                </a:stretch>
              </p:blipFill>
              <p:spPr>
                <a:xfrm>
                  <a:off x="2025399" y="3917866"/>
                  <a:ext cx="15012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555">
              <p14:nvContentPartPr>
                <p14:cNvPr id="480" name="Ink 479">
                  <a:extLst>
                    <a:ext uri="{FF2B5EF4-FFF2-40B4-BE49-F238E27FC236}">
                      <a16:creationId xmlns:a16="http://schemas.microsoft.com/office/drawing/2014/main" id="{01E23B45-45AF-6931-07AB-6F4F74658EBB}"/>
                    </a:ext>
                  </a:extLst>
                </p14:cNvPr>
                <p14:cNvContentPartPr/>
                <p14:nvPr/>
              </p14:nvContentPartPr>
              <p14:xfrm>
                <a:off x="2168679" y="3948106"/>
                <a:ext cx="14040" cy="41400"/>
              </p14:xfrm>
            </p:contentPart>
          </mc:Choice>
          <mc:Fallback xmlns="">
            <p:pic>
              <p:nvPicPr>
                <p:cNvPr id="480" name="Ink 479">
                  <a:extLst>
                    <a:ext uri="{FF2B5EF4-FFF2-40B4-BE49-F238E27FC236}">
                      <a16:creationId xmlns:a16="http://schemas.microsoft.com/office/drawing/2014/main" id="{01E23B45-45AF-6931-07AB-6F4F74658EBB}"/>
                    </a:ext>
                  </a:extLst>
                </p:cNvPr>
                <p:cNvPicPr/>
                <p:nvPr/>
              </p:nvPicPr>
              <p:blipFill>
                <a:blip r:embed="rId556"/>
                <a:stretch>
                  <a:fillRect/>
                </a:stretch>
              </p:blipFill>
              <p:spPr>
                <a:xfrm>
                  <a:off x="2160039" y="3939106"/>
                  <a:ext cx="3168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557">
              <p14:nvContentPartPr>
                <p14:cNvPr id="481" name="Ink 480">
                  <a:extLst>
                    <a:ext uri="{FF2B5EF4-FFF2-40B4-BE49-F238E27FC236}">
                      <a16:creationId xmlns:a16="http://schemas.microsoft.com/office/drawing/2014/main" id="{36063A17-4D6A-45A4-B7F3-B5FDAE3032E4}"/>
                    </a:ext>
                  </a:extLst>
                </p14:cNvPr>
                <p14:cNvContentPartPr/>
                <p14:nvPr/>
              </p14:nvContentPartPr>
              <p14:xfrm>
                <a:off x="2253999" y="3791866"/>
                <a:ext cx="48600" cy="69840"/>
              </p14:xfrm>
            </p:contentPart>
          </mc:Choice>
          <mc:Fallback xmlns="">
            <p:pic>
              <p:nvPicPr>
                <p:cNvPr id="481" name="Ink 480">
                  <a:extLst>
                    <a:ext uri="{FF2B5EF4-FFF2-40B4-BE49-F238E27FC236}">
                      <a16:creationId xmlns:a16="http://schemas.microsoft.com/office/drawing/2014/main" id="{36063A17-4D6A-45A4-B7F3-B5FDAE3032E4}"/>
                    </a:ext>
                  </a:extLst>
                </p:cNvPr>
                <p:cNvPicPr/>
                <p:nvPr/>
              </p:nvPicPr>
              <p:blipFill>
                <a:blip r:embed="rId558"/>
                <a:stretch>
                  <a:fillRect/>
                </a:stretch>
              </p:blipFill>
              <p:spPr>
                <a:xfrm>
                  <a:off x="2244999" y="3783226"/>
                  <a:ext cx="6624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559">
              <p14:nvContentPartPr>
                <p14:cNvPr id="483" name="Ink 482">
                  <a:extLst>
                    <a:ext uri="{FF2B5EF4-FFF2-40B4-BE49-F238E27FC236}">
                      <a16:creationId xmlns:a16="http://schemas.microsoft.com/office/drawing/2014/main" id="{60CB2ED0-D0CE-69FD-6FDB-052771680C03}"/>
                    </a:ext>
                  </a:extLst>
                </p14:cNvPr>
                <p14:cNvContentPartPr/>
                <p14:nvPr/>
              </p14:nvContentPartPr>
              <p14:xfrm>
                <a:off x="2062479" y="3670546"/>
                <a:ext cx="91800" cy="36720"/>
              </p14:xfrm>
            </p:contentPart>
          </mc:Choice>
          <mc:Fallback xmlns="">
            <p:pic>
              <p:nvPicPr>
                <p:cNvPr id="483" name="Ink 482">
                  <a:extLst>
                    <a:ext uri="{FF2B5EF4-FFF2-40B4-BE49-F238E27FC236}">
                      <a16:creationId xmlns:a16="http://schemas.microsoft.com/office/drawing/2014/main" id="{60CB2ED0-D0CE-69FD-6FDB-052771680C03}"/>
                    </a:ext>
                  </a:extLst>
                </p:cNvPr>
                <p:cNvPicPr/>
                <p:nvPr/>
              </p:nvPicPr>
              <p:blipFill>
                <a:blip r:embed="rId560"/>
                <a:stretch>
                  <a:fillRect/>
                </a:stretch>
              </p:blipFill>
              <p:spPr>
                <a:xfrm>
                  <a:off x="2053479" y="3661906"/>
                  <a:ext cx="109440" cy="54360"/>
                </a:xfrm>
                <a:prstGeom prst="rect">
                  <a:avLst/>
                </a:prstGeom>
              </p:spPr>
            </p:pic>
          </mc:Fallback>
        </mc:AlternateContent>
      </p:grpSp>
      <p:grpSp>
        <p:nvGrpSpPr>
          <p:cNvPr id="492" name="Group 491">
            <a:extLst>
              <a:ext uri="{FF2B5EF4-FFF2-40B4-BE49-F238E27FC236}">
                <a16:creationId xmlns:a16="http://schemas.microsoft.com/office/drawing/2014/main" id="{807CE892-D633-6746-CD59-5FCD8539794D}"/>
              </a:ext>
            </a:extLst>
          </p:cNvPr>
          <p:cNvGrpSpPr/>
          <p:nvPr/>
        </p:nvGrpSpPr>
        <p:grpSpPr>
          <a:xfrm>
            <a:off x="1956279" y="2055226"/>
            <a:ext cx="510840" cy="315360"/>
            <a:chOff x="1956279" y="2055226"/>
            <a:chExt cx="510840" cy="315360"/>
          </a:xfrm>
        </p:grpSpPr>
        <mc:AlternateContent xmlns:mc="http://schemas.openxmlformats.org/markup-compatibility/2006" xmlns:p14="http://schemas.microsoft.com/office/powerpoint/2010/main">
          <mc:Choice Requires="p14">
            <p:contentPart p14:bwMode="auto" r:id="rId561">
              <p14:nvContentPartPr>
                <p14:cNvPr id="487" name="Ink 486">
                  <a:extLst>
                    <a:ext uri="{FF2B5EF4-FFF2-40B4-BE49-F238E27FC236}">
                      <a16:creationId xmlns:a16="http://schemas.microsoft.com/office/drawing/2014/main" id="{9F5E4F89-5ACC-666A-1F55-1C70417B568A}"/>
                    </a:ext>
                  </a:extLst>
                </p14:cNvPr>
                <p14:cNvContentPartPr/>
                <p14:nvPr/>
              </p14:nvContentPartPr>
              <p14:xfrm>
                <a:off x="1956279" y="2055226"/>
                <a:ext cx="118800" cy="312840"/>
              </p14:xfrm>
            </p:contentPart>
          </mc:Choice>
          <mc:Fallback xmlns="">
            <p:pic>
              <p:nvPicPr>
                <p:cNvPr id="487" name="Ink 486">
                  <a:extLst>
                    <a:ext uri="{FF2B5EF4-FFF2-40B4-BE49-F238E27FC236}">
                      <a16:creationId xmlns:a16="http://schemas.microsoft.com/office/drawing/2014/main" id="{9F5E4F89-5ACC-666A-1F55-1C70417B568A}"/>
                    </a:ext>
                  </a:extLst>
                </p:cNvPr>
                <p:cNvPicPr/>
                <p:nvPr/>
              </p:nvPicPr>
              <p:blipFill>
                <a:blip r:embed="rId562"/>
                <a:stretch>
                  <a:fillRect/>
                </a:stretch>
              </p:blipFill>
              <p:spPr>
                <a:xfrm>
                  <a:off x="1947279" y="2046226"/>
                  <a:ext cx="136440" cy="330480"/>
                </a:xfrm>
                <a:prstGeom prst="rect">
                  <a:avLst/>
                </a:prstGeom>
              </p:spPr>
            </p:pic>
          </mc:Fallback>
        </mc:AlternateContent>
        <mc:AlternateContent xmlns:mc="http://schemas.openxmlformats.org/markup-compatibility/2006" xmlns:p14="http://schemas.microsoft.com/office/powerpoint/2010/main">
          <mc:Choice Requires="p14">
            <p:contentPart p14:bwMode="auto" r:id="rId563">
              <p14:nvContentPartPr>
                <p14:cNvPr id="488" name="Ink 487">
                  <a:extLst>
                    <a:ext uri="{FF2B5EF4-FFF2-40B4-BE49-F238E27FC236}">
                      <a16:creationId xmlns:a16="http://schemas.microsoft.com/office/drawing/2014/main" id="{6EEB7A55-09A1-8447-48C3-C59B818A47E6}"/>
                    </a:ext>
                  </a:extLst>
                </p14:cNvPr>
                <p14:cNvContentPartPr/>
                <p14:nvPr/>
              </p14:nvContentPartPr>
              <p14:xfrm>
                <a:off x="1977159" y="2257546"/>
                <a:ext cx="161640" cy="17640"/>
              </p14:xfrm>
            </p:contentPart>
          </mc:Choice>
          <mc:Fallback xmlns="">
            <p:pic>
              <p:nvPicPr>
                <p:cNvPr id="488" name="Ink 487">
                  <a:extLst>
                    <a:ext uri="{FF2B5EF4-FFF2-40B4-BE49-F238E27FC236}">
                      <a16:creationId xmlns:a16="http://schemas.microsoft.com/office/drawing/2014/main" id="{6EEB7A55-09A1-8447-48C3-C59B818A47E6}"/>
                    </a:ext>
                  </a:extLst>
                </p:cNvPr>
                <p:cNvPicPr/>
                <p:nvPr/>
              </p:nvPicPr>
              <p:blipFill>
                <a:blip r:embed="rId564"/>
                <a:stretch>
                  <a:fillRect/>
                </a:stretch>
              </p:blipFill>
              <p:spPr>
                <a:xfrm>
                  <a:off x="1968519" y="2248906"/>
                  <a:ext cx="17928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565">
              <p14:nvContentPartPr>
                <p14:cNvPr id="490" name="Ink 489">
                  <a:extLst>
                    <a:ext uri="{FF2B5EF4-FFF2-40B4-BE49-F238E27FC236}">
                      <a16:creationId xmlns:a16="http://schemas.microsoft.com/office/drawing/2014/main" id="{E112F5F5-CC82-E7DF-96AE-DFC670B627B4}"/>
                    </a:ext>
                  </a:extLst>
                </p14:cNvPr>
                <p14:cNvContentPartPr/>
                <p14:nvPr/>
              </p14:nvContentPartPr>
              <p14:xfrm>
                <a:off x="2212599" y="2076826"/>
                <a:ext cx="69840" cy="293760"/>
              </p14:xfrm>
            </p:contentPart>
          </mc:Choice>
          <mc:Fallback xmlns="">
            <p:pic>
              <p:nvPicPr>
                <p:cNvPr id="490" name="Ink 489">
                  <a:extLst>
                    <a:ext uri="{FF2B5EF4-FFF2-40B4-BE49-F238E27FC236}">
                      <a16:creationId xmlns:a16="http://schemas.microsoft.com/office/drawing/2014/main" id="{E112F5F5-CC82-E7DF-96AE-DFC670B627B4}"/>
                    </a:ext>
                  </a:extLst>
                </p:cNvPr>
                <p:cNvPicPr/>
                <p:nvPr/>
              </p:nvPicPr>
              <p:blipFill>
                <a:blip r:embed="rId566"/>
                <a:stretch>
                  <a:fillRect/>
                </a:stretch>
              </p:blipFill>
              <p:spPr>
                <a:xfrm>
                  <a:off x="2203959" y="2067826"/>
                  <a:ext cx="8748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567">
              <p14:nvContentPartPr>
                <p14:cNvPr id="491" name="Ink 490">
                  <a:extLst>
                    <a:ext uri="{FF2B5EF4-FFF2-40B4-BE49-F238E27FC236}">
                      <a16:creationId xmlns:a16="http://schemas.microsoft.com/office/drawing/2014/main" id="{AF769C92-7063-93AB-12A5-05AF8B508BEE}"/>
                    </a:ext>
                  </a:extLst>
                </p14:cNvPr>
                <p14:cNvContentPartPr/>
                <p14:nvPr/>
              </p14:nvContentPartPr>
              <p14:xfrm>
                <a:off x="2316999" y="2118946"/>
                <a:ext cx="150120" cy="186480"/>
              </p14:xfrm>
            </p:contentPart>
          </mc:Choice>
          <mc:Fallback xmlns="">
            <p:pic>
              <p:nvPicPr>
                <p:cNvPr id="491" name="Ink 490">
                  <a:extLst>
                    <a:ext uri="{FF2B5EF4-FFF2-40B4-BE49-F238E27FC236}">
                      <a16:creationId xmlns:a16="http://schemas.microsoft.com/office/drawing/2014/main" id="{AF769C92-7063-93AB-12A5-05AF8B508BEE}"/>
                    </a:ext>
                  </a:extLst>
                </p:cNvPr>
                <p:cNvPicPr/>
                <p:nvPr/>
              </p:nvPicPr>
              <p:blipFill>
                <a:blip r:embed="rId568"/>
                <a:stretch>
                  <a:fillRect/>
                </a:stretch>
              </p:blipFill>
              <p:spPr>
                <a:xfrm>
                  <a:off x="2308359" y="2109946"/>
                  <a:ext cx="167760" cy="204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69">
            <p14:nvContentPartPr>
              <p14:cNvPr id="497" name="Ink 496">
                <a:extLst>
                  <a:ext uri="{FF2B5EF4-FFF2-40B4-BE49-F238E27FC236}">
                    <a16:creationId xmlns:a16="http://schemas.microsoft.com/office/drawing/2014/main" id="{9869282B-3435-E0EF-269D-A0F88CF4D23C}"/>
                  </a:ext>
                </a:extLst>
              </p14:cNvPr>
              <p14:cNvContentPartPr/>
              <p14:nvPr/>
            </p14:nvContentPartPr>
            <p14:xfrm>
              <a:off x="2826399" y="2073226"/>
              <a:ext cx="118440" cy="175320"/>
            </p14:xfrm>
          </p:contentPart>
        </mc:Choice>
        <mc:Fallback xmlns="">
          <p:pic>
            <p:nvPicPr>
              <p:cNvPr id="497" name="Ink 496">
                <a:extLst>
                  <a:ext uri="{FF2B5EF4-FFF2-40B4-BE49-F238E27FC236}">
                    <a16:creationId xmlns:a16="http://schemas.microsoft.com/office/drawing/2014/main" id="{9869282B-3435-E0EF-269D-A0F88CF4D23C}"/>
                  </a:ext>
                </a:extLst>
              </p:cNvPr>
              <p:cNvPicPr/>
              <p:nvPr/>
            </p:nvPicPr>
            <p:blipFill>
              <a:blip r:embed="rId570"/>
              <a:stretch>
                <a:fillRect/>
              </a:stretch>
            </p:blipFill>
            <p:spPr>
              <a:xfrm>
                <a:off x="2817399" y="2064226"/>
                <a:ext cx="13608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571">
            <p14:nvContentPartPr>
              <p14:cNvPr id="498" name="Ink 497">
                <a:extLst>
                  <a:ext uri="{FF2B5EF4-FFF2-40B4-BE49-F238E27FC236}">
                    <a16:creationId xmlns:a16="http://schemas.microsoft.com/office/drawing/2014/main" id="{2B136D73-71CB-D188-1BAF-9A519F685EB0}"/>
                  </a:ext>
                </a:extLst>
              </p14:cNvPr>
              <p14:cNvContentPartPr/>
              <p14:nvPr/>
            </p14:nvContentPartPr>
            <p14:xfrm>
              <a:off x="3026559" y="2189866"/>
              <a:ext cx="360" cy="84960"/>
            </p14:xfrm>
          </p:contentPart>
        </mc:Choice>
        <mc:Fallback xmlns="">
          <p:pic>
            <p:nvPicPr>
              <p:cNvPr id="498" name="Ink 497">
                <a:extLst>
                  <a:ext uri="{FF2B5EF4-FFF2-40B4-BE49-F238E27FC236}">
                    <a16:creationId xmlns:a16="http://schemas.microsoft.com/office/drawing/2014/main" id="{2B136D73-71CB-D188-1BAF-9A519F685EB0}"/>
                  </a:ext>
                </a:extLst>
              </p:cNvPr>
              <p:cNvPicPr/>
              <p:nvPr/>
            </p:nvPicPr>
            <p:blipFill>
              <a:blip r:embed="rId572"/>
              <a:stretch>
                <a:fillRect/>
              </a:stretch>
            </p:blipFill>
            <p:spPr>
              <a:xfrm>
                <a:off x="3017559" y="2181226"/>
                <a:ext cx="1800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573">
            <p14:nvContentPartPr>
              <p14:cNvPr id="499" name="Ink 498">
                <a:extLst>
                  <a:ext uri="{FF2B5EF4-FFF2-40B4-BE49-F238E27FC236}">
                    <a16:creationId xmlns:a16="http://schemas.microsoft.com/office/drawing/2014/main" id="{849CE853-EB57-CDFE-8E0D-A7682AD5CDAE}"/>
                  </a:ext>
                </a:extLst>
              </p14:cNvPr>
              <p14:cNvContentPartPr/>
              <p14:nvPr/>
            </p14:nvContentPartPr>
            <p14:xfrm>
              <a:off x="3104319" y="2218306"/>
              <a:ext cx="20160" cy="120600"/>
            </p14:xfrm>
          </p:contentPart>
        </mc:Choice>
        <mc:Fallback xmlns="">
          <p:pic>
            <p:nvPicPr>
              <p:cNvPr id="499" name="Ink 498">
                <a:extLst>
                  <a:ext uri="{FF2B5EF4-FFF2-40B4-BE49-F238E27FC236}">
                    <a16:creationId xmlns:a16="http://schemas.microsoft.com/office/drawing/2014/main" id="{849CE853-EB57-CDFE-8E0D-A7682AD5CDAE}"/>
                  </a:ext>
                </a:extLst>
              </p:cNvPr>
              <p:cNvPicPr/>
              <p:nvPr/>
            </p:nvPicPr>
            <p:blipFill>
              <a:blip r:embed="rId574"/>
              <a:stretch>
                <a:fillRect/>
              </a:stretch>
            </p:blipFill>
            <p:spPr>
              <a:xfrm>
                <a:off x="3095679" y="2209666"/>
                <a:ext cx="3780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575">
            <p14:nvContentPartPr>
              <p14:cNvPr id="500" name="Ink 499">
                <a:extLst>
                  <a:ext uri="{FF2B5EF4-FFF2-40B4-BE49-F238E27FC236}">
                    <a16:creationId xmlns:a16="http://schemas.microsoft.com/office/drawing/2014/main" id="{7F6E8D89-6A7D-EC0F-8292-A7153D093E5C}"/>
                  </a:ext>
                </a:extLst>
              </p14:cNvPr>
              <p14:cNvContentPartPr/>
              <p14:nvPr/>
            </p14:nvContentPartPr>
            <p14:xfrm>
              <a:off x="3104319" y="2147386"/>
              <a:ext cx="360" cy="360"/>
            </p14:xfrm>
          </p:contentPart>
        </mc:Choice>
        <mc:Fallback xmlns="">
          <p:pic>
            <p:nvPicPr>
              <p:cNvPr id="500" name="Ink 499">
                <a:extLst>
                  <a:ext uri="{FF2B5EF4-FFF2-40B4-BE49-F238E27FC236}">
                    <a16:creationId xmlns:a16="http://schemas.microsoft.com/office/drawing/2014/main" id="{7F6E8D89-6A7D-EC0F-8292-A7153D093E5C}"/>
                  </a:ext>
                </a:extLst>
              </p:cNvPr>
              <p:cNvPicPr/>
              <p:nvPr/>
            </p:nvPicPr>
            <p:blipFill>
              <a:blip r:embed="rId541"/>
              <a:stretch>
                <a:fillRect/>
              </a:stretch>
            </p:blipFill>
            <p:spPr>
              <a:xfrm>
                <a:off x="3095679" y="213838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76">
            <p14:nvContentPartPr>
              <p14:cNvPr id="501" name="Ink 500">
                <a:extLst>
                  <a:ext uri="{FF2B5EF4-FFF2-40B4-BE49-F238E27FC236}">
                    <a16:creationId xmlns:a16="http://schemas.microsoft.com/office/drawing/2014/main" id="{A3D4E86F-5833-6558-CD02-38EAAD9C6BE9}"/>
                  </a:ext>
                </a:extLst>
              </p14:cNvPr>
              <p14:cNvContentPartPr/>
              <p14:nvPr/>
            </p14:nvContentPartPr>
            <p14:xfrm>
              <a:off x="3132759" y="2048386"/>
              <a:ext cx="122400" cy="218880"/>
            </p14:xfrm>
          </p:contentPart>
        </mc:Choice>
        <mc:Fallback xmlns="">
          <p:pic>
            <p:nvPicPr>
              <p:cNvPr id="501" name="Ink 500">
                <a:extLst>
                  <a:ext uri="{FF2B5EF4-FFF2-40B4-BE49-F238E27FC236}">
                    <a16:creationId xmlns:a16="http://schemas.microsoft.com/office/drawing/2014/main" id="{A3D4E86F-5833-6558-CD02-38EAAD9C6BE9}"/>
                  </a:ext>
                </a:extLst>
              </p:cNvPr>
              <p:cNvPicPr/>
              <p:nvPr/>
            </p:nvPicPr>
            <p:blipFill>
              <a:blip r:embed="rId577"/>
              <a:stretch>
                <a:fillRect/>
              </a:stretch>
            </p:blipFill>
            <p:spPr>
              <a:xfrm>
                <a:off x="3123759" y="2039386"/>
                <a:ext cx="140040" cy="236520"/>
              </a:xfrm>
              <a:prstGeom prst="rect">
                <a:avLst/>
              </a:prstGeom>
            </p:spPr>
          </p:pic>
        </mc:Fallback>
      </mc:AlternateContent>
      <p:grpSp>
        <p:nvGrpSpPr>
          <p:cNvPr id="514" name="Group 513">
            <a:extLst>
              <a:ext uri="{FF2B5EF4-FFF2-40B4-BE49-F238E27FC236}">
                <a16:creationId xmlns:a16="http://schemas.microsoft.com/office/drawing/2014/main" id="{CEFD4458-699B-D7D9-7197-080D74991744}"/>
              </a:ext>
            </a:extLst>
          </p:cNvPr>
          <p:cNvGrpSpPr/>
          <p:nvPr/>
        </p:nvGrpSpPr>
        <p:grpSpPr>
          <a:xfrm>
            <a:off x="2558559" y="1750666"/>
            <a:ext cx="101520" cy="212760"/>
            <a:chOff x="2558559" y="1750666"/>
            <a:chExt cx="101520" cy="212760"/>
          </a:xfrm>
        </p:grpSpPr>
        <mc:AlternateContent xmlns:mc="http://schemas.openxmlformats.org/markup-compatibility/2006" xmlns:p14="http://schemas.microsoft.com/office/powerpoint/2010/main">
          <mc:Choice Requires="p14">
            <p:contentPart p14:bwMode="auto" r:id="rId578">
              <p14:nvContentPartPr>
                <p14:cNvPr id="509" name="Ink 508">
                  <a:extLst>
                    <a:ext uri="{FF2B5EF4-FFF2-40B4-BE49-F238E27FC236}">
                      <a16:creationId xmlns:a16="http://schemas.microsoft.com/office/drawing/2014/main" id="{C1ABF33D-61A7-9748-FC52-049E0F31847D}"/>
                    </a:ext>
                  </a:extLst>
                </p14:cNvPr>
                <p14:cNvContentPartPr/>
                <p14:nvPr/>
              </p14:nvContentPartPr>
              <p14:xfrm>
                <a:off x="2636319" y="1772266"/>
                <a:ext cx="7560" cy="191160"/>
              </p14:xfrm>
            </p:contentPart>
          </mc:Choice>
          <mc:Fallback xmlns="">
            <p:pic>
              <p:nvPicPr>
                <p:cNvPr id="509" name="Ink 508">
                  <a:extLst>
                    <a:ext uri="{FF2B5EF4-FFF2-40B4-BE49-F238E27FC236}">
                      <a16:creationId xmlns:a16="http://schemas.microsoft.com/office/drawing/2014/main" id="{C1ABF33D-61A7-9748-FC52-049E0F31847D}"/>
                    </a:ext>
                  </a:extLst>
                </p:cNvPr>
                <p:cNvPicPr/>
                <p:nvPr/>
              </p:nvPicPr>
              <p:blipFill>
                <a:blip r:embed="rId579"/>
                <a:stretch>
                  <a:fillRect/>
                </a:stretch>
              </p:blipFill>
              <p:spPr>
                <a:xfrm>
                  <a:off x="2627679" y="1763266"/>
                  <a:ext cx="2520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580">
              <p14:nvContentPartPr>
                <p14:cNvPr id="510" name="Ink 509">
                  <a:extLst>
                    <a:ext uri="{FF2B5EF4-FFF2-40B4-BE49-F238E27FC236}">
                      <a16:creationId xmlns:a16="http://schemas.microsoft.com/office/drawing/2014/main" id="{679324E9-16D1-BA6C-0FE3-9D70DDBB7F7C}"/>
                    </a:ext>
                  </a:extLst>
                </p14:cNvPr>
                <p14:cNvContentPartPr/>
                <p14:nvPr/>
              </p14:nvContentPartPr>
              <p14:xfrm>
                <a:off x="2558559" y="1750666"/>
                <a:ext cx="101520" cy="42840"/>
              </p14:xfrm>
            </p:contentPart>
          </mc:Choice>
          <mc:Fallback xmlns="">
            <p:pic>
              <p:nvPicPr>
                <p:cNvPr id="510" name="Ink 509">
                  <a:extLst>
                    <a:ext uri="{FF2B5EF4-FFF2-40B4-BE49-F238E27FC236}">
                      <a16:creationId xmlns:a16="http://schemas.microsoft.com/office/drawing/2014/main" id="{679324E9-16D1-BA6C-0FE3-9D70DDBB7F7C}"/>
                    </a:ext>
                  </a:extLst>
                </p:cNvPr>
                <p:cNvPicPr/>
                <p:nvPr/>
              </p:nvPicPr>
              <p:blipFill>
                <a:blip r:embed="rId581"/>
                <a:stretch>
                  <a:fillRect/>
                </a:stretch>
              </p:blipFill>
              <p:spPr>
                <a:xfrm>
                  <a:off x="2549919" y="1741666"/>
                  <a:ext cx="119160" cy="60480"/>
                </a:xfrm>
                <a:prstGeom prst="rect">
                  <a:avLst/>
                </a:prstGeom>
              </p:spPr>
            </p:pic>
          </mc:Fallback>
        </mc:AlternateContent>
      </p:grpSp>
      <p:grpSp>
        <p:nvGrpSpPr>
          <p:cNvPr id="513" name="Group 512">
            <a:extLst>
              <a:ext uri="{FF2B5EF4-FFF2-40B4-BE49-F238E27FC236}">
                <a16:creationId xmlns:a16="http://schemas.microsoft.com/office/drawing/2014/main" id="{B66268EC-0862-CB01-501F-4DB6865FEBF3}"/>
              </a:ext>
            </a:extLst>
          </p:cNvPr>
          <p:cNvGrpSpPr/>
          <p:nvPr/>
        </p:nvGrpSpPr>
        <p:grpSpPr>
          <a:xfrm>
            <a:off x="2523279" y="2096626"/>
            <a:ext cx="208800" cy="540360"/>
            <a:chOff x="2523279" y="2096626"/>
            <a:chExt cx="208800" cy="540360"/>
          </a:xfrm>
        </p:grpSpPr>
        <mc:AlternateContent xmlns:mc="http://schemas.openxmlformats.org/markup-compatibility/2006" xmlns:p14="http://schemas.microsoft.com/office/powerpoint/2010/main">
          <mc:Choice Requires="p14">
            <p:contentPart p14:bwMode="auto" r:id="rId582">
              <p14:nvContentPartPr>
                <p14:cNvPr id="493" name="Ink 492">
                  <a:extLst>
                    <a:ext uri="{FF2B5EF4-FFF2-40B4-BE49-F238E27FC236}">
                      <a16:creationId xmlns:a16="http://schemas.microsoft.com/office/drawing/2014/main" id="{219BF8D2-E90D-A050-384B-6185FBC39B77}"/>
                    </a:ext>
                  </a:extLst>
                </p14:cNvPr>
                <p14:cNvContentPartPr/>
                <p14:nvPr/>
              </p14:nvContentPartPr>
              <p14:xfrm>
                <a:off x="2552439" y="2096626"/>
                <a:ext cx="127080" cy="172800"/>
              </p14:xfrm>
            </p:contentPart>
          </mc:Choice>
          <mc:Fallback xmlns="">
            <p:pic>
              <p:nvPicPr>
                <p:cNvPr id="493" name="Ink 492">
                  <a:extLst>
                    <a:ext uri="{FF2B5EF4-FFF2-40B4-BE49-F238E27FC236}">
                      <a16:creationId xmlns:a16="http://schemas.microsoft.com/office/drawing/2014/main" id="{219BF8D2-E90D-A050-384B-6185FBC39B77}"/>
                    </a:ext>
                  </a:extLst>
                </p:cNvPr>
                <p:cNvPicPr/>
                <p:nvPr/>
              </p:nvPicPr>
              <p:blipFill>
                <a:blip r:embed="rId583"/>
                <a:stretch>
                  <a:fillRect/>
                </a:stretch>
              </p:blipFill>
              <p:spPr>
                <a:xfrm>
                  <a:off x="2543799" y="2087626"/>
                  <a:ext cx="1447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584">
              <p14:nvContentPartPr>
                <p14:cNvPr id="494" name="Ink 493">
                  <a:extLst>
                    <a:ext uri="{FF2B5EF4-FFF2-40B4-BE49-F238E27FC236}">
                      <a16:creationId xmlns:a16="http://schemas.microsoft.com/office/drawing/2014/main" id="{E28FC140-E3B3-B215-6DA1-0B1DB9B88BB9}"/>
                    </a:ext>
                  </a:extLst>
                </p14:cNvPr>
                <p14:cNvContentPartPr/>
                <p14:nvPr/>
              </p14:nvContentPartPr>
              <p14:xfrm>
                <a:off x="2721639" y="2267986"/>
                <a:ext cx="10440" cy="74520"/>
              </p14:xfrm>
            </p:contentPart>
          </mc:Choice>
          <mc:Fallback xmlns="">
            <p:pic>
              <p:nvPicPr>
                <p:cNvPr id="494" name="Ink 493">
                  <a:extLst>
                    <a:ext uri="{FF2B5EF4-FFF2-40B4-BE49-F238E27FC236}">
                      <a16:creationId xmlns:a16="http://schemas.microsoft.com/office/drawing/2014/main" id="{E28FC140-E3B3-B215-6DA1-0B1DB9B88BB9}"/>
                    </a:ext>
                  </a:extLst>
                </p:cNvPr>
                <p:cNvPicPr/>
                <p:nvPr/>
              </p:nvPicPr>
              <p:blipFill>
                <a:blip r:embed="rId585"/>
                <a:stretch>
                  <a:fillRect/>
                </a:stretch>
              </p:blipFill>
              <p:spPr>
                <a:xfrm>
                  <a:off x="2712999" y="2258986"/>
                  <a:ext cx="2808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586">
              <p14:nvContentPartPr>
                <p14:cNvPr id="495" name="Ink 494">
                  <a:extLst>
                    <a:ext uri="{FF2B5EF4-FFF2-40B4-BE49-F238E27FC236}">
                      <a16:creationId xmlns:a16="http://schemas.microsoft.com/office/drawing/2014/main" id="{E5AAA42E-6172-100F-1E92-6CFD92E16655}"/>
                    </a:ext>
                  </a:extLst>
                </p14:cNvPr>
                <p14:cNvContentPartPr/>
                <p14:nvPr/>
              </p14:nvContentPartPr>
              <p14:xfrm>
                <a:off x="2721639" y="2183026"/>
                <a:ext cx="360" cy="360"/>
              </p14:xfrm>
            </p:contentPart>
          </mc:Choice>
          <mc:Fallback xmlns="">
            <p:pic>
              <p:nvPicPr>
                <p:cNvPr id="495" name="Ink 494">
                  <a:extLst>
                    <a:ext uri="{FF2B5EF4-FFF2-40B4-BE49-F238E27FC236}">
                      <a16:creationId xmlns:a16="http://schemas.microsoft.com/office/drawing/2014/main" id="{E5AAA42E-6172-100F-1E92-6CFD92E16655}"/>
                    </a:ext>
                  </a:extLst>
                </p:cNvPr>
                <p:cNvPicPr/>
                <p:nvPr/>
              </p:nvPicPr>
              <p:blipFill>
                <a:blip r:embed="rId541"/>
                <a:stretch>
                  <a:fillRect/>
                </a:stretch>
              </p:blipFill>
              <p:spPr>
                <a:xfrm>
                  <a:off x="2712999" y="217402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87">
              <p14:nvContentPartPr>
                <p14:cNvPr id="511" name="Ink 510">
                  <a:extLst>
                    <a:ext uri="{FF2B5EF4-FFF2-40B4-BE49-F238E27FC236}">
                      <a16:creationId xmlns:a16="http://schemas.microsoft.com/office/drawing/2014/main" id="{5404FE16-2CAC-EA24-FBA5-BA8B948455B7}"/>
                    </a:ext>
                  </a:extLst>
                </p14:cNvPr>
                <p14:cNvContentPartPr/>
                <p14:nvPr/>
              </p14:nvContentPartPr>
              <p14:xfrm>
                <a:off x="2594199" y="2360146"/>
                <a:ext cx="36360" cy="270720"/>
              </p14:xfrm>
            </p:contentPart>
          </mc:Choice>
          <mc:Fallback xmlns="">
            <p:pic>
              <p:nvPicPr>
                <p:cNvPr id="511" name="Ink 510">
                  <a:extLst>
                    <a:ext uri="{FF2B5EF4-FFF2-40B4-BE49-F238E27FC236}">
                      <a16:creationId xmlns:a16="http://schemas.microsoft.com/office/drawing/2014/main" id="{5404FE16-2CAC-EA24-FBA5-BA8B948455B7}"/>
                    </a:ext>
                  </a:extLst>
                </p:cNvPr>
                <p:cNvPicPr/>
                <p:nvPr/>
              </p:nvPicPr>
              <p:blipFill>
                <a:blip r:embed="rId588"/>
                <a:stretch>
                  <a:fillRect/>
                </a:stretch>
              </p:blipFill>
              <p:spPr>
                <a:xfrm>
                  <a:off x="2585199" y="2351146"/>
                  <a:ext cx="54000" cy="288360"/>
                </a:xfrm>
                <a:prstGeom prst="rect">
                  <a:avLst/>
                </a:prstGeom>
              </p:spPr>
            </p:pic>
          </mc:Fallback>
        </mc:AlternateContent>
        <mc:AlternateContent xmlns:mc="http://schemas.openxmlformats.org/markup-compatibility/2006" xmlns:p14="http://schemas.microsoft.com/office/powerpoint/2010/main">
          <mc:Choice Requires="p14">
            <p:contentPart p14:bwMode="auto" r:id="rId589">
              <p14:nvContentPartPr>
                <p14:cNvPr id="512" name="Ink 511">
                  <a:extLst>
                    <a:ext uri="{FF2B5EF4-FFF2-40B4-BE49-F238E27FC236}">
                      <a16:creationId xmlns:a16="http://schemas.microsoft.com/office/drawing/2014/main" id="{E2D13027-7DF3-CCF7-A071-827D2575859F}"/>
                    </a:ext>
                  </a:extLst>
                </p14:cNvPr>
                <p14:cNvContentPartPr/>
                <p14:nvPr/>
              </p14:nvContentPartPr>
              <p14:xfrm>
                <a:off x="2523279" y="2579746"/>
                <a:ext cx="143640" cy="57240"/>
              </p14:xfrm>
            </p:contentPart>
          </mc:Choice>
          <mc:Fallback xmlns="">
            <p:pic>
              <p:nvPicPr>
                <p:cNvPr id="512" name="Ink 511">
                  <a:extLst>
                    <a:ext uri="{FF2B5EF4-FFF2-40B4-BE49-F238E27FC236}">
                      <a16:creationId xmlns:a16="http://schemas.microsoft.com/office/drawing/2014/main" id="{E2D13027-7DF3-CCF7-A071-827D2575859F}"/>
                    </a:ext>
                  </a:extLst>
                </p:cNvPr>
                <p:cNvPicPr/>
                <p:nvPr/>
              </p:nvPicPr>
              <p:blipFill>
                <a:blip r:embed="rId590"/>
                <a:stretch>
                  <a:fillRect/>
                </a:stretch>
              </p:blipFill>
              <p:spPr>
                <a:xfrm>
                  <a:off x="2514279" y="2570746"/>
                  <a:ext cx="161280" cy="74880"/>
                </a:xfrm>
                <a:prstGeom prst="rect">
                  <a:avLst/>
                </a:prstGeom>
              </p:spPr>
            </p:pic>
          </mc:Fallback>
        </mc:AlternateContent>
      </p:grpSp>
    </p:spTree>
    <p:extLst>
      <p:ext uri="{BB962C8B-B14F-4D97-AF65-F5344CB8AC3E}">
        <p14:creationId xmlns:p14="http://schemas.microsoft.com/office/powerpoint/2010/main" val="42266861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Deep Neural Network</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11700" y="786200"/>
            <a:ext cx="8435108" cy="3877017"/>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sz="1200" b="1" dirty="0">
                <a:solidFill>
                  <a:schemeClr val="tx1"/>
                </a:solidFill>
                <a:latin typeface="+mj-lt"/>
                <a:ea typeface="Old Standard TT"/>
                <a:cs typeface="Old Standard TT"/>
                <a:sym typeface="Old Standard TT"/>
              </a:rPr>
              <a:t>Input training data:</a:t>
            </a:r>
          </a:p>
          <a:p>
            <a:pPr marL="171450" lvl="0" indent="-171450" algn="l" rtl="0">
              <a:lnSpc>
                <a:spcPct val="150000"/>
              </a:lnSpc>
              <a:buSzPts val="1800"/>
              <a:buFontTx/>
              <a:buChar char="-"/>
            </a:pPr>
            <a:r>
              <a:rPr lang="en-CA" sz="1200" dirty="0">
                <a:solidFill>
                  <a:schemeClr val="tx1"/>
                </a:solidFill>
                <a:latin typeface="+mj-lt"/>
                <a:ea typeface="Old Standard TT"/>
                <a:cs typeface="Old Standard TT"/>
                <a:sym typeface="Old Standard TT"/>
              </a:rPr>
              <a:t>Each input data set t^(</a:t>
            </a:r>
            <a:r>
              <a:rPr lang="en-CA" sz="1200" dirty="0" err="1">
                <a:solidFill>
                  <a:schemeClr val="tx1"/>
                </a:solidFill>
                <a:latin typeface="+mj-lt"/>
                <a:ea typeface="Old Standard TT"/>
                <a:cs typeface="Old Standard TT"/>
                <a:sym typeface="Old Standard TT"/>
              </a:rPr>
              <a:t>i</a:t>
            </a:r>
            <a:r>
              <a:rPr lang="en-CA" sz="1200" dirty="0">
                <a:solidFill>
                  <a:schemeClr val="tx1"/>
                </a:solidFill>
                <a:latin typeface="+mj-lt"/>
                <a:ea typeface="Old Standard TT"/>
                <a:cs typeface="Old Standard TT"/>
                <a:sym typeface="Old Standard TT"/>
              </a:rPr>
              <a:t>) is set of “feature values” – i.e. set of spins, t^(</a:t>
            </a:r>
            <a:r>
              <a:rPr lang="en-CA" sz="1200" dirty="0" err="1">
                <a:solidFill>
                  <a:schemeClr val="tx1"/>
                </a:solidFill>
                <a:latin typeface="+mj-lt"/>
                <a:ea typeface="Old Standard TT"/>
                <a:cs typeface="Old Standard TT"/>
                <a:sym typeface="Old Standard TT"/>
              </a:rPr>
              <a:t>i</a:t>
            </a:r>
            <a:r>
              <a:rPr lang="en-CA" sz="1200" dirty="0">
                <a:solidFill>
                  <a:schemeClr val="tx1"/>
                </a:solidFill>
                <a:latin typeface="+mj-lt"/>
                <a:ea typeface="Old Standard TT"/>
                <a:cs typeface="Old Standard TT"/>
                <a:sym typeface="Old Standard TT"/>
              </a:rPr>
              <a:t>) = [t_i1, t_i2, … t_i16]</a:t>
            </a:r>
          </a:p>
          <a:p>
            <a:pPr marL="171450" lvl="0" indent="-171450" algn="l" rtl="0">
              <a:lnSpc>
                <a:spcPct val="150000"/>
              </a:lnSpc>
              <a:buSzPts val="1800"/>
              <a:buFontTx/>
              <a:buChar char="-"/>
            </a:pPr>
            <a:r>
              <a:rPr lang="en-CA" sz="1200" dirty="0">
                <a:solidFill>
                  <a:schemeClr val="tx1"/>
                </a:solidFill>
                <a:latin typeface="+mj-lt"/>
                <a:ea typeface="Old Standard TT"/>
                <a:cs typeface="Old Standard TT"/>
                <a:sym typeface="Old Standard TT"/>
              </a:rPr>
              <a:t>Has corresponding y^(</a:t>
            </a:r>
            <a:r>
              <a:rPr lang="en-CA" sz="1200" dirty="0" err="1">
                <a:solidFill>
                  <a:schemeClr val="tx1"/>
                </a:solidFill>
                <a:latin typeface="+mj-lt"/>
                <a:ea typeface="Old Standard TT"/>
                <a:cs typeface="Old Standard TT"/>
                <a:sym typeface="Old Standard TT"/>
              </a:rPr>
              <a:t>i</a:t>
            </a:r>
            <a:r>
              <a:rPr lang="en-CA" sz="1200" dirty="0">
                <a:solidFill>
                  <a:schemeClr val="tx1"/>
                </a:solidFill>
                <a:latin typeface="+mj-lt"/>
                <a:ea typeface="Old Standard TT"/>
                <a:cs typeface="Old Standard TT"/>
                <a:sym typeface="Old Standard TT"/>
              </a:rPr>
              <a:t>), “label”, in this case, energy value </a:t>
            </a:r>
            <a:r>
              <a:rPr lang="en-CA" sz="1200" dirty="0" err="1">
                <a:solidFill>
                  <a:schemeClr val="tx1"/>
                </a:solidFill>
                <a:latin typeface="+mj-lt"/>
                <a:ea typeface="Old Standard TT"/>
                <a:cs typeface="Old Standard TT"/>
                <a:sym typeface="Old Standard TT"/>
              </a:rPr>
              <a:t>E_i</a:t>
            </a:r>
            <a:endParaRPr lang="en-CA" sz="1200" dirty="0">
              <a:solidFill>
                <a:schemeClr val="tx1"/>
              </a:solidFill>
              <a:latin typeface="+mj-lt"/>
              <a:ea typeface="Old Standard TT"/>
              <a:cs typeface="Old Standard TT"/>
              <a:sym typeface="Old Standard TT"/>
            </a:endParaRPr>
          </a:p>
          <a:p>
            <a:pPr marL="171450" lvl="0" indent="-171450" algn="l" rtl="0">
              <a:lnSpc>
                <a:spcPct val="150000"/>
              </a:lnSpc>
              <a:buSzPts val="1800"/>
              <a:buFontTx/>
              <a:buChar char="-"/>
            </a:pPr>
            <a:r>
              <a:rPr lang="en-CA" sz="1200" dirty="0">
                <a:solidFill>
                  <a:schemeClr val="tx1"/>
                </a:solidFill>
                <a:latin typeface="+mj-lt"/>
                <a:ea typeface="Old Standard TT"/>
                <a:cs typeface="Old Standard TT"/>
                <a:sym typeface="Old Standard TT"/>
              </a:rPr>
              <a:t>Total data set of matrix X, where X = [t_1^T, t_2^T, … </a:t>
            </a:r>
            <a:r>
              <a:rPr lang="en-CA" sz="1200" dirty="0" err="1">
                <a:solidFill>
                  <a:schemeClr val="tx1"/>
                </a:solidFill>
                <a:latin typeface="+mj-lt"/>
                <a:ea typeface="Old Standard TT"/>
                <a:cs typeface="Old Standard TT"/>
                <a:sym typeface="Old Standard TT"/>
              </a:rPr>
              <a:t>t_p^T</a:t>
            </a:r>
            <a:r>
              <a:rPr lang="en-CA" sz="1200" dirty="0">
                <a:solidFill>
                  <a:schemeClr val="tx1"/>
                </a:solidFill>
                <a:latin typeface="+mj-lt"/>
                <a:ea typeface="Old Standard TT"/>
                <a:cs typeface="Old Standard TT"/>
                <a:sym typeface="Old Standard TT"/>
              </a:rPr>
              <a:t>] for total training data sets p.</a:t>
            </a:r>
          </a:p>
          <a:p>
            <a:pPr marL="171450" lvl="0" indent="-171450" algn="l" rtl="0">
              <a:lnSpc>
                <a:spcPct val="150000"/>
              </a:lnSpc>
              <a:buSzPts val="1800"/>
              <a:buFontTx/>
              <a:buChar char="-"/>
            </a:pPr>
            <a:endParaRPr lang="en-CA" sz="1200" dirty="0">
              <a:solidFill>
                <a:schemeClr val="tx1"/>
              </a:solidFill>
              <a:latin typeface="+mj-lt"/>
              <a:ea typeface="Old Standard TT"/>
              <a:cs typeface="Old Standard TT"/>
              <a:sym typeface="Old Standard TT"/>
            </a:endParaRPr>
          </a:p>
          <a:p>
            <a:pPr marL="0" lvl="0" indent="0" algn="l" rtl="0">
              <a:lnSpc>
                <a:spcPct val="150000"/>
              </a:lnSpc>
              <a:buSzPts val="1800"/>
              <a:buNone/>
            </a:pPr>
            <a:r>
              <a:rPr lang="en-CA" sz="1200" b="1" dirty="0">
                <a:solidFill>
                  <a:schemeClr val="tx1"/>
                </a:solidFill>
                <a:latin typeface="+mj-lt"/>
                <a:ea typeface="Old Standard TT"/>
                <a:cs typeface="Old Standard TT"/>
                <a:sym typeface="Old Standard TT"/>
              </a:rPr>
              <a:t>Sampling training data:</a:t>
            </a:r>
          </a:p>
          <a:p>
            <a:pPr marL="171450" lvl="0" indent="-171450" algn="l" rtl="0">
              <a:lnSpc>
                <a:spcPct val="150000"/>
              </a:lnSpc>
              <a:buSzPts val="1800"/>
              <a:buFontTx/>
              <a:buChar char="-"/>
            </a:pPr>
            <a:r>
              <a:rPr lang="en-CA" sz="1200" dirty="0">
                <a:solidFill>
                  <a:schemeClr val="tx1"/>
                </a:solidFill>
                <a:latin typeface="+mj-lt"/>
                <a:ea typeface="Old Standard TT"/>
                <a:cs typeface="Old Standard TT"/>
                <a:sym typeface="Old Standard TT"/>
              </a:rPr>
              <a:t>Need distribution from across all energy levels.</a:t>
            </a:r>
          </a:p>
          <a:p>
            <a:pPr marL="171450" lvl="0" indent="-171450" algn="l" rtl="0">
              <a:lnSpc>
                <a:spcPct val="150000"/>
              </a:lnSpc>
              <a:buSzPts val="1800"/>
              <a:buFontTx/>
              <a:buChar char="-"/>
            </a:pPr>
            <a:r>
              <a:rPr lang="en-CA" sz="1200" dirty="0">
                <a:solidFill>
                  <a:schemeClr val="tx1"/>
                </a:solidFill>
                <a:latin typeface="+mj-lt"/>
                <a:ea typeface="Old Standard TT"/>
                <a:cs typeface="Old Standard TT"/>
                <a:sym typeface="Old Standard TT"/>
              </a:rPr>
              <a:t>Use sampling methods from papers? Or perhaps simpler sampling method…</a:t>
            </a:r>
          </a:p>
          <a:p>
            <a:pPr marL="171450" lvl="0" indent="-171450" algn="l" rtl="0">
              <a:lnSpc>
                <a:spcPct val="150000"/>
              </a:lnSpc>
              <a:buSzPts val="1800"/>
              <a:buFontTx/>
              <a:buChar char="-"/>
            </a:pPr>
            <a:r>
              <a:rPr lang="en-CA" sz="1200" dirty="0">
                <a:solidFill>
                  <a:schemeClr val="tx1"/>
                </a:solidFill>
                <a:latin typeface="+mj-lt"/>
                <a:ea typeface="Old Standard TT"/>
                <a:cs typeface="Old Standard TT"/>
                <a:sym typeface="Old Standard TT"/>
              </a:rPr>
              <a:t>Ideally we don’t want to generate all our configurations. But perhaps we can generate a list of possible energy states (combinatorial maths) and simply generate random configurations with the required energy.</a:t>
            </a:r>
          </a:p>
          <a:p>
            <a:pPr marL="171450" lvl="0" indent="-171450" algn="l" rtl="0">
              <a:lnSpc>
                <a:spcPct val="150000"/>
              </a:lnSpc>
              <a:buSzPts val="1800"/>
              <a:buFontTx/>
              <a:buChar char="-"/>
            </a:pPr>
            <a:endParaRPr lang="en-CA" sz="1200" dirty="0">
              <a:solidFill>
                <a:schemeClr val="tx1"/>
              </a:solidFill>
              <a:latin typeface="+mj-lt"/>
              <a:ea typeface="Old Standard TT"/>
              <a:cs typeface="Old Standard TT"/>
              <a:sym typeface="Old Standard TT"/>
            </a:endParaRPr>
          </a:p>
          <a:p>
            <a:pPr marL="171450" lvl="0" indent="-171450" algn="l" rtl="0">
              <a:lnSpc>
                <a:spcPct val="150000"/>
              </a:lnSpc>
              <a:buSzPts val="1800"/>
              <a:buFontTx/>
              <a:buChar char="-"/>
            </a:pPr>
            <a:r>
              <a:rPr lang="en-CA" sz="1200" dirty="0">
                <a:solidFill>
                  <a:schemeClr val="tx1"/>
                </a:solidFill>
                <a:latin typeface="+mj-lt"/>
                <a:ea typeface="Old Standard TT"/>
                <a:cs typeface="Old Standard TT"/>
                <a:sym typeface="Old Standard TT"/>
              </a:rPr>
              <a:t>Weights etc. at each layer help train NN, when we train the NN learns which neuron to “light up” to get the desired output.</a:t>
            </a: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48</a:t>
            </a:fld>
            <a:endParaRPr lang="en">
              <a:latin typeface="+mj-lt"/>
            </a:endParaRPr>
          </a:p>
        </p:txBody>
      </p:sp>
    </p:spTree>
    <p:extLst>
      <p:ext uri="{BB962C8B-B14F-4D97-AF65-F5344CB8AC3E}">
        <p14:creationId xmlns:p14="http://schemas.microsoft.com/office/powerpoint/2010/main" val="674366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807A534-2247-5FCF-79D6-7474FFC2163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49</a:t>
            </a:fld>
            <a:endParaRPr lang="en" dirty="0"/>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37962522-3D66-A6E0-A76E-FB03CB584EEF}"/>
                  </a:ext>
                </a:extLst>
              </p14:cNvPr>
              <p14:cNvContentPartPr/>
              <p14:nvPr/>
            </p14:nvContentPartPr>
            <p14:xfrm>
              <a:off x="714639" y="290506"/>
              <a:ext cx="137880" cy="107640"/>
            </p14:xfrm>
          </p:contentPart>
        </mc:Choice>
        <mc:Fallback>
          <p:pic>
            <p:nvPicPr>
              <p:cNvPr id="7" name="Ink 6">
                <a:extLst>
                  <a:ext uri="{FF2B5EF4-FFF2-40B4-BE49-F238E27FC236}">
                    <a16:creationId xmlns:a16="http://schemas.microsoft.com/office/drawing/2014/main" id="{37962522-3D66-A6E0-A76E-FB03CB584EEF}"/>
                  </a:ext>
                </a:extLst>
              </p:cNvPr>
              <p:cNvPicPr/>
              <p:nvPr/>
            </p:nvPicPr>
            <p:blipFill>
              <a:blip r:embed="rId3"/>
              <a:stretch>
                <a:fillRect/>
              </a:stretch>
            </p:blipFill>
            <p:spPr>
              <a:xfrm>
                <a:off x="705639" y="281506"/>
                <a:ext cx="15552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6A123065-DC9D-7E03-4F7A-04FD4195629B}"/>
                  </a:ext>
                </a:extLst>
              </p14:cNvPr>
              <p14:cNvContentPartPr/>
              <p14:nvPr/>
            </p14:nvContentPartPr>
            <p14:xfrm>
              <a:off x="401799" y="694426"/>
              <a:ext cx="118080" cy="122040"/>
            </p14:xfrm>
          </p:contentPart>
        </mc:Choice>
        <mc:Fallback>
          <p:pic>
            <p:nvPicPr>
              <p:cNvPr id="8" name="Ink 7">
                <a:extLst>
                  <a:ext uri="{FF2B5EF4-FFF2-40B4-BE49-F238E27FC236}">
                    <a16:creationId xmlns:a16="http://schemas.microsoft.com/office/drawing/2014/main" id="{6A123065-DC9D-7E03-4F7A-04FD4195629B}"/>
                  </a:ext>
                </a:extLst>
              </p:cNvPr>
              <p:cNvPicPr/>
              <p:nvPr/>
            </p:nvPicPr>
            <p:blipFill>
              <a:blip r:embed="rId5"/>
              <a:stretch>
                <a:fillRect/>
              </a:stretch>
            </p:blipFill>
            <p:spPr>
              <a:xfrm>
                <a:off x="393159" y="685426"/>
                <a:ext cx="13572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3B8BC176-4CB4-D825-F26A-BFF2F72165E9}"/>
                  </a:ext>
                </a:extLst>
              </p14:cNvPr>
              <p14:cNvContentPartPr/>
              <p14:nvPr/>
            </p14:nvContentPartPr>
            <p14:xfrm>
              <a:off x="453279" y="1091146"/>
              <a:ext cx="360" cy="164520"/>
            </p14:xfrm>
          </p:contentPart>
        </mc:Choice>
        <mc:Fallback>
          <p:pic>
            <p:nvPicPr>
              <p:cNvPr id="9" name="Ink 8">
                <a:extLst>
                  <a:ext uri="{FF2B5EF4-FFF2-40B4-BE49-F238E27FC236}">
                    <a16:creationId xmlns:a16="http://schemas.microsoft.com/office/drawing/2014/main" id="{3B8BC176-4CB4-D825-F26A-BFF2F72165E9}"/>
                  </a:ext>
                </a:extLst>
              </p:cNvPr>
              <p:cNvPicPr/>
              <p:nvPr/>
            </p:nvPicPr>
            <p:blipFill>
              <a:blip r:embed="rId7"/>
              <a:stretch>
                <a:fillRect/>
              </a:stretch>
            </p:blipFill>
            <p:spPr>
              <a:xfrm>
                <a:off x="444279" y="1082506"/>
                <a:ext cx="1800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858AAC9B-EB34-1524-2A3B-53469E4C5DEB}"/>
                  </a:ext>
                </a:extLst>
              </p14:cNvPr>
              <p14:cNvContentPartPr/>
              <p14:nvPr/>
            </p14:nvContentPartPr>
            <p14:xfrm>
              <a:off x="395319" y="1543306"/>
              <a:ext cx="101160" cy="196200"/>
            </p14:xfrm>
          </p:contentPart>
        </mc:Choice>
        <mc:Fallback>
          <p:pic>
            <p:nvPicPr>
              <p:cNvPr id="10" name="Ink 9">
                <a:extLst>
                  <a:ext uri="{FF2B5EF4-FFF2-40B4-BE49-F238E27FC236}">
                    <a16:creationId xmlns:a16="http://schemas.microsoft.com/office/drawing/2014/main" id="{858AAC9B-EB34-1524-2A3B-53469E4C5DEB}"/>
                  </a:ext>
                </a:extLst>
              </p:cNvPr>
              <p:cNvPicPr/>
              <p:nvPr/>
            </p:nvPicPr>
            <p:blipFill>
              <a:blip r:embed="rId9"/>
              <a:stretch>
                <a:fillRect/>
              </a:stretch>
            </p:blipFill>
            <p:spPr>
              <a:xfrm>
                <a:off x="386319" y="1534306"/>
                <a:ext cx="11880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2DD68AA7-C604-C7AF-6DB0-5472BFCF92C5}"/>
                  </a:ext>
                </a:extLst>
              </p14:cNvPr>
              <p14:cNvContentPartPr/>
              <p14:nvPr/>
            </p14:nvContentPartPr>
            <p14:xfrm>
              <a:off x="397479" y="1961266"/>
              <a:ext cx="155520" cy="222120"/>
            </p14:xfrm>
          </p:contentPart>
        </mc:Choice>
        <mc:Fallback>
          <p:pic>
            <p:nvPicPr>
              <p:cNvPr id="11" name="Ink 10">
                <a:extLst>
                  <a:ext uri="{FF2B5EF4-FFF2-40B4-BE49-F238E27FC236}">
                    <a16:creationId xmlns:a16="http://schemas.microsoft.com/office/drawing/2014/main" id="{2DD68AA7-C604-C7AF-6DB0-5472BFCF92C5}"/>
                  </a:ext>
                </a:extLst>
              </p:cNvPr>
              <p:cNvPicPr/>
              <p:nvPr/>
            </p:nvPicPr>
            <p:blipFill>
              <a:blip r:embed="rId11"/>
              <a:stretch>
                <a:fillRect/>
              </a:stretch>
            </p:blipFill>
            <p:spPr>
              <a:xfrm>
                <a:off x="388479" y="1952626"/>
                <a:ext cx="17316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6454B8EB-6C0F-C1B1-5858-3E34081BE0B6}"/>
                  </a:ext>
                </a:extLst>
              </p14:cNvPr>
              <p14:cNvContentPartPr/>
              <p14:nvPr/>
            </p14:nvContentPartPr>
            <p14:xfrm>
              <a:off x="1176159" y="297346"/>
              <a:ext cx="7920" cy="106920"/>
            </p14:xfrm>
          </p:contentPart>
        </mc:Choice>
        <mc:Fallback>
          <p:pic>
            <p:nvPicPr>
              <p:cNvPr id="12" name="Ink 11">
                <a:extLst>
                  <a:ext uri="{FF2B5EF4-FFF2-40B4-BE49-F238E27FC236}">
                    <a16:creationId xmlns:a16="http://schemas.microsoft.com/office/drawing/2014/main" id="{6454B8EB-6C0F-C1B1-5858-3E34081BE0B6}"/>
                  </a:ext>
                </a:extLst>
              </p:cNvPr>
              <p:cNvPicPr/>
              <p:nvPr/>
            </p:nvPicPr>
            <p:blipFill>
              <a:blip r:embed="rId13"/>
              <a:stretch>
                <a:fillRect/>
              </a:stretch>
            </p:blipFill>
            <p:spPr>
              <a:xfrm>
                <a:off x="1167519" y="288706"/>
                <a:ext cx="2556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3" name="Ink 12">
                <a:extLst>
                  <a:ext uri="{FF2B5EF4-FFF2-40B4-BE49-F238E27FC236}">
                    <a16:creationId xmlns:a16="http://schemas.microsoft.com/office/drawing/2014/main" id="{61E3C847-0D4C-66BE-CDEC-2AD43F9C62B9}"/>
                  </a:ext>
                </a:extLst>
              </p14:cNvPr>
              <p14:cNvContentPartPr/>
              <p14:nvPr/>
            </p14:nvContentPartPr>
            <p14:xfrm>
              <a:off x="1566399" y="276466"/>
              <a:ext cx="154800" cy="85680"/>
            </p14:xfrm>
          </p:contentPart>
        </mc:Choice>
        <mc:Fallback>
          <p:pic>
            <p:nvPicPr>
              <p:cNvPr id="13" name="Ink 12">
                <a:extLst>
                  <a:ext uri="{FF2B5EF4-FFF2-40B4-BE49-F238E27FC236}">
                    <a16:creationId xmlns:a16="http://schemas.microsoft.com/office/drawing/2014/main" id="{61E3C847-0D4C-66BE-CDEC-2AD43F9C62B9}"/>
                  </a:ext>
                </a:extLst>
              </p:cNvPr>
              <p:cNvPicPr/>
              <p:nvPr/>
            </p:nvPicPr>
            <p:blipFill>
              <a:blip r:embed="rId15"/>
              <a:stretch>
                <a:fillRect/>
              </a:stretch>
            </p:blipFill>
            <p:spPr>
              <a:xfrm>
                <a:off x="1557399" y="267826"/>
                <a:ext cx="17244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 name="Ink 13">
                <a:extLst>
                  <a:ext uri="{FF2B5EF4-FFF2-40B4-BE49-F238E27FC236}">
                    <a16:creationId xmlns:a16="http://schemas.microsoft.com/office/drawing/2014/main" id="{10A616B3-BF7F-2578-34EF-44394701C946}"/>
                  </a:ext>
                </a:extLst>
              </p14:cNvPr>
              <p14:cNvContentPartPr/>
              <p14:nvPr/>
            </p14:nvContentPartPr>
            <p14:xfrm>
              <a:off x="1963119" y="241186"/>
              <a:ext cx="115200" cy="137880"/>
            </p14:xfrm>
          </p:contentPart>
        </mc:Choice>
        <mc:Fallback>
          <p:pic>
            <p:nvPicPr>
              <p:cNvPr id="14" name="Ink 13">
                <a:extLst>
                  <a:ext uri="{FF2B5EF4-FFF2-40B4-BE49-F238E27FC236}">
                    <a16:creationId xmlns:a16="http://schemas.microsoft.com/office/drawing/2014/main" id="{10A616B3-BF7F-2578-34EF-44394701C946}"/>
                  </a:ext>
                </a:extLst>
              </p:cNvPr>
              <p:cNvPicPr/>
              <p:nvPr/>
            </p:nvPicPr>
            <p:blipFill>
              <a:blip r:embed="rId17"/>
              <a:stretch>
                <a:fillRect/>
              </a:stretch>
            </p:blipFill>
            <p:spPr>
              <a:xfrm>
                <a:off x="1954479" y="232546"/>
                <a:ext cx="13284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Ink 14">
                <a:extLst>
                  <a:ext uri="{FF2B5EF4-FFF2-40B4-BE49-F238E27FC236}">
                    <a16:creationId xmlns:a16="http://schemas.microsoft.com/office/drawing/2014/main" id="{E21CB9D8-7A33-8C8E-7649-BE1F729D0768}"/>
                  </a:ext>
                </a:extLst>
              </p14:cNvPr>
              <p14:cNvContentPartPr/>
              <p14:nvPr/>
            </p14:nvContentPartPr>
            <p14:xfrm>
              <a:off x="649839" y="594346"/>
              <a:ext cx="112320" cy="1612080"/>
            </p14:xfrm>
          </p:contentPart>
        </mc:Choice>
        <mc:Fallback>
          <p:pic>
            <p:nvPicPr>
              <p:cNvPr id="15" name="Ink 14">
                <a:extLst>
                  <a:ext uri="{FF2B5EF4-FFF2-40B4-BE49-F238E27FC236}">
                    <a16:creationId xmlns:a16="http://schemas.microsoft.com/office/drawing/2014/main" id="{E21CB9D8-7A33-8C8E-7649-BE1F729D0768}"/>
                  </a:ext>
                </a:extLst>
              </p:cNvPr>
              <p:cNvPicPr/>
              <p:nvPr/>
            </p:nvPicPr>
            <p:blipFill>
              <a:blip r:embed="rId19"/>
              <a:stretch>
                <a:fillRect/>
              </a:stretch>
            </p:blipFill>
            <p:spPr>
              <a:xfrm>
                <a:off x="640839" y="585346"/>
                <a:ext cx="129960" cy="16297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6" name="Ink 15">
                <a:extLst>
                  <a:ext uri="{FF2B5EF4-FFF2-40B4-BE49-F238E27FC236}">
                    <a16:creationId xmlns:a16="http://schemas.microsoft.com/office/drawing/2014/main" id="{E9DA92EE-2B72-7337-6D91-0C2D230ACFB0}"/>
                  </a:ext>
                </a:extLst>
              </p14:cNvPr>
              <p14:cNvContentPartPr/>
              <p14:nvPr/>
            </p14:nvContentPartPr>
            <p14:xfrm>
              <a:off x="2180919" y="480586"/>
              <a:ext cx="151560" cy="1716480"/>
            </p14:xfrm>
          </p:contentPart>
        </mc:Choice>
        <mc:Fallback>
          <p:pic>
            <p:nvPicPr>
              <p:cNvPr id="16" name="Ink 15">
                <a:extLst>
                  <a:ext uri="{FF2B5EF4-FFF2-40B4-BE49-F238E27FC236}">
                    <a16:creationId xmlns:a16="http://schemas.microsoft.com/office/drawing/2014/main" id="{E9DA92EE-2B72-7337-6D91-0C2D230ACFB0}"/>
                  </a:ext>
                </a:extLst>
              </p:cNvPr>
              <p:cNvPicPr/>
              <p:nvPr/>
            </p:nvPicPr>
            <p:blipFill>
              <a:blip r:embed="rId21"/>
              <a:stretch>
                <a:fillRect/>
              </a:stretch>
            </p:blipFill>
            <p:spPr>
              <a:xfrm>
                <a:off x="2171919" y="471946"/>
                <a:ext cx="169200" cy="1734120"/>
              </a:xfrm>
              <a:prstGeom prst="rect">
                <a:avLst/>
              </a:prstGeom>
            </p:spPr>
          </p:pic>
        </mc:Fallback>
      </mc:AlternateContent>
      <p:grpSp>
        <p:nvGrpSpPr>
          <p:cNvPr id="19" name="Group 18">
            <a:extLst>
              <a:ext uri="{FF2B5EF4-FFF2-40B4-BE49-F238E27FC236}">
                <a16:creationId xmlns:a16="http://schemas.microsoft.com/office/drawing/2014/main" id="{FE232B48-F6B3-DC77-A1FF-711DA087EC78}"/>
              </a:ext>
            </a:extLst>
          </p:cNvPr>
          <p:cNvGrpSpPr/>
          <p:nvPr/>
        </p:nvGrpSpPr>
        <p:grpSpPr>
          <a:xfrm>
            <a:off x="786279" y="673186"/>
            <a:ext cx="120960" cy="98280"/>
            <a:chOff x="786279" y="673186"/>
            <a:chExt cx="120960" cy="98280"/>
          </a:xfrm>
        </p:grpSpPr>
        <mc:AlternateContent xmlns:mc="http://schemas.openxmlformats.org/markup-compatibility/2006">
          <mc:Choice xmlns:p14="http://schemas.microsoft.com/office/powerpoint/2010/main" Requires="p14">
            <p:contentPart p14:bwMode="auto" r:id="rId22">
              <p14:nvContentPartPr>
                <p14:cNvPr id="17" name="Ink 16">
                  <a:extLst>
                    <a:ext uri="{FF2B5EF4-FFF2-40B4-BE49-F238E27FC236}">
                      <a16:creationId xmlns:a16="http://schemas.microsoft.com/office/drawing/2014/main" id="{86D29FE2-81D2-9D6C-5E62-011093936EFA}"/>
                    </a:ext>
                  </a:extLst>
                </p14:cNvPr>
                <p14:cNvContentPartPr/>
                <p14:nvPr/>
              </p14:nvContentPartPr>
              <p14:xfrm>
                <a:off x="786279" y="680386"/>
                <a:ext cx="102600" cy="91080"/>
              </p14:xfrm>
            </p:contentPart>
          </mc:Choice>
          <mc:Fallback>
            <p:pic>
              <p:nvPicPr>
                <p:cNvPr id="17" name="Ink 16">
                  <a:extLst>
                    <a:ext uri="{FF2B5EF4-FFF2-40B4-BE49-F238E27FC236}">
                      <a16:creationId xmlns:a16="http://schemas.microsoft.com/office/drawing/2014/main" id="{86D29FE2-81D2-9D6C-5E62-011093936EFA}"/>
                    </a:ext>
                  </a:extLst>
                </p:cNvPr>
                <p:cNvPicPr/>
                <p:nvPr/>
              </p:nvPicPr>
              <p:blipFill>
                <a:blip r:embed="rId23"/>
                <a:stretch>
                  <a:fillRect/>
                </a:stretch>
              </p:blipFill>
              <p:spPr>
                <a:xfrm>
                  <a:off x="777639" y="671386"/>
                  <a:ext cx="12024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8" name="Ink 17">
                  <a:extLst>
                    <a:ext uri="{FF2B5EF4-FFF2-40B4-BE49-F238E27FC236}">
                      <a16:creationId xmlns:a16="http://schemas.microsoft.com/office/drawing/2014/main" id="{0E9C482E-9DBB-630D-DA73-521CEF505A13}"/>
                    </a:ext>
                  </a:extLst>
                </p14:cNvPr>
                <p14:cNvContentPartPr/>
                <p14:nvPr/>
              </p14:nvContentPartPr>
              <p14:xfrm>
                <a:off x="808959" y="673186"/>
                <a:ext cx="98280" cy="78840"/>
              </p14:xfrm>
            </p:contentPart>
          </mc:Choice>
          <mc:Fallback>
            <p:pic>
              <p:nvPicPr>
                <p:cNvPr id="18" name="Ink 17">
                  <a:extLst>
                    <a:ext uri="{FF2B5EF4-FFF2-40B4-BE49-F238E27FC236}">
                      <a16:creationId xmlns:a16="http://schemas.microsoft.com/office/drawing/2014/main" id="{0E9C482E-9DBB-630D-DA73-521CEF505A13}"/>
                    </a:ext>
                  </a:extLst>
                </p:cNvPr>
                <p:cNvPicPr/>
                <p:nvPr/>
              </p:nvPicPr>
              <p:blipFill>
                <a:blip r:embed="rId25"/>
                <a:stretch>
                  <a:fillRect/>
                </a:stretch>
              </p:blipFill>
              <p:spPr>
                <a:xfrm>
                  <a:off x="800319" y="664546"/>
                  <a:ext cx="115920" cy="96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6">
            <p14:nvContentPartPr>
              <p14:cNvPr id="53" name="Ink 52">
                <a:extLst>
                  <a:ext uri="{FF2B5EF4-FFF2-40B4-BE49-F238E27FC236}">
                    <a16:creationId xmlns:a16="http://schemas.microsoft.com/office/drawing/2014/main" id="{B278BD0C-8182-C405-9D9C-79C0D80D7711}"/>
                  </a:ext>
                </a:extLst>
              </p14:cNvPr>
              <p14:cNvContentPartPr/>
              <p14:nvPr/>
            </p14:nvContentPartPr>
            <p14:xfrm>
              <a:off x="2544519" y="474106"/>
              <a:ext cx="241560" cy="1646280"/>
            </p14:xfrm>
          </p:contentPart>
        </mc:Choice>
        <mc:Fallback>
          <p:pic>
            <p:nvPicPr>
              <p:cNvPr id="53" name="Ink 52">
                <a:extLst>
                  <a:ext uri="{FF2B5EF4-FFF2-40B4-BE49-F238E27FC236}">
                    <a16:creationId xmlns:a16="http://schemas.microsoft.com/office/drawing/2014/main" id="{B278BD0C-8182-C405-9D9C-79C0D80D7711}"/>
                  </a:ext>
                </a:extLst>
              </p:cNvPr>
              <p:cNvPicPr/>
              <p:nvPr/>
            </p:nvPicPr>
            <p:blipFill>
              <a:blip r:embed="rId27"/>
              <a:stretch>
                <a:fillRect/>
              </a:stretch>
            </p:blipFill>
            <p:spPr>
              <a:xfrm>
                <a:off x="2535879" y="465466"/>
                <a:ext cx="259200" cy="1663920"/>
              </a:xfrm>
              <a:prstGeom prst="rect">
                <a:avLst/>
              </a:prstGeom>
            </p:spPr>
          </p:pic>
        </mc:Fallback>
      </mc:AlternateContent>
      <p:grpSp>
        <p:nvGrpSpPr>
          <p:cNvPr id="71" name="Group 70">
            <a:extLst>
              <a:ext uri="{FF2B5EF4-FFF2-40B4-BE49-F238E27FC236}">
                <a16:creationId xmlns:a16="http://schemas.microsoft.com/office/drawing/2014/main" id="{0687A0AE-22E9-5393-C8DE-27DE88A5B57C}"/>
              </a:ext>
            </a:extLst>
          </p:cNvPr>
          <p:cNvGrpSpPr/>
          <p:nvPr/>
        </p:nvGrpSpPr>
        <p:grpSpPr>
          <a:xfrm>
            <a:off x="3073719" y="446026"/>
            <a:ext cx="271800" cy="365040"/>
            <a:chOff x="3073719" y="446026"/>
            <a:chExt cx="271800" cy="365040"/>
          </a:xfrm>
        </p:grpSpPr>
        <mc:AlternateContent xmlns:mc="http://schemas.openxmlformats.org/markup-compatibility/2006">
          <mc:Choice xmlns:p14="http://schemas.microsoft.com/office/powerpoint/2010/main" Requires="p14">
            <p:contentPart p14:bwMode="auto" r:id="rId28">
              <p14:nvContentPartPr>
                <p14:cNvPr id="69" name="Ink 68">
                  <a:extLst>
                    <a:ext uri="{FF2B5EF4-FFF2-40B4-BE49-F238E27FC236}">
                      <a16:creationId xmlns:a16="http://schemas.microsoft.com/office/drawing/2014/main" id="{28F4E7AB-9F33-681B-996B-51D0B9A6E4A3}"/>
                    </a:ext>
                  </a:extLst>
                </p14:cNvPr>
                <p14:cNvContentPartPr/>
                <p14:nvPr/>
              </p14:nvContentPartPr>
              <p14:xfrm>
                <a:off x="3073719" y="595786"/>
                <a:ext cx="224280" cy="165600"/>
              </p14:xfrm>
            </p:contentPart>
          </mc:Choice>
          <mc:Fallback>
            <p:pic>
              <p:nvPicPr>
                <p:cNvPr id="69" name="Ink 68">
                  <a:extLst>
                    <a:ext uri="{FF2B5EF4-FFF2-40B4-BE49-F238E27FC236}">
                      <a16:creationId xmlns:a16="http://schemas.microsoft.com/office/drawing/2014/main" id="{28F4E7AB-9F33-681B-996B-51D0B9A6E4A3}"/>
                    </a:ext>
                  </a:extLst>
                </p:cNvPr>
                <p:cNvPicPr/>
                <p:nvPr/>
              </p:nvPicPr>
              <p:blipFill>
                <a:blip r:embed="rId29"/>
                <a:stretch>
                  <a:fillRect/>
                </a:stretch>
              </p:blipFill>
              <p:spPr>
                <a:xfrm>
                  <a:off x="3064719" y="587146"/>
                  <a:ext cx="24192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70" name="Ink 69">
                  <a:extLst>
                    <a:ext uri="{FF2B5EF4-FFF2-40B4-BE49-F238E27FC236}">
                      <a16:creationId xmlns:a16="http://schemas.microsoft.com/office/drawing/2014/main" id="{2E72EA1C-C9C7-7C38-32EE-C19CBDA6B9B5}"/>
                    </a:ext>
                  </a:extLst>
                </p14:cNvPr>
                <p14:cNvContentPartPr/>
                <p14:nvPr/>
              </p14:nvContentPartPr>
              <p14:xfrm>
                <a:off x="3147519" y="446026"/>
                <a:ext cx="198000" cy="365040"/>
              </p14:xfrm>
            </p:contentPart>
          </mc:Choice>
          <mc:Fallback>
            <p:pic>
              <p:nvPicPr>
                <p:cNvPr id="70" name="Ink 69">
                  <a:extLst>
                    <a:ext uri="{FF2B5EF4-FFF2-40B4-BE49-F238E27FC236}">
                      <a16:creationId xmlns:a16="http://schemas.microsoft.com/office/drawing/2014/main" id="{2E72EA1C-C9C7-7C38-32EE-C19CBDA6B9B5}"/>
                    </a:ext>
                  </a:extLst>
                </p:cNvPr>
                <p:cNvPicPr/>
                <p:nvPr/>
              </p:nvPicPr>
              <p:blipFill>
                <a:blip r:embed="rId31"/>
                <a:stretch>
                  <a:fillRect/>
                </a:stretch>
              </p:blipFill>
              <p:spPr>
                <a:xfrm>
                  <a:off x="3138879" y="437386"/>
                  <a:ext cx="215640" cy="382680"/>
                </a:xfrm>
                <a:prstGeom prst="rect">
                  <a:avLst/>
                </a:prstGeom>
              </p:spPr>
            </p:pic>
          </mc:Fallback>
        </mc:AlternateContent>
      </p:grpSp>
      <p:grpSp>
        <p:nvGrpSpPr>
          <p:cNvPr id="78" name="Group 77">
            <a:extLst>
              <a:ext uri="{FF2B5EF4-FFF2-40B4-BE49-F238E27FC236}">
                <a16:creationId xmlns:a16="http://schemas.microsoft.com/office/drawing/2014/main" id="{C4D39E41-EC8B-2DED-B54D-F83667E41C33}"/>
              </a:ext>
            </a:extLst>
          </p:cNvPr>
          <p:cNvGrpSpPr/>
          <p:nvPr/>
        </p:nvGrpSpPr>
        <p:grpSpPr>
          <a:xfrm>
            <a:off x="3032319" y="1083946"/>
            <a:ext cx="612000" cy="183600"/>
            <a:chOff x="3032319" y="1083946"/>
            <a:chExt cx="612000" cy="183600"/>
          </a:xfrm>
        </p:grpSpPr>
        <mc:AlternateContent xmlns:mc="http://schemas.openxmlformats.org/markup-compatibility/2006">
          <mc:Choice xmlns:p14="http://schemas.microsoft.com/office/powerpoint/2010/main" Requires="p14">
            <p:contentPart p14:bwMode="auto" r:id="rId32">
              <p14:nvContentPartPr>
                <p14:cNvPr id="72" name="Ink 71">
                  <a:extLst>
                    <a:ext uri="{FF2B5EF4-FFF2-40B4-BE49-F238E27FC236}">
                      <a16:creationId xmlns:a16="http://schemas.microsoft.com/office/drawing/2014/main" id="{C25463AC-D07E-33FF-DE17-936DAD955A82}"/>
                    </a:ext>
                  </a:extLst>
                </p14:cNvPr>
                <p14:cNvContentPartPr/>
                <p14:nvPr/>
              </p14:nvContentPartPr>
              <p14:xfrm>
                <a:off x="3032319" y="1083946"/>
                <a:ext cx="93600" cy="172080"/>
              </p14:xfrm>
            </p:contentPart>
          </mc:Choice>
          <mc:Fallback>
            <p:pic>
              <p:nvPicPr>
                <p:cNvPr id="72" name="Ink 71">
                  <a:extLst>
                    <a:ext uri="{FF2B5EF4-FFF2-40B4-BE49-F238E27FC236}">
                      <a16:creationId xmlns:a16="http://schemas.microsoft.com/office/drawing/2014/main" id="{C25463AC-D07E-33FF-DE17-936DAD955A82}"/>
                    </a:ext>
                  </a:extLst>
                </p:cNvPr>
                <p:cNvPicPr/>
                <p:nvPr/>
              </p:nvPicPr>
              <p:blipFill>
                <a:blip r:embed="rId33"/>
                <a:stretch>
                  <a:fillRect/>
                </a:stretch>
              </p:blipFill>
              <p:spPr>
                <a:xfrm>
                  <a:off x="3023679" y="1075306"/>
                  <a:ext cx="11124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73" name="Ink 72">
                  <a:extLst>
                    <a:ext uri="{FF2B5EF4-FFF2-40B4-BE49-F238E27FC236}">
                      <a16:creationId xmlns:a16="http://schemas.microsoft.com/office/drawing/2014/main" id="{C6F47BBD-BA4A-F13D-5E96-68676BEB65A6}"/>
                    </a:ext>
                  </a:extLst>
                </p14:cNvPr>
                <p14:cNvContentPartPr/>
                <p14:nvPr/>
              </p14:nvContentPartPr>
              <p14:xfrm>
                <a:off x="3175239" y="1226146"/>
                <a:ext cx="7560" cy="41400"/>
              </p14:xfrm>
            </p:contentPart>
          </mc:Choice>
          <mc:Fallback>
            <p:pic>
              <p:nvPicPr>
                <p:cNvPr id="73" name="Ink 72">
                  <a:extLst>
                    <a:ext uri="{FF2B5EF4-FFF2-40B4-BE49-F238E27FC236}">
                      <a16:creationId xmlns:a16="http://schemas.microsoft.com/office/drawing/2014/main" id="{C6F47BBD-BA4A-F13D-5E96-68676BEB65A6}"/>
                    </a:ext>
                  </a:extLst>
                </p:cNvPr>
                <p:cNvPicPr/>
                <p:nvPr/>
              </p:nvPicPr>
              <p:blipFill>
                <a:blip r:embed="rId35"/>
                <a:stretch>
                  <a:fillRect/>
                </a:stretch>
              </p:blipFill>
              <p:spPr>
                <a:xfrm>
                  <a:off x="3166239" y="1217146"/>
                  <a:ext cx="2520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74" name="Ink 73">
                  <a:extLst>
                    <a:ext uri="{FF2B5EF4-FFF2-40B4-BE49-F238E27FC236}">
                      <a16:creationId xmlns:a16="http://schemas.microsoft.com/office/drawing/2014/main" id="{6AC4A8B3-D557-D34F-5A90-3F8CA7915C61}"/>
                    </a:ext>
                  </a:extLst>
                </p14:cNvPr>
                <p14:cNvContentPartPr/>
                <p14:nvPr/>
              </p14:nvContentPartPr>
              <p14:xfrm>
                <a:off x="3281439" y="1093666"/>
                <a:ext cx="108720" cy="147960"/>
              </p14:xfrm>
            </p:contentPart>
          </mc:Choice>
          <mc:Fallback>
            <p:pic>
              <p:nvPicPr>
                <p:cNvPr id="74" name="Ink 73">
                  <a:extLst>
                    <a:ext uri="{FF2B5EF4-FFF2-40B4-BE49-F238E27FC236}">
                      <a16:creationId xmlns:a16="http://schemas.microsoft.com/office/drawing/2014/main" id="{6AC4A8B3-D557-D34F-5A90-3F8CA7915C61}"/>
                    </a:ext>
                  </a:extLst>
                </p:cNvPr>
                <p:cNvPicPr/>
                <p:nvPr/>
              </p:nvPicPr>
              <p:blipFill>
                <a:blip r:embed="rId37"/>
                <a:stretch>
                  <a:fillRect/>
                </a:stretch>
              </p:blipFill>
              <p:spPr>
                <a:xfrm>
                  <a:off x="3272439" y="1085026"/>
                  <a:ext cx="12636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75" name="Ink 74">
                  <a:extLst>
                    <a:ext uri="{FF2B5EF4-FFF2-40B4-BE49-F238E27FC236}">
                      <a16:creationId xmlns:a16="http://schemas.microsoft.com/office/drawing/2014/main" id="{9D9DE96C-5719-F472-FF21-57F1C3FE0A40}"/>
                    </a:ext>
                  </a:extLst>
                </p14:cNvPr>
                <p14:cNvContentPartPr/>
                <p14:nvPr/>
              </p14:nvContentPartPr>
              <p14:xfrm>
                <a:off x="3508239" y="1163146"/>
                <a:ext cx="128160" cy="34560"/>
              </p14:xfrm>
            </p:contentPart>
          </mc:Choice>
          <mc:Fallback>
            <p:pic>
              <p:nvPicPr>
                <p:cNvPr id="75" name="Ink 74">
                  <a:extLst>
                    <a:ext uri="{FF2B5EF4-FFF2-40B4-BE49-F238E27FC236}">
                      <a16:creationId xmlns:a16="http://schemas.microsoft.com/office/drawing/2014/main" id="{9D9DE96C-5719-F472-FF21-57F1C3FE0A40}"/>
                    </a:ext>
                  </a:extLst>
                </p:cNvPr>
                <p:cNvPicPr/>
                <p:nvPr/>
              </p:nvPicPr>
              <p:blipFill>
                <a:blip r:embed="rId39"/>
                <a:stretch>
                  <a:fillRect/>
                </a:stretch>
              </p:blipFill>
              <p:spPr>
                <a:xfrm>
                  <a:off x="3499599" y="1154506"/>
                  <a:ext cx="14580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76" name="Ink 75">
                  <a:extLst>
                    <a:ext uri="{FF2B5EF4-FFF2-40B4-BE49-F238E27FC236}">
                      <a16:creationId xmlns:a16="http://schemas.microsoft.com/office/drawing/2014/main" id="{C6342B81-8B59-34F9-CCC6-7ED7082F5D64}"/>
                    </a:ext>
                  </a:extLst>
                </p14:cNvPr>
                <p14:cNvContentPartPr/>
                <p14:nvPr/>
              </p14:nvContentPartPr>
              <p14:xfrm>
                <a:off x="3607959" y="1112746"/>
                <a:ext cx="36360" cy="70200"/>
              </p14:xfrm>
            </p:contentPart>
          </mc:Choice>
          <mc:Fallback>
            <p:pic>
              <p:nvPicPr>
                <p:cNvPr id="76" name="Ink 75">
                  <a:extLst>
                    <a:ext uri="{FF2B5EF4-FFF2-40B4-BE49-F238E27FC236}">
                      <a16:creationId xmlns:a16="http://schemas.microsoft.com/office/drawing/2014/main" id="{C6342B81-8B59-34F9-CCC6-7ED7082F5D64}"/>
                    </a:ext>
                  </a:extLst>
                </p:cNvPr>
                <p:cNvPicPr/>
                <p:nvPr/>
              </p:nvPicPr>
              <p:blipFill>
                <a:blip r:embed="rId41"/>
                <a:stretch>
                  <a:fillRect/>
                </a:stretch>
              </p:blipFill>
              <p:spPr>
                <a:xfrm>
                  <a:off x="3598959" y="1103746"/>
                  <a:ext cx="54000" cy="87840"/>
                </a:xfrm>
                <a:prstGeom prst="rect">
                  <a:avLst/>
                </a:prstGeom>
              </p:spPr>
            </p:pic>
          </mc:Fallback>
        </mc:AlternateContent>
      </p:grpSp>
      <p:grpSp>
        <p:nvGrpSpPr>
          <p:cNvPr id="80" name="Group 79">
            <a:extLst>
              <a:ext uri="{FF2B5EF4-FFF2-40B4-BE49-F238E27FC236}">
                <a16:creationId xmlns:a16="http://schemas.microsoft.com/office/drawing/2014/main" id="{A6B1406A-6FF3-64C4-256C-B267F9939678}"/>
              </a:ext>
            </a:extLst>
          </p:cNvPr>
          <p:cNvGrpSpPr/>
          <p:nvPr/>
        </p:nvGrpSpPr>
        <p:grpSpPr>
          <a:xfrm>
            <a:off x="3911079" y="975226"/>
            <a:ext cx="801360" cy="558000"/>
            <a:chOff x="3911079" y="975226"/>
            <a:chExt cx="801360" cy="558000"/>
          </a:xfrm>
        </p:grpSpPr>
        <mc:AlternateContent xmlns:mc="http://schemas.openxmlformats.org/markup-compatibility/2006">
          <mc:Choice xmlns:p14="http://schemas.microsoft.com/office/powerpoint/2010/main" Requires="p14">
            <p:contentPart p14:bwMode="auto" r:id="rId42">
              <p14:nvContentPartPr>
                <p14:cNvPr id="77" name="Ink 76">
                  <a:extLst>
                    <a:ext uri="{FF2B5EF4-FFF2-40B4-BE49-F238E27FC236}">
                      <a16:creationId xmlns:a16="http://schemas.microsoft.com/office/drawing/2014/main" id="{499C8AE2-2468-860A-7D81-8F6CBFC035C0}"/>
                    </a:ext>
                  </a:extLst>
                </p14:cNvPr>
                <p14:cNvContentPartPr/>
                <p14:nvPr/>
              </p14:nvContentPartPr>
              <p14:xfrm>
                <a:off x="3911079" y="1104826"/>
                <a:ext cx="330120" cy="428400"/>
              </p14:xfrm>
            </p:contentPart>
          </mc:Choice>
          <mc:Fallback>
            <p:pic>
              <p:nvPicPr>
                <p:cNvPr id="77" name="Ink 76">
                  <a:extLst>
                    <a:ext uri="{FF2B5EF4-FFF2-40B4-BE49-F238E27FC236}">
                      <a16:creationId xmlns:a16="http://schemas.microsoft.com/office/drawing/2014/main" id="{499C8AE2-2468-860A-7D81-8F6CBFC035C0}"/>
                    </a:ext>
                  </a:extLst>
                </p:cNvPr>
                <p:cNvPicPr/>
                <p:nvPr/>
              </p:nvPicPr>
              <p:blipFill>
                <a:blip r:embed="rId43"/>
                <a:stretch>
                  <a:fillRect/>
                </a:stretch>
              </p:blipFill>
              <p:spPr>
                <a:xfrm>
                  <a:off x="3902439" y="1095826"/>
                  <a:ext cx="34776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79" name="Ink 78">
                  <a:extLst>
                    <a:ext uri="{FF2B5EF4-FFF2-40B4-BE49-F238E27FC236}">
                      <a16:creationId xmlns:a16="http://schemas.microsoft.com/office/drawing/2014/main" id="{98F14044-8DE7-4062-3CBB-4F5AE5E19EBE}"/>
                    </a:ext>
                  </a:extLst>
                </p14:cNvPr>
                <p14:cNvContentPartPr/>
                <p14:nvPr/>
              </p14:nvContentPartPr>
              <p14:xfrm>
                <a:off x="4408959" y="975226"/>
                <a:ext cx="303480" cy="234000"/>
              </p14:xfrm>
            </p:contentPart>
          </mc:Choice>
          <mc:Fallback>
            <p:pic>
              <p:nvPicPr>
                <p:cNvPr id="79" name="Ink 78">
                  <a:extLst>
                    <a:ext uri="{FF2B5EF4-FFF2-40B4-BE49-F238E27FC236}">
                      <a16:creationId xmlns:a16="http://schemas.microsoft.com/office/drawing/2014/main" id="{98F14044-8DE7-4062-3CBB-4F5AE5E19EBE}"/>
                    </a:ext>
                  </a:extLst>
                </p:cNvPr>
                <p:cNvPicPr/>
                <p:nvPr/>
              </p:nvPicPr>
              <p:blipFill>
                <a:blip r:embed="rId45"/>
                <a:stretch>
                  <a:fillRect/>
                </a:stretch>
              </p:blipFill>
              <p:spPr>
                <a:xfrm>
                  <a:off x="4399959" y="966586"/>
                  <a:ext cx="321120" cy="251640"/>
                </a:xfrm>
                <a:prstGeom prst="rect">
                  <a:avLst/>
                </a:prstGeom>
              </p:spPr>
            </p:pic>
          </mc:Fallback>
        </mc:AlternateContent>
      </p:grpSp>
      <p:grpSp>
        <p:nvGrpSpPr>
          <p:cNvPr id="88" name="Group 87">
            <a:extLst>
              <a:ext uri="{FF2B5EF4-FFF2-40B4-BE49-F238E27FC236}">
                <a16:creationId xmlns:a16="http://schemas.microsoft.com/office/drawing/2014/main" id="{4CE307FD-97DC-D7C8-B19F-1AE9076EB34E}"/>
              </a:ext>
            </a:extLst>
          </p:cNvPr>
          <p:cNvGrpSpPr/>
          <p:nvPr/>
        </p:nvGrpSpPr>
        <p:grpSpPr>
          <a:xfrm>
            <a:off x="3083079" y="1622506"/>
            <a:ext cx="708840" cy="220320"/>
            <a:chOff x="3083079" y="1622506"/>
            <a:chExt cx="708840" cy="220320"/>
          </a:xfrm>
        </p:grpSpPr>
        <mc:AlternateContent xmlns:mc="http://schemas.openxmlformats.org/markup-compatibility/2006">
          <mc:Choice xmlns:p14="http://schemas.microsoft.com/office/powerpoint/2010/main" Requires="p14">
            <p:contentPart p14:bwMode="auto" r:id="rId46">
              <p14:nvContentPartPr>
                <p14:cNvPr id="81" name="Ink 80">
                  <a:extLst>
                    <a:ext uri="{FF2B5EF4-FFF2-40B4-BE49-F238E27FC236}">
                      <a16:creationId xmlns:a16="http://schemas.microsoft.com/office/drawing/2014/main" id="{0793D339-2862-F7BF-0FB7-5A705D6ACB4A}"/>
                    </a:ext>
                  </a:extLst>
                </p14:cNvPr>
                <p14:cNvContentPartPr/>
                <p14:nvPr/>
              </p14:nvContentPartPr>
              <p14:xfrm>
                <a:off x="3083079" y="1622866"/>
                <a:ext cx="360" cy="91800"/>
              </p14:xfrm>
            </p:contentPart>
          </mc:Choice>
          <mc:Fallback>
            <p:pic>
              <p:nvPicPr>
                <p:cNvPr id="81" name="Ink 80">
                  <a:extLst>
                    <a:ext uri="{FF2B5EF4-FFF2-40B4-BE49-F238E27FC236}">
                      <a16:creationId xmlns:a16="http://schemas.microsoft.com/office/drawing/2014/main" id="{0793D339-2862-F7BF-0FB7-5A705D6ACB4A}"/>
                    </a:ext>
                  </a:extLst>
                </p:cNvPr>
                <p:cNvPicPr/>
                <p:nvPr/>
              </p:nvPicPr>
              <p:blipFill>
                <a:blip r:embed="rId47"/>
                <a:stretch>
                  <a:fillRect/>
                </a:stretch>
              </p:blipFill>
              <p:spPr>
                <a:xfrm>
                  <a:off x="3074079" y="1614226"/>
                  <a:ext cx="1800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82" name="Ink 81">
                  <a:extLst>
                    <a:ext uri="{FF2B5EF4-FFF2-40B4-BE49-F238E27FC236}">
                      <a16:creationId xmlns:a16="http://schemas.microsoft.com/office/drawing/2014/main" id="{08302C15-8ADB-4E67-A442-35CA20CCDEA0}"/>
                    </a:ext>
                  </a:extLst>
                </p14:cNvPr>
                <p14:cNvContentPartPr/>
                <p14:nvPr/>
              </p14:nvContentPartPr>
              <p14:xfrm>
                <a:off x="3182079" y="1722226"/>
                <a:ext cx="7560" cy="120600"/>
              </p14:xfrm>
            </p:contentPart>
          </mc:Choice>
          <mc:Fallback>
            <p:pic>
              <p:nvPicPr>
                <p:cNvPr id="82" name="Ink 81">
                  <a:extLst>
                    <a:ext uri="{FF2B5EF4-FFF2-40B4-BE49-F238E27FC236}">
                      <a16:creationId xmlns:a16="http://schemas.microsoft.com/office/drawing/2014/main" id="{08302C15-8ADB-4E67-A442-35CA20CCDEA0}"/>
                    </a:ext>
                  </a:extLst>
                </p:cNvPr>
                <p:cNvPicPr/>
                <p:nvPr/>
              </p:nvPicPr>
              <p:blipFill>
                <a:blip r:embed="rId49"/>
                <a:stretch>
                  <a:fillRect/>
                </a:stretch>
              </p:blipFill>
              <p:spPr>
                <a:xfrm>
                  <a:off x="3173439" y="1713226"/>
                  <a:ext cx="2520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83" name="Ink 82">
                  <a:extLst>
                    <a:ext uri="{FF2B5EF4-FFF2-40B4-BE49-F238E27FC236}">
                      <a16:creationId xmlns:a16="http://schemas.microsoft.com/office/drawing/2014/main" id="{E44AFED2-0772-6068-578C-BD8CCA97FFDB}"/>
                    </a:ext>
                  </a:extLst>
                </p14:cNvPr>
                <p14:cNvContentPartPr/>
                <p14:nvPr/>
              </p14:nvContentPartPr>
              <p14:xfrm>
                <a:off x="3330399" y="1622506"/>
                <a:ext cx="158040" cy="194040"/>
              </p14:xfrm>
            </p:contentPart>
          </mc:Choice>
          <mc:Fallback>
            <p:pic>
              <p:nvPicPr>
                <p:cNvPr id="83" name="Ink 82">
                  <a:extLst>
                    <a:ext uri="{FF2B5EF4-FFF2-40B4-BE49-F238E27FC236}">
                      <a16:creationId xmlns:a16="http://schemas.microsoft.com/office/drawing/2014/main" id="{E44AFED2-0772-6068-578C-BD8CCA97FFDB}"/>
                    </a:ext>
                  </a:extLst>
                </p:cNvPr>
                <p:cNvPicPr/>
                <p:nvPr/>
              </p:nvPicPr>
              <p:blipFill>
                <a:blip r:embed="rId51"/>
                <a:stretch>
                  <a:fillRect/>
                </a:stretch>
              </p:blipFill>
              <p:spPr>
                <a:xfrm>
                  <a:off x="3321759" y="1613866"/>
                  <a:ext cx="17568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84" name="Ink 83">
                  <a:extLst>
                    <a:ext uri="{FF2B5EF4-FFF2-40B4-BE49-F238E27FC236}">
                      <a16:creationId xmlns:a16="http://schemas.microsoft.com/office/drawing/2014/main" id="{49D7A011-3AE7-8CDC-2316-D453649C903A}"/>
                    </a:ext>
                  </a:extLst>
                </p14:cNvPr>
                <p14:cNvContentPartPr/>
                <p14:nvPr/>
              </p14:nvContentPartPr>
              <p14:xfrm>
                <a:off x="3650439" y="1714306"/>
                <a:ext cx="141480" cy="15120"/>
              </p14:xfrm>
            </p:contentPart>
          </mc:Choice>
          <mc:Fallback>
            <p:pic>
              <p:nvPicPr>
                <p:cNvPr id="84" name="Ink 83">
                  <a:extLst>
                    <a:ext uri="{FF2B5EF4-FFF2-40B4-BE49-F238E27FC236}">
                      <a16:creationId xmlns:a16="http://schemas.microsoft.com/office/drawing/2014/main" id="{49D7A011-3AE7-8CDC-2316-D453649C903A}"/>
                    </a:ext>
                  </a:extLst>
                </p:cNvPr>
                <p:cNvPicPr/>
                <p:nvPr/>
              </p:nvPicPr>
              <p:blipFill>
                <a:blip r:embed="rId53"/>
                <a:stretch>
                  <a:fillRect/>
                </a:stretch>
              </p:blipFill>
              <p:spPr>
                <a:xfrm>
                  <a:off x="3641439" y="1705666"/>
                  <a:ext cx="15912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85" name="Ink 84">
                  <a:extLst>
                    <a:ext uri="{FF2B5EF4-FFF2-40B4-BE49-F238E27FC236}">
                      <a16:creationId xmlns:a16="http://schemas.microsoft.com/office/drawing/2014/main" id="{0E9C35D6-282D-9A0D-3C0E-B98507989D27}"/>
                    </a:ext>
                  </a:extLst>
                </p14:cNvPr>
                <p14:cNvContentPartPr/>
                <p14:nvPr/>
              </p14:nvContentPartPr>
              <p14:xfrm>
                <a:off x="3742599" y="1644106"/>
                <a:ext cx="36720" cy="127800"/>
              </p14:xfrm>
            </p:contentPart>
          </mc:Choice>
          <mc:Fallback>
            <p:pic>
              <p:nvPicPr>
                <p:cNvPr id="85" name="Ink 84">
                  <a:extLst>
                    <a:ext uri="{FF2B5EF4-FFF2-40B4-BE49-F238E27FC236}">
                      <a16:creationId xmlns:a16="http://schemas.microsoft.com/office/drawing/2014/main" id="{0E9C35D6-282D-9A0D-3C0E-B98507989D27}"/>
                    </a:ext>
                  </a:extLst>
                </p:cNvPr>
                <p:cNvPicPr/>
                <p:nvPr/>
              </p:nvPicPr>
              <p:blipFill>
                <a:blip r:embed="rId55"/>
                <a:stretch>
                  <a:fillRect/>
                </a:stretch>
              </p:blipFill>
              <p:spPr>
                <a:xfrm>
                  <a:off x="3733599" y="1635106"/>
                  <a:ext cx="54360" cy="145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6">
            <p14:nvContentPartPr>
              <p14:cNvPr id="86" name="Ink 85">
                <a:extLst>
                  <a:ext uri="{FF2B5EF4-FFF2-40B4-BE49-F238E27FC236}">
                    <a16:creationId xmlns:a16="http://schemas.microsoft.com/office/drawing/2014/main" id="{D944A4F2-F995-51AB-47FC-9244ABD10AC6}"/>
                  </a:ext>
                </a:extLst>
              </p14:cNvPr>
              <p14:cNvContentPartPr/>
              <p14:nvPr/>
            </p14:nvContentPartPr>
            <p14:xfrm>
              <a:off x="4017999" y="1614946"/>
              <a:ext cx="311760" cy="472680"/>
            </p14:xfrm>
          </p:contentPart>
        </mc:Choice>
        <mc:Fallback>
          <p:pic>
            <p:nvPicPr>
              <p:cNvPr id="86" name="Ink 85">
                <a:extLst>
                  <a:ext uri="{FF2B5EF4-FFF2-40B4-BE49-F238E27FC236}">
                    <a16:creationId xmlns:a16="http://schemas.microsoft.com/office/drawing/2014/main" id="{D944A4F2-F995-51AB-47FC-9244ABD10AC6}"/>
                  </a:ext>
                </a:extLst>
              </p:cNvPr>
              <p:cNvPicPr/>
              <p:nvPr/>
            </p:nvPicPr>
            <p:blipFill>
              <a:blip r:embed="rId57"/>
              <a:stretch>
                <a:fillRect/>
              </a:stretch>
            </p:blipFill>
            <p:spPr>
              <a:xfrm>
                <a:off x="4009359" y="1605946"/>
                <a:ext cx="329400" cy="4903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87" name="Ink 86">
                <a:extLst>
                  <a:ext uri="{FF2B5EF4-FFF2-40B4-BE49-F238E27FC236}">
                    <a16:creationId xmlns:a16="http://schemas.microsoft.com/office/drawing/2014/main" id="{6BC056EB-BD95-7D93-AE3E-68F37F238686}"/>
                  </a:ext>
                </a:extLst>
              </p14:cNvPr>
              <p14:cNvContentPartPr/>
              <p14:nvPr/>
            </p14:nvContentPartPr>
            <p14:xfrm>
              <a:off x="4528839" y="1427026"/>
              <a:ext cx="320040" cy="243360"/>
            </p14:xfrm>
          </p:contentPart>
        </mc:Choice>
        <mc:Fallback>
          <p:pic>
            <p:nvPicPr>
              <p:cNvPr id="87" name="Ink 86">
                <a:extLst>
                  <a:ext uri="{FF2B5EF4-FFF2-40B4-BE49-F238E27FC236}">
                    <a16:creationId xmlns:a16="http://schemas.microsoft.com/office/drawing/2014/main" id="{6BC056EB-BD95-7D93-AE3E-68F37F238686}"/>
                  </a:ext>
                </a:extLst>
              </p:cNvPr>
              <p:cNvPicPr/>
              <p:nvPr/>
            </p:nvPicPr>
            <p:blipFill>
              <a:blip r:embed="rId59"/>
              <a:stretch>
                <a:fillRect/>
              </a:stretch>
            </p:blipFill>
            <p:spPr>
              <a:xfrm>
                <a:off x="4520199" y="1418026"/>
                <a:ext cx="33768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89" name="Ink 88">
                <a:extLst>
                  <a:ext uri="{FF2B5EF4-FFF2-40B4-BE49-F238E27FC236}">
                    <a16:creationId xmlns:a16="http://schemas.microsoft.com/office/drawing/2014/main" id="{25E285F8-00D8-0031-6C3F-5B2FE3666DE9}"/>
                  </a:ext>
                </a:extLst>
              </p14:cNvPr>
              <p14:cNvContentPartPr/>
              <p14:nvPr/>
            </p14:nvContentPartPr>
            <p14:xfrm>
              <a:off x="5181519" y="842386"/>
              <a:ext cx="323640" cy="978840"/>
            </p14:xfrm>
          </p:contentPart>
        </mc:Choice>
        <mc:Fallback>
          <p:pic>
            <p:nvPicPr>
              <p:cNvPr id="89" name="Ink 88">
                <a:extLst>
                  <a:ext uri="{FF2B5EF4-FFF2-40B4-BE49-F238E27FC236}">
                    <a16:creationId xmlns:a16="http://schemas.microsoft.com/office/drawing/2014/main" id="{25E285F8-00D8-0031-6C3F-5B2FE3666DE9}"/>
                  </a:ext>
                </a:extLst>
              </p:cNvPr>
              <p:cNvPicPr/>
              <p:nvPr/>
            </p:nvPicPr>
            <p:blipFill>
              <a:blip r:embed="rId61"/>
              <a:stretch>
                <a:fillRect/>
              </a:stretch>
            </p:blipFill>
            <p:spPr>
              <a:xfrm>
                <a:off x="5172519" y="833386"/>
                <a:ext cx="341280" cy="996480"/>
              </a:xfrm>
              <a:prstGeom prst="rect">
                <a:avLst/>
              </a:prstGeom>
            </p:spPr>
          </p:pic>
        </mc:Fallback>
      </mc:AlternateContent>
      <p:grpSp>
        <p:nvGrpSpPr>
          <p:cNvPr id="99" name="Group 98">
            <a:extLst>
              <a:ext uri="{FF2B5EF4-FFF2-40B4-BE49-F238E27FC236}">
                <a16:creationId xmlns:a16="http://schemas.microsoft.com/office/drawing/2014/main" id="{07C6CEC5-D45F-9D49-823F-F1BC4A318D0E}"/>
              </a:ext>
            </a:extLst>
          </p:cNvPr>
          <p:cNvGrpSpPr/>
          <p:nvPr/>
        </p:nvGrpSpPr>
        <p:grpSpPr>
          <a:xfrm>
            <a:off x="5698839" y="935266"/>
            <a:ext cx="1219680" cy="945360"/>
            <a:chOff x="5698839" y="935266"/>
            <a:chExt cx="1219680" cy="945360"/>
          </a:xfrm>
        </p:grpSpPr>
        <mc:AlternateContent xmlns:mc="http://schemas.openxmlformats.org/markup-compatibility/2006">
          <mc:Choice xmlns:p14="http://schemas.microsoft.com/office/powerpoint/2010/main" Requires="p14">
            <p:contentPart p14:bwMode="auto" r:id="rId62">
              <p14:nvContentPartPr>
                <p14:cNvPr id="94" name="Ink 93">
                  <a:extLst>
                    <a:ext uri="{FF2B5EF4-FFF2-40B4-BE49-F238E27FC236}">
                      <a16:creationId xmlns:a16="http://schemas.microsoft.com/office/drawing/2014/main" id="{BEFBD75E-F9F4-FC5C-1302-A607EA7093C7}"/>
                    </a:ext>
                  </a:extLst>
                </p14:cNvPr>
                <p14:cNvContentPartPr/>
                <p14:nvPr/>
              </p14:nvContentPartPr>
              <p14:xfrm>
                <a:off x="5904399" y="1347106"/>
                <a:ext cx="727920" cy="533520"/>
              </p14:xfrm>
            </p:contentPart>
          </mc:Choice>
          <mc:Fallback>
            <p:pic>
              <p:nvPicPr>
                <p:cNvPr id="94" name="Ink 93">
                  <a:extLst>
                    <a:ext uri="{FF2B5EF4-FFF2-40B4-BE49-F238E27FC236}">
                      <a16:creationId xmlns:a16="http://schemas.microsoft.com/office/drawing/2014/main" id="{BEFBD75E-F9F4-FC5C-1302-A607EA7093C7}"/>
                    </a:ext>
                  </a:extLst>
                </p:cNvPr>
                <p:cNvPicPr/>
                <p:nvPr/>
              </p:nvPicPr>
              <p:blipFill>
                <a:blip r:embed="rId63"/>
                <a:stretch>
                  <a:fillRect/>
                </a:stretch>
              </p:blipFill>
              <p:spPr>
                <a:xfrm>
                  <a:off x="5895759" y="1338466"/>
                  <a:ext cx="745560" cy="5511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90" name="Ink 89">
                  <a:extLst>
                    <a:ext uri="{FF2B5EF4-FFF2-40B4-BE49-F238E27FC236}">
                      <a16:creationId xmlns:a16="http://schemas.microsoft.com/office/drawing/2014/main" id="{FC9BDC36-5A39-F585-D998-16CF94192084}"/>
                    </a:ext>
                  </a:extLst>
                </p14:cNvPr>
                <p14:cNvContentPartPr/>
                <p14:nvPr/>
              </p14:nvContentPartPr>
              <p14:xfrm>
                <a:off x="5698839" y="963706"/>
                <a:ext cx="532440" cy="264600"/>
              </p14:xfrm>
            </p:contentPart>
          </mc:Choice>
          <mc:Fallback>
            <p:pic>
              <p:nvPicPr>
                <p:cNvPr id="90" name="Ink 89">
                  <a:extLst>
                    <a:ext uri="{FF2B5EF4-FFF2-40B4-BE49-F238E27FC236}">
                      <a16:creationId xmlns:a16="http://schemas.microsoft.com/office/drawing/2014/main" id="{FC9BDC36-5A39-F585-D998-16CF94192084}"/>
                    </a:ext>
                  </a:extLst>
                </p:cNvPr>
                <p:cNvPicPr/>
                <p:nvPr/>
              </p:nvPicPr>
              <p:blipFill>
                <a:blip r:embed="rId65"/>
                <a:stretch>
                  <a:fillRect/>
                </a:stretch>
              </p:blipFill>
              <p:spPr>
                <a:xfrm>
                  <a:off x="5689839" y="954706"/>
                  <a:ext cx="55008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91" name="Ink 90">
                  <a:extLst>
                    <a:ext uri="{FF2B5EF4-FFF2-40B4-BE49-F238E27FC236}">
                      <a16:creationId xmlns:a16="http://schemas.microsoft.com/office/drawing/2014/main" id="{95B83D9F-D2FB-C0DF-85F0-A89F3DD2C2E8}"/>
                    </a:ext>
                  </a:extLst>
                </p14:cNvPr>
                <p14:cNvContentPartPr/>
                <p14:nvPr/>
              </p14:nvContentPartPr>
              <p14:xfrm>
                <a:off x="6441879" y="949666"/>
                <a:ext cx="351000" cy="277200"/>
              </p14:xfrm>
            </p:contentPart>
          </mc:Choice>
          <mc:Fallback>
            <p:pic>
              <p:nvPicPr>
                <p:cNvPr id="91" name="Ink 90">
                  <a:extLst>
                    <a:ext uri="{FF2B5EF4-FFF2-40B4-BE49-F238E27FC236}">
                      <a16:creationId xmlns:a16="http://schemas.microsoft.com/office/drawing/2014/main" id="{95B83D9F-D2FB-C0DF-85F0-A89F3DD2C2E8}"/>
                    </a:ext>
                  </a:extLst>
                </p:cNvPr>
                <p:cNvPicPr/>
                <p:nvPr/>
              </p:nvPicPr>
              <p:blipFill>
                <a:blip r:embed="rId67"/>
                <a:stretch>
                  <a:fillRect/>
                </a:stretch>
              </p:blipFill>
              <p:spPr>
                <a:xfrm>
                  <a:off x="6432879" y="940666"/>
                  <a:ext cx="36864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92" name="Ink 91">
                  <a:extLst>
                    <a:ext uri="{FF2B5EF4-FFF2-40B4-BE49-F238E27FC236}">
                      <a16:creationId xmlns:a16="http://schemas.microsoft.com/office/drawing/2014/main" id="{F97DC33F-99EE-CC4D-4396-0D6D509341CB}"/>
                    </a:ext>
                  </a:extLst>
                </p14:cNvPr>
                <p14:cNvContentPartPr/>
                <p14:nvPr/>
              </p14:nvContentPartPr>
              <p14:xfrm>
                <a:off x="6825639" y="935266"/>
                <a:ext cx="41040" cy="251640"/>
              </p14:xfrm>
            </p:contentPart>
          </mc:Choice>
          <mc:Fallback>
            <p:pic>
              <p:nvPicPr>
                <p:cNvPr id="92" name="Ink 91">
                  <a:extLst>
                    <a:ext uri="{FF2B5EF4-FFF2-40B4-BE49-F238E27FC236}">
                      <a16:creationId xmlns:a16="http://schemas.microsoft.com/office/drawing/2014/main" id="{F97DC33F-99EE-CC4D-4396-0D6D509341CB}"/>
                    </a:ext>
                  </a:extLst>
                </p:cNvPr>
                <p:cNvPicPr/>
                <p:nvPr/>
              </p:nvPicPr>
              <p:blipFill>
                <a:blip r:embed="rId69"/>
                <a:stretch>
                  <a:fillRect/>
                </a:stretch>
              </p:blipFill>
              <p:spPr>
                <a:xfrm>
                  <a:off x="6816999" y="926626"/>
                  <a:ext cx="58680" cy="2692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93" name="Ink 92">
                  <a:extLst>
                    <a:ext uri="{FF2B5EF4-FFF2-40B4-BE49-F238E27FC236}">
                      <a16:creationId xmlns:a16="http://schemas.microsoft.com/office/drawing/2014/main" id="{12AEEC84-DCA4-D142-76E4-ACE956153DE7}"/>
                    </a:ext>
                  </a:extLst>
                </p14:cNvPr>
                <p14:cNvContentPartPr/>
                <p14:nvPr/>
              </p14:nvContentPartPr>
              <p14:xfrm>
                <a:off x="6818799" y="1084666"/>
                <a:ext cx="99720" cy="6840"/>
              </p14:xfrm>
            </p:contentPart>
          </mc:Choice>
          <mc:Fallback>
            <p:pic>
              <p:nvPicPr>
                <p:cNvPr id="93" name="Ink 92">
                  <a:extLst>
                    <a:ext uri="{FF2B5EF4-FFF2-40B4-BE49-F238E27FC236}">
                      <a16:creationId xmlns:a16="http://schemas.microsoft.com/office/drawing/2014/main" id="{12AEEC84-DCA4-D142-76E4-ACE956153DE7}"/>
                    </a:ext>
                  </a:extLst>
                </p:cNvPr>
                <p:cNvPicPr/>
                <p:nvPr/>
              </p:nvPicPr>
              <p:blipFill>
                <a:blip r:embed="rId71"/>
                <a:stretch>
                  <a:fillRect/>
                </a:stretch>
              </p:blipFill>
              <p:spPr>
                <a:xfrm>
                  <a:off x="6809799" y="1076026"/>
                  <a:ext cx="117360" cy="24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2">
            <p14:nvContentPartPr>
              <p14:cNvPr id="95" name="Ink 94">
                <a:extLst>
                  <a:ext uri="{FF2B5EF4-FFF2-40B4-BE49-F238E27FC236}">
                    <a16:creationId xmlns:a16="http://schemas.microsoft.com/office/drawing/2014/main" id="{334054C4-89F5-2618-E136-F2F940C74B67}"/>
                  </a:ext>
                </a:extLst>
              </p14:cNvPr>
              <p14:cNvContentPartPr/>
              <p14:nvPr/>
            </p14:nvContentPartPr>
            <p14:xfrm>
              <a:off x="6761559" y="1416946"/>
              <a:ext cx="899280" cy="517680"/>
            </p14:xfrm>
          </p:contentPart>
        </mc:Choice>
        <mc:Fallback>
          <p:pic>
            <p:nvPicPr>
              <p:cNvPr id="95" name="Ink 94">
                <a:extLst>
                  <a:ext uri="{FF2B5EF4-FFF2-40B4-BE49-F238E27FC236}">
                    <a16:creationId xmlns:a16="http://schemas.microsoft.com/office/drawing/2014/main" id="{334054C4-89F5-2618-E136-F2F940C74B67}"/>
                  </a:ext>
                </a:extLst>
              </p:cNvPr>
              <p:cNvPicPr/>
              <p:nvPr/>
            </p:nvPicPr>
            <p:blipFill>
              <a:blip r:embed="rId73"/>
              <a:stretch>
                <a:fillRect/>
              </a:stretch>
            </p:blipFill>
            <p:spPr>
              <a:xfrm>
                <a:off x="6752919" y="1408306"/>
                <a:ext cx="916920" cy="5353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96" name="Ink 95">
                <a:extLst>
                  <a:ext uri="{FF2B5EF4-FFF2-40B4-BE49-F238E27FC236}">
                    <a16:creationId xmlns:a16="http://schemas.microsoft.com/office/drawing/2014/main" id="{CF00A96F-0403-35DC-4C79-78789D5A366D}"/>
                  </a:ext>
                </a:extLst>
              </p14:cNvPr>
              <p14:cNvContentPartPr/>
              <p14:nvPr/>
            </p14:nvContentPartPr>
            <p14:xfrm>
              <a:off x="7740399" y="1644106"/>
              <a:ext cx="360" cy="1440"/>
            </p14:xfrm>
          </p:contentPart>
        </mc:Choice>
        <mc:Fallback>
          <p:pic>
            <p:nvPicPr>
              <p:cNvPr id="96" name="Ink 95">
                <a:extLst>
                  <a:ext uri="{FF2B5EF4-FFF2-40B4-BE49-F238E27FC236}">
                    <a16:creationId xmlns:a16="http://schemas.microsoft.com/office/drawing/2014/main" id="{CF00A96F-0403-35DC-4C79-78789D5A366D}"/>
                  </a:ext>
                </a:extLst>
              </p:cNvPr>
              <p:cNvPicPr/>
              <p:nvPr/>
            </p:nvPicPr>
            <p:blipFill>
              <a:blip r:embed="rId75"/>
              <a:stretch>
                <a:fillRect/>
              </a:stretch>
            </p:blipFill>
            <p:spPr>
              <a:xfrm>
                <a:off x="7731399" y="1635106"/>
                <a:ext cx="1800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97" name="Ink 96">
                <a:extLst>
                  <a:ext uri="{FF2B5EF4-FFF2-40B4-BE49-F238E27FC236}">
                    <a16:creationId xmlns:a16="http://schemas.microsoft.com/office/drawing/2014/main" id="{07164611-F508-7386-129E-EAD52E4CEF6C}"/>
                  </a:ext>
                </a:extLst>
              </p14:cNvPr>
              <p14:cNvContentPartPr/>
              <p14:nvPr/>
            </p14:nvContentPartPr>
            <p14:xfrm>
              <a:off x="7711599" y="1285906"/>
              <a:ext cx="7560" cy="176400"/>
            </p14:xfrm>
          </p:contentPart>
        </mc:Choice>
        <mc:Fallback>
          <p:pic>
            <p:nvPicPr>
              <p:cNvPr id="97" name="Ink 96">
                <a:extLst>
                  <a:ext uri="{FF2B5EF4-FFF2-40B4-BE49-F238E27FC236}">
                    <a16:creationId xmlns:a16="http://schemas.microsoft.com/office/drawing/2014/main" id="{07164611-F508-7386-129E-EAD52E4CEF6C}"/>
                  </a:ext>
                </a:extLst>
              </p:cNvPr>
              <p:cNvPicPr/>
              <p:nvPr/>
            </p:nvPicPr>
            <p:blipFill>
              <a:blip r:embed="rId77"/>
              <a:stretch>
                <a:fillRect/>
              </a:stretch>
            </p:blipFill>
            <p:spPr>
              <a:xfrm>
                <a:off x="7702599" y="1276906"/>
                <a:ext cx="25200" cy="194040"/>
              </a:xfrm>
              <a:prstGeom prst="rect">
                <a:avLst/>
              </a:prstGeom>
            </p:spPr>
          </p:pic>
        </mc:Fallback>
      </mc:AlternateContent>
      <p:grpSp>
        <p:nvGrpSpPr>
          <p:cNvPr id="110" name="Group 109">
            <a:extLst>
              <a:ext uri="{FF2B5EF4-FFF2-40B4-BE49-F238E27FC236}">
                <a16:creationId xmlns:a16="http://schemas.microsoft.com/office/drawing/2014/main" id="{F89E5286-FA12-43F3-0A68-382EEFE88E2C}"/>
              </a:ext>
            </a:extLst>
          </p:cNvPr>
          <p:cNvGrpSpPr/>
          <p:nvPr/>
        </p:nvGrpSpPr>
        <p:grpSpPr>
          <a:xfrm>
            <a:off x="2922879" y="2296426"/>
            <a:ext cx="688680" cy="607680"/>
            <a:chOff x="2922879" y="2296426"/>
            <a:chExt cx="688680" cy="607680"/>
          </a:xfrm>
        </p:grpSpPr>
        <mc:AlternateContent xmlns:mc="http://schemas.openxmlformats.org/markup-compatibility/2006">
          <mc:Choice xmlns:p14="http://schemas.microsoft.com/office/powerpoint/2010/main" Requires="p14">
            <p:contentPart p14:bwMode="auto" r:id="rId78">
              <p14:nvContentPartPr>
                <p14:cNvPr id="100" name="Ink 99">
                  <a:extLst>
                    <a:ext uri="{FF2B5EF4-FFF2-40B4-BE49-F238E27FC236}">
                      <a16:creationId xmlns:a16="http://schemas.microsoft.com/office/drawing/2014/main" id="{7B314F34-47E3-FC78-434A-2AB59A5AC9C5}"/>
                    </a:ext>
                  </a:extLst>
                </p14:cNvPr>
                <p14:cNvContentPartPr/>
                <p14:nvPr/>
              </p14:nvContentPartPr>
              <p14:xfrm>
                <a:off x="2922879" y="2296426"/>
                <a:ext cx="333360" cy="492480"/>
              </p14:xfrm>
            </p:contentPart>
          </mc:Choice>
          <mc:Fallback>
            <p:pic>
              <p:nvPicPr>
                <p:cNvPr id="100" name="Ink 99">
                  <a:extLst>
                    <a:ext uri="{FF2B5EF4-FFF2-40B4-BE49-F238E27FC236}">
                      <a16:creationId xmlns:a16="http://schemas.microsoft.com/office/drawing/2014/main" id="{7B314F34-47E3-FC78-434A-2AB59A5AC9C5}"/>
                    </a:ext>
                  </a:extLst>
                </p:cNvPr>
                <p:cNvPicPr/>
                <p:nvPr/>
              </p:nvPicPr>
              <p:blipFill>
                <a:blip r:embed="rId79"/>
                <a:stretch>
                  <a:fillRect/>
                </a:stretch>
              </p:blipFill>
              <p:spPr>
                <a:xfrm>
                  <a:off x="2913879" y="2287426"/>
                  <a:ext cx="351000" cy="5101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01" name="Ink 100">
                  <a:extLst>
                    <a:ext uri="{FF2B5EF4-FFF2-40B4-BE49-F238E27FC236}">
                      <a16:creationId xmlns:a16="http://schemas.microsoft.com/office/drawing/2014/main" id="{AF3505E3-57D7-0383-15EB-D3EDEA4B60D9}"/>
                    </a:ext>
                  </a:extLst>
                </p14:cNvPr>
                <p14:cNvContentPartPr/>
                <p14:nvPr/>
              </p14:nvContentPartPr>
              <p14:xfrm>
                <a:off x="3217719" y="2672266"/>
                <a:ext cx="36000" cy="226800"/>
              </p14:xfrm>
            </p:contentPart>
          </mc:Choice>
          <mc:Fallback>
            <p:pic>
              <p:nvPicPr>
                <p:cNvPr id="101" name="Ink 100">
                  <a:extLst>
                    <a:ext uri="{FF2B5EF4-FFF2-40B4-BE49-F238E27FC236}">
                      <a16:creationId xmlns:a16="http://schemas.microsoft.com/office/drawing/2014/main" id="{AF3505E3-57D7-0383-15EB-D3EDEA4B60D9}"/>
                    </a:ext>
                  </a:extLst>
                </p:cNvPr>
                <p:cNvPicPr/>
                <p:nvPr/>
              </p:nvPicPr>
              <p:blipFill>
                <a:blip r:embed="rId81"/>
                <a:stretch>
                  <a:fillRect/>
                </a:stretch>
              </p:blipFill>
              <p:spPr>
                <a:xfrm>
                  <a:off x="3208719" y="2663266"/>
                  <a:ext cx="5364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02" name="Ink 101">
                  <a:extLst>
                    <a:ext uri="{FF2B5EF4-FFF2-40B4-BE49-F238E27FC236}">
                      <a16:creationId xmlns:a16="http://schemas.microsoft.com/office/drawing/2014/main" id="{BDEB193E-ECCB-D9D3-A92B-6BC831622017}"/>
                    </a:ext>
                  </a:extLst>
                </p14:cNvPr>
                <p14:cNvContentPartPr/>
                <p14:nvPr/>
              </p14:nvContentPartPr>
              <p14:xfrm>
                <a:off x="3430479" y="2771266"/>
                <a:ext cx="360" cy="132840"/>
              </p14:xfrm>
            </p:contentPart>
          </mc:Choice>
          <mc:Fallback>
            <p:pic>
              <p:nvPicPr>
                <p:cNvPr id="102" name="Ink 101">
                  <a:extLst>
                    <a:ext uri="{FF2B5EF4-FFF2-40B4-BE49-F238E27FC236}">
                      <a16:creationId xmlns:a16="http://schemas.microsoft.com/office/drawing/2014/main" id="{BDEB193E-ECCB-D9D3-A92B-6BC831622017}"/>
                    </a:ext>
                  </a:extLst>
                </p:cNvPr>
                <p:cNvPicPr/>
                <p:nvPr/>
              </p:nvPicPr>
              <p:blipFill>
                <a:blip r:embed="rId83"/>
                <a:stretch>
                  <a:fillRect/>
                </a:stretch>
              </p:blipFill>
              <p:spPr>
                <a:xfrm>
                  <a:off x="3421479" y="2762266"/>
                  <a:ext cx="1800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03" name="Ink 102">
                  <a:extLst>
                    <a:ext uri="{FF2B5EF4-FFF2-40B4-BE49-F238E27FC236}">
                      <a16:creationId xmlns:a16="http://schemas.microsoft.com/office/drawing/2014/main" id="{E607CCEE-4E5A-F986-B276-5DC5B45ACBB4}"/>
                    </a:ext>
                  </a:extLst>
                </p14:cNvPr>
                <p14:cNvContentPartPr/>
                <p14:nvPr/>
              </p14:nvContentPartPr>
              <p14:xfrm>
                <a:off x="3409239" y="2706106"/>
                <a:ext cx="360" cy="1440"/>
              </p14:xfrm>
            </p:contentPart>
          </mc:Choice>
          <mc:Fallback>
            <p:pic>
              <p:nvPicPr>
                <p:cNvPr id="103" name="Ink 102">
                  <a:extLst>
                    <a:ext uri="{FF2B5EF4-FFF2-40B4-BE49-F238E27FC236}">
                      <a16:creationId xmlns:a16="http://schemas.microsoft.com/office/drawing/2014/main" id="{E607CCEE-4E5A-F986-B276-5DC5B45ACBB4}"/>
                    </a:ext>
                  </a:extLst>
                </p:cNvPr>
                <p:cNvPicPr/>
                <p:nvPr/>
              </p:nvPicPr>
              <p:blipFill>
                <a:blip r:embed="rId75"/>
                <a:stretch>
                  <a:fillRect/>
                </a:stretch>
              </p:blipFill>
              <p:spPr>
                <a:xfrm>
                  <a:off x="3400239" y="2697106"/>
                  <a:ext cx="1800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104" name="Ink 103">
                  <a:extLst>
                    <a:ext uri="{FF2B5EF4-FFF2-40B4-BE49-F238E27FC236}">
                      <a16:creationId xmlns:a16="http://schemas.microsoft.com/office/drawing/2014/main" id="{255E97A9-288F-F31F-D0A9-A55CBBCB6369}"/>
                    </a:ext>
                  </a:extLst>
                </p14:cNvPr>
                <p14:cNvContentPartPr/>
                <p14:nvPr/>
              </p14:nvContentPartPr>
              <p14:xfrm>
                <a:off x="3494199" y="2522146"/>
                <a:ext cx="117360" cy="365040"/>
              </p14:xfrm>
            </p:contentPart>
          </mc:Choice>
          <mc:Fallback>
            <p:pic>
              <p:nvPicPr>
                <p:cNvPr id="104" name="Ink 103">
                  <a:extLst>
                    <a:ext uri="{FF2B5EF4-FFF2-40B4-BE49-F238E27FC236}">
                      <a16:creationId xmlns:a16="http://schemas.microsoft.com/office/drawing/2014/main" id="{255E97A9-288F-F31F-D0A9-A55CBBCB6369}"/>
                    </a:ext>
                  </a:extLst>
                </p:cNvPr>
                <p:cNvPicPr/>
                <p:nvPr/>
              </p:nvPicPr>
              <p:blipFill>
                <a:blip r:embed="rId86"/>
                <a:stretch>
                  <a:fillRect/>
                </a:stretch>
              </p:blipFill>
              <p:spPr>
                <a:xfrm>
                  <a:off x="3485559" y="2513506"/>
                  <a:ext cx="135000" cy="382680"/>
                </a:xfrm>
                <a:prstGeom prst="rect">
                  <a:avLst/>
                </a:prstGeom>
              </p:spPr>
            </p:pic>
          </mc:Fallback>
        </mc:AlternateContent>
      </p:grpSp>
      <p:grpSp>
        <p:nvGrpSpPr>
          <p:cNvPr id="109" name="Group 108">
            <a:extLst>
              <a:ext uri="{FF2B5EF4-FFF2-40B4-BE49-F238E27FC236}">
                <a16:creationId xmlns:a16="http://schemas.microsoft.com/office/drawing/2014/main" id="{A4D5CCE6-035B-7898-321B-E423A37E9731}"/>
              </a:ext>
            </a:extLst>
          </p:cNvPr>
          <p:cNvGrpSpPr/>
          <p:nvPr/>
        </p:nvGrpSpPr>
        <p:grpSpPr>
          <a:xfrm>
            <a:off x="3854199" y="2632306"/>
            <a:ext cx="1082880" cy="487440"/>
            <a:chOff x="3854199" y="2632306"/>
            <a:chExt cx="1082880" cy="487440"/>
          </a:xfrm>
        </p:grpSpPr>
        <mc:AlternateContent xmlns:mc="http://schemas.openxmlformats.org/markup-compatibility/2006">
          <mc:Choice xmlns:p14="http://schemas.microsoft.com/office/powerpoint/2010/main" Requires="p14">
            <p:contentPart p14:bwMode="auto" r:id="rId87">
              <p14:nvContentPartPr>
                <p14:cNvPr id="105" name="Ink 104">
                  <a:extLst>
                    <a:ext uri="{FF2B5EF4-FFF2-40B4-BE49-F238E27FC236}">
                      <a16:creationId xmlns:a16="http://schemas.microsoft.com/office/drawing/2014/main" id="{73C847B8-FA22-4AA2-4F1E-5A1DE334761B}"/>
                    </a:ext>
                  </a:extLst>
                </p14:cNvPr>
                <p14:cNvContentPartPr/>
                <p14:nvPr/>
              </p14:nvContentPartPr>
              <p14:xfrm>
                <a:off x="3854199" y="2632306"/>
                <a:ext cx="752400" cy="487440"/>
              </p14:xfrm>
            </p:contentPart>
          </mc:Choice>
          <mc:Fallback>
            <p:pic>
              <p:nvPicPr>
                <p:cNvPr id="105" name="Ink 104">
                  <a:extLst>
                    <a:ext uri="{FF2B5EF4-FFF2-40B4-BE49-F238E27FC236}">
                      <a16:creationId xmlns:a16="http://schemas.microsoft.com/office/drawing/2014/main" id="{73C847B8-FA22-4AA2-4F1E-5A1DE334761B}"/>
                    </a:ext>
                  </a:extLst>
                </p:cNvPr>
                <p:cNvPicPr/>
                <p:nvPr/>
              </p:nvPicPr>
              <p:blipFill>
                <a:blip r:embed="rId88"/>
                <a:stretch>
                  <a:fillRect/>
                </a:stretch>
              </p:blipFill>
              <p:spPr>
                <a:xfrm>
                  <a:off x="3845199" y="2623306"/>
                  <a:ext cx="770040" cy="50508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106" name="Ink 105">
                  <a:extLst>
                    <a:ext uri="{FF2B5EF4-FFF2-40B4-BE49-F238E27FC236}">
                      <a16:creationId xmlns:a16="http://schemas.microsoft.com/office/drawing/2014/main" id="{60DFBE59-9568-1F6A-D21F-C23C6592B858}"/>
                    </a:ext>
                  </a:extLst>
                </p14:cNvPr>
                <p14:cNvContentPartPr/>
                <p14:nvPr/>
              </p14:nvContentPartPr>
              <p14:xfrm>
                <a:off x="4727559" y="2834986"/>
                <a:ext cx="20160" cy="48600"/>
              </p14:xfrm>
            </p:contentPart>
          </mc:Choice>
          <mc:Fallback>
            <p:pic>
              <p:nvPicPr>
                <p:cNvPr id="106" name="Ink 105">
                  <a:extLst>
                    <a:ext uri="{FF2B5EF4-FFF2-40B4-BE49-F238E27FC236}">
                      <a16:creationId xmlns:a16="http://schemas.microsoft.com/office/drawing/2014/main" id="{60DFBE59-9568-1F6A-D21F-C23C6592B858}"/>
                    </a:ext>
                  </a:extLst>
                </p:cNvPr>
                <p:cNvPicPr/>
                <p:nvPr/>
              </p:nvPicPr>
              <p:blipFill>
                <a:blip r:embed="rId90"/>
                <a:stretch>
                  <a:fillRect/>
                </a:stretch>
              </p:blipFill>
              <p:spPr>
                <a:xfrm>
                  <a:off x="4718919" y="2825986"/>
                  <a:ext cx="3780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107" name="Ink 106">
                  <a:extLst>
                    <a:ext uri="{FF2B5EF4-FFF2-40B4-BE49-F238E27FC236}">
                      <a16:creationId xmlns:a16="http://schemas.microsoft.com/office/drawing/2014/main" id="{6240A627-A9AE-0693-4D32-3BECD14632A9}"/>
                    </a:ext>
                  </a:extLst>
                </p14:cNvPr>
                <p14:cNvContentPartPr/>
                <p14:nvPr/>
              </p14:nvContentPartPr>
              <p14:xfrm>
                <a:off x="4748799" y="2755786"/>
                <a:ext cx="360" cy="1440"/>
              </p14:xfrm>
            </p:contentPart>
          </mc:Choice>
          <mc:Fallback>
            <p:pic>
              <p:nvPicPr>
                <p:cNvPr id="107" name="Ink 106">
                  <a:extLst>
                    <a:ext uri="{FF2B5EF4-FFF2-40B4-BE49-F238E27FC236}">
                      <a16:creationId xmlns:a16="http://schemas.microsoft.com/office/drawing/2014/main" id="{6240A627-A9AE-0693-4D32-3BECD14632A9}"/>
                    </a:ext>
                  </a:extLst>
                </p:cNvPr>
                <p:cNvPicPr/>
                <p:nvPr/>
              </p:nvPicPr>
              <p:blipFill>
                <a:blip r:embed="rId75"/>
                <a:stretch>
                  <a:fillRect/>
                </a:stretch>
              </p:blipFill>
              <p:spPr>
                <a:xfrm>
                  <a:off x="4739799" y="2747146"/>
                  <a:ext cx="1800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08" name="Ink 107">
                  <a:extLst>
                    <a:ext uri="{FF2B5EF4-FFF2-40B4-BE49-F238E27FC236}">
                      <a16:creationId xmlns:a16="http://schemas.microsoft.com/office/drawing/2014/main" id="{3ACB9DDF-FB5B-E97B-927C-68E2D99639AA}"/>
                    </a:ext>
                  </a:extLst>
                </p14:cNvPr>
                <p14:cNvContentPartPr/>
                <p14:nvPr/>
              </p14:nvContentPartPr>
              <p14:xfrm>
                <a:off x="4769679" y="2802586"/>
                <a:ext cx="167400" cy="64440"/>
              </p14:xfrm>
            </p:contentPart>
          </mc:Choice>
          <mc:Fallback>
            <p:pic>
              <p:nvPicPr>
                <p:cNvPr id="108" name="Ink 107">
                  <a:extLst>
                    <a:ext uri="{FF2B5EF4-FFF2-40B4-BE49-F238E27FC236}">
                      <a16:creationId xmlns:a16="http://schemas.microsoft.com/office/drawing/2014/main" id="{3ACB9DDF-FB5B-E97B-927C-68E2D99639AA}"/>
                    </a:ext>
                  </a:extLst>
                </p:cNvPr>
                <p:cNvPicPr/>
                <p:nvPr/>
              </p:nvPicPr>
              <p:blipFill>
                <a:blip r:embed="rId93"/>
                <a:stretch>
                  <a:fillRect/>
                </a:stretch>
              </p:blipFill>
              <p:spPr>
                <a:xfrm>
                  <a:off x="4761039" y="2793586"/>
                  <a:ext cx="185040" cy="82080"/>
                </a:xfrm>
                <a:prstGeom prst="rect">
                  <a:avLst/>
                </a:prstGeom>
              </p:spPr>
            </p:pic>
          </mc:Fallback>
        </mc:AlternateContent>
      </p:grpSp>
      <p:grpSp>
        <p:nvGrpSpPr>
          <p:cNvPr id="117" name="Group 116">
            <a:extLst>
              <a:ext uri="{FF2B5EF4-FFF2-40B4-BE49-F238E27FC236}">
                <a16:creationId xmlns:a16="http://schemas.microsoft.com/office/drawing/2014/main" id="{EBE16DDE-EC19-4B23-80B5-FC999096ED21}"/>
              </a:ext>
            </a:extLst>
          </p:cNvPr>
          <p:cNvGrpSpPr/>
          <p:nvPr/>
        </p:nvGrpSpPr>
        <p:grpSpPr>
          <a:xfrm>
            <a:off x="5307159" y="2604946"/>
            <a:ext cx="1472400" cy="504360"/>
            <a:chOff x="5307159" y="2604946"/>
            <a:chExt cx="1472400" cy="504360"/>
          </a:xfrm>
        </p:grpSpPr>
        <mc:AlternateContent xmlns:mc="http://schemas.openxmlformats.org/markup-compatibility/2006">
          <mc:Choice xmlns:p14="http://schemas.microsoft.com/office/powerpoint/2010/main" Requires="p14">
            <p:contentPart p14:bwMode="auto" r:id="rId94">
              <p14:nvContentPartPr>
                <p14:cNvPr id="111" name="Ink 110">
                  <a:extLst>
                    <a:ext uri="{FF2B5EF4-FFF2-40B4-BE49-F238E27FC236}">
                      <a16:creationId xmlns:a16="http://schemas.microsoft.com/office/drawing/2014/main" id="{2840082C-3E21-B1B6-BC74-2298A5CD433D}"/>
                    </a:ext>
                  </a:extLst>
                </p14:cNvPr>
                <p14:cNvContentPartPr/>
                <p14:nvPr/>
              </p14:nvContentPartPr>
              <p14:xfrm>
                <a:off x="5307159" y="2604946"/>
                <a:ext cx="643680" cy="504360"/>
              </p14:xfrm>
            </p:contentPart>
          </mc:Choice>
          <mc:Fallback>
            <p:pic>
              <p:nvPicPr>
                <p:cNvPr id="111" name="Ink 110">
                  <a:extLst>
                    <a:ext uri="{FF2B5EF4-FFF2-40B4-BE49-F238E27FC236}">
                      <a16:creationId xmlns:a16="http://schemas.microsoft.com/office/drawing/2014/main" id="{2840082C-3E21-B1B6-BC74-2298A5CD433D}"/>
                    </a:ext>
                  </a:extLst>
                </p:cNvPr>
                <p:cNvPicPr/>
                <p:nvPr/>
              </p:nvPicPr>
              <p:blipFill>
                <a:blip r:embed="rId95"/>
                <a:stretch>
                  <a:fillRect/>
                </a:stretch>
              </p:blipFill>
              <p:spPr>
                <a:xfrm>
                  <a:off x="5298159" y="2595946"/>
                  <a:ext cx="661320" cy="5220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12" name="Ink 111">
                  <a:extLst>
                    <a:ext uri="{FF2B5EF4-FFF2-40B4-BE49-F238E27FC236}">
                      <a16:creationId xmlns:a16="http://schemas.microsoft.com/office/drawing/2014/main" id="{961E6CE4-7466-6E03-C377-0C69D22A844D}"/>
                    </a:ext>
                  </a:extLst>
                </p14:cNvPr>
                <p14:cNvContentPartPr/>
                <p14:nvPr/>
              </p14:nvContentPartPr>
              <p14:xfrm>
                <a:off x="5884599" y="2683426"/>
                <a:ext cx="5760" cy="3240"/>
              </p14:xfrm>
            </p:contentPart>
          </mc:Choice>
          <mc:Fallback>
            <p:pic>
              <p:nvPicPr>
                <p:cNvPr id="112" name="Ink 111">
                  <a:extLst>
                    <a:ext uri="{FF2B5EF4-FFF2-40B4-BE49-F238E27FC236}">
                      <a16:creationId xmlns:a16="http://schemas.microsoft.com/office/drawing/2014/main" id="{961E6CE4-7466-6E03-C377-0C69D22A844D}"/>
                    </a:ext>
                  </a:extLst>
                </p:cNvPr>
                <p:cNvPicPr/>
                <p:nvPr/>
              </p:nvPicPr>
              <p:blipFill>
                <a:blip r:embed="rId97"/>
                <a:stretch>
                  <a:fillRect/>
                </a:stretch>
              </p:blipFill>
              <p:spPr>
                <a:xfrm>
                  <a:off x="5875599" y="2674426"/>
                  <a:ext cx="2340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13" name="Ink 112">
                  <a:extLst>
                    <a:ext uri="{FF2B5EF4-FFF2-40B4-BE49-F238E27FC236}">
                      <a16:creationId xmlns:a16="http://schemas.microsoft.com/office/drawing/2014/main" id="{C31A14B0-01D2-6143-9C39-D4518C6325BD}"/>
                    </a:ext>
                  </a:extLst>
                </p14:cNvPr>
                <p14:cNvContentPartPr/>
                <p14:nvPr/>
              </p14:nvContentPartPr>
              <p14:xfrm>
                <a:off x="6162879" y="2664346"/>
                <a:ext cx="616680" cy="315360"/>
              </p14:xfrm>
            </p:contentPart>
          </mc:Choice>
          <mc:Fallback>
            <p:pic>
              <p:nvPicPr>
                <p:cNvPr id="113" name="Ink 112">
                  <a:extLst>
                    <a:ext uri="{FF2B5EF4-FFF2-40B4-BE49-F238E27FC236}">
                      <a16:creationId xmlns:a16="http://schemas.microsoft.com/office/drawing/2014/main" id="{C31A14B0-01D2-6143-9C39-D4518C6325BD}"/>
                    </a:ext>
                  </a:extLst>
                </p:cNvPr>
                <p:cNvPicPr/>
                <p:nvPr/>
              </p:nvPicPr>
              <p:blipFill>
                <a:blip r:embed="rId99"/>
                <a:stretch>
                  <a:fillRect/>
                </a:stretch>
              </p:blipFill>
              <p:spPr>
                <a:xfrm>
                  <a:off x="6153879" y="2655346"/>
                  <a:ext cx="634320" cy="333000"/>
                </a:xfrm>
                <a:prstGeom prst="rect">
                  <a:avLst/>
                </a:prstGeom>
              </p:spPr>
            </p:pic>
          </mc:Fallback>
        </mc:AlternateContent>
      </p:grpSp>
      <p:grpSp>
        <p:nvGrpSpPr>
          <p:cNvPr id="119" name="Group 118">
            <a:extLst>
              <a:ext uri="{FF2B5EF4-FFF2-40B4-BE49-F238E27FC236}">
                <a16:creationId xmlns:a16="http://schemas.microsoft.com/office/drawing/2014/main" id="{9930202A-7491-DB78-75FC-AEE7934C5503}"/>
              </a:ext>
            </a:extLst>
          </p:cNvPr>
          <p:cNvGrpSpPr/>
          <p:nvPr/>
        </p:nvGrpSpPr>
        <p:grpSpPr>
          <a:xfrm>
            <a:off x="3416079" y="3196426"/>
            <a:ext cx="1179000" cy="227160"/>
            <a:chOff x="3416079" y="3196426"/>
            <a:chExt cx="1179000" cy="227160"/>
          </a:xfrm>
        </p:grpSpPr>
        <mc:AlternateContent xmlns:mc="http://schemas.openxmlformats.org/markup-compatibility/2006">
          <mc:Choice xmlns:p14="http://schemas.microsoft.com/office/powerpoint/2010/main" Requires="p14">
            <p:contentPart p14:bwMode="auto" r:id="rId100">
              <p14:nvContentPartPr>
                <p14:cNvPr id="114" name="Ink 113">
                  <a:extLst>
                    <a:ext uri="{FF2B5EF4-FFF2-40B4-BE49-F238E27FC236}">
                      <a16:creationId xmlns:a16="http://schemas.microsoft.com/office/drawing/2014/main" id="{ADDD18C2-B771-001E-697B-4359EE1642FA}"/>
                    </a:ext>
                  </a:extLst>
                </p14:cNvPr>
                <p14:cNvContentPartPr/>
                <p14:nvPr/>
              </p14:nvContentPartPr>
              <p14:xfrm>
                <a:off x="3416079" y="3246106"/>
                <a:ext cx="227880" cy="360"/>
              </p14:xfrm>
            </p:contentPart>
          </mc:Choice>
          <mc:Fallback>
            <p:pic>
              <p:nvPicPr>
                <p:cNvPr id="114" name="Ink 113">
                  <a:extLst>
                    <a:ext uri="{FF2B5EF4-FFF2-40B4-BE49-F238E27FC236}">
                      <a16:creationId xmlns:a16="http://schemas.microsoft.com/office/drawing/2014/main" id="{ADDD18C2-B771-001E-697B-4359EE1642FA}"/>
                    </a:ext>
                  </a:extLst>
                </p:cNvPr>
                <p:cNvPicPr/>
                <p:nvPr/>
              </p:nvPicPr>
              <p:blipFill>
                <a:blip r:embed="rId101"/>
                <a:stretch>
                  <a:fillRect/>
                </a:stretch>
              </p:blipFill>
              <p:spPr>
                <a:xfrm>
                  <a:off x="3407439" y="3237466"/>
                  <a:ext cx="2455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15" name="Ink 114">
                  <a:extLst>
                    <a:ext uri="{FF2B5EF4-FFF2-40B4-BE49-F238E27FC236}">
                      <a16:creationId xmlns:a16="http://schemas.microsoft.com/office/drawing/2014/main" id="{F8A19644-5B4A-122A-3971-AD005FF6C7C6}"/>
                    </a:ext>
                  </a:extLst>
                </p14:cNvPr>
                <p14:cNvContentPartPr/>
                <p14:nvPr/>
              </p14:nvContentPartPr>
              <p14:xfrm>
                <a:off x="3550719" y="3196426"/>
                <a:ext cx="79560" cy="64800"/>
              </p14:xfrm>
            </p:contentPart>
          </mc:Choice>
          <mc:Fallback>
            <p:pic>
              <p:nvPicPr>
                <p:cNvPr id="115" name="Ink 114">
                  <a:extLst>
                    <a:ext uri="{FF2B5EF4-FFF2-40B4-BE49-F238E27FC236}">
                      <a16:creationId xmlns:a16="http://schemas.microsoft.com/office/drawing/2014/main" id="{F8A19644-5B4A-122A-3971-AD005FF6C7C6}"/>
                    </a:ext>
                  </a:extLst>
                </p:cNvPr>
                <p:cNvPicPr/>
                <p:nvPr/>
              </p:nvPicPr>
              <p:blipFill>
                <a:blip r:embed="rId103"/>
                <a:stretch>
                  <a:fillRect/>
                </a:stretch>
              </p:blipFill>
              <p:spPr>
                <a:xfrm>
                  <a:off x="3542079" y="3187426"/>
                  <a:ext cx="97200"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18" name="Ink 117">
                  <a:extLst>
                    <a:ext uri="{FF2B5EF4-FFF2-40B4-BE49-F238E27FC236}">
                      <a16:creationId xmlns:a16="http://schemas.microsoft.com/office/drawing/2014/main" id="{D5409E48-3520-D593-471E-0DB00DD959AA}"/>
                    </a:ext>
                  </a:extLst>
                </p14:cNvPr>
                <p14:cNvContentPartPr/>
                <p14:nvPr/>
              </p14:nvContentPartPr>
              <p14:xfrm>
                <a:off x="3835479" y="3224866"/>
                <a:ext cx="759600" cy="198720"/>
              </p14:xfrm>
            </p:contentPart>
          </mc:Choice>
          <mc:Fallback>
            <p:pic>
              <p:nvPicPr>
                <p:cNvPr id="118" name="Ink 117">
                  <a:extLst>
                    <a:ext uri="{FF2B5EF4-FFF2-40B4-BE49-F238E27FC236}">
                      <a16:creationId xmlns:a16="http://schemas.microsoft.com/office/drawing/2014/main" id="{D5409E48-3520-D593-471E-0DB00DD959AA}"/>
                    </a:ext>
                  </a:extLst>
                </p:cNvPr>
                <p:cNvPicPr/>
                <p:nvPr/>
              </p:nvPicPr>
              <p:blipFill>
                <a:blip r:embed="rId105"/>
                <a:stretch>
                  <a:fillRect/>
                </a:stretch>
              </p:blipFill>
              <p:spPr>
                <a:xfrm>
                  <a:off x="3826479" y="3215866"/>
                  <a:ext cx="777240" cy="216360"/>
                </a:xfrm>
                <a:prstGeom prst="rect">
                  <a:avLst/>
                </a:prstGeom>
              </p:spPr>
            </p:pic>
          </mc:Fallback>
        </mc:AlternateContent>
      </p:grpSp>
    </p:spTree>
    <p:extLst>
      <p:ext uri="{BB962C8B-B14F-4D97-AF65-F5344CB8AC3E}">
        <p14:creationId xmlns:p14="http://schemas.microsoft.com/office/powerpoint/2010/main" val="2230187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Sampling Algorithms</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32700" y="786200"/>
            <a:ext cx="8478600" cy="2965951"/>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dirty="0">
                <a:solidFill>
                  <a:schemeClr val="dk1"/>
                </a:solidFill>
                <a:latin typeface="+mj-lt"/>
                <a:ea typeface="Old Standard TT"/>
                <a:cs typeface="Old Standard TT"/>
                <a:sym typeface="Old Standard TT"/>
              </a:rPr>
              <a:t>New sampling algorithm must:</a:t>
            </a:r>
          </a:p>
          <a:p>
            <a:pPr marL="285750" lvl="0" indent="-285750" algn="l" rtl="0">
              <a:lnSpc>
                <a:spcPct val="150000"/>
              </a:lnSpc>
              <a:buSzPts val="1800"/>
              <a:buFontTx/>
              <a:buChar char="-"/>
            </a:pPr>
            <a:r>
              <a:rPr lang="en-CA" dirty="0">
                <a:solidFill>
                  <a:schemeClr val="dk1"/>
                </a:solidFill>
                <a:latin typeface="+mj-lt"/>
                <a:ea typeface="Old Standard TT"/>
                <a:cs typeface="Old Standard TT"/>
                <a:sym typeface="Old Standard TT"/>
              </a:rPr>
              <a:t>Display correct Ising model behaviour,</a:t>
            </a:r>
          </a:p>
          <a:p>
            <a:pPr marL="285750" lvl="0" indent="-285750" algn="l" rtl="0">
              <a:lnSpc>
                <a:spcPct val="150000"/>
              </a:lnSpc>
              <a:buSzPts val="1800"/>
              <a:buFontTx/>
              <a:buChar char="-"/>
            </a:pPr>
            <a:r>
              <a:rPr lang="en-CA" dirty="0">
                <a:solidFill>
                  <a:schemeClr val="tx1"/>
                </a:solidFill>
                <a:latin typeface="+mj-lt"/>
                <a:ea typeface="Old Standard TT"/>
                <a:cs typeface="Old Standard TT"/>
                <a:sym typeface="Old Standard TT"/>
              </a:rPr>
              <a:t>Generates training and testing data sets which </a:t>
            </a:r>
            <a:r>
              <a:rPr lang="en-CA" dirty="0">
                <a:solidFill>
                  <a:srgbClr val="FF0000"/>
                </a:solidFill>
                <a:latin typeface="+mj-lt"/>
                <a:ea typeface="Old Standard TT"/>
                <a:cs typeface="Old Standard TT"/>
                <a:sym typeface="Old Standard TT"/>
              </a:rPr>
              <a:t>do not intersect</a:t>
            </a:r>
            <a:r>
              <a:rPr lang="en-CA" dirty="0">
                <a:solidFill>
                  <a:schemeClr val="tx1"/>
                </a:solidFill>
                <a:latin typeface="+mj-lt"/>
                <a:ea typeface="Old Standard TT"/>
                <a:cs typeface="Old Standard TT"/>
                <a:sym typeface="Old Standard TT"/>
              </a:rPr>
              <a:t>, includes complete range of energy states in both sets, and have similar probability distributions of states.</a:t>
            </a:r>
          </a:p>
          <a:p>
            <a:pPr marL="285750" lvl="0" indent="-285750" algn="l" rtl="0">
              <a:lnSpc>
                <a:spcPct val="150000"/>
              </a:lnSpc>
              <a:buSzPts val="1800"/>
              <a:buFontTx/>
              <a:buChar char="-"/>
            </a:pPr>
            <a:r>
              <a:rPr lang="en-CA" dirty="0">
                <a:solidFill>
                  <a:schemeClr val="tx1"/>
                </a:solidFill>
                <a:latin typeface="+mj-lt"/>
                <a:ea typeface="Old Standard TT"/>
                <a:cs typeface="Old Standard TT"/>
                <a:sym typeface="Old Standard TT"/>
              </a:rPr>
              <a:t>Corrects biased MMC sampling,</a:t>
            </a:r>
          </a:p>
          <a:p>
            <a:pPr marL="285750" lvl="0" indent="-285750" algn="l" rtl="0">
              <a:lnSpc>
                <a:spcPct val="150000"/>
              </a:lnSpc>
              <a:buSzPts val="1800"/>
              <a:buFontTx/>
              <a:buChar char="-"/>
            </a:pPr>
            <a:r>
              <a:rPr lang="en-CA" dirty="0">
                <a:solidFill>
                  <a:schemeClr val="tx1"/>
                </a:solidFill>
                <a:latin typeface="+mj-lt"/>
                <a:ea typeface="Old Standard TT"/>
                <a:cs typeface="Old Standard TT"/>
                <a:sym typeface="Old Standard TT"/>
              </a:rPr>
              <a:t>Applies to large scale 2D Ising model.</a:t>
            </a:r>
          </a:p>
          <a:p>
            <a:pPr marL="285750" lvl="0" indent="-285750" algn="l" rtl="0">
              <a:lnSpc>
                <a:spcPct val="150000"/>
              </a:lnSpc>
              <a:buSzPts val="1800"/>
              <a:buFontTx/>
              <a:buChar char="-"/>
            </a:pPr>
            <a:endParaRPr lang="en-CA" dirty="0">
              <a:solidFill>
                <a:schemeClr val="tx1"/>
              </a:solidFill>
              <a:latin typeface="+mj-lt"/>
              <a:ea typeface="Old Standard TT"/>
              <a:cs typeface="Old Standard TT"/>
              <a:sym typeface="Old Standard TT"/>
            </a:endParaRPr>
          </a:p>
          <a:p>
            <a:pPr marL="0" lvl="0" indent="0" algn="l" rtl="0">
              <a:lnSpc>
                <a:spcPct val="150000"/>
              </a:lnSpc>
              <a:buSzPts val="1800"/>
              <a:buNone/>
            </a:pPr>
            <a:r>
              <a:rPr lang="en-CA" dirty="0">
                <a:solidFill>
                  <a:schemeClr val="tx1"/>
                </a:solidFill>
                <a:latin typeface="+mj-lt"/>
                <a:ea typeface="Old Standard TT"/>
                <a:cs typeface="Old Standard TT"/>
                <a:sym typeface="Old Standard TT"/>
              </a:rPr>
              <a:t>Note: interested only in those states which the system is likely to visit at equilibrium.</a:t>
            </a:r>
          </a:p>
          <a:p>
            <a:pPr marL="0" indent="0">
              <a:lnSpc>
                <a:spcPct val="150000"/>
              </a:lnSpc>
              <a:buNone/>
            </a:pPr>
            <a:endParaRPr lang="en-CA" sz="900" dirty="0">
              <a:solidFill>
                <a:schemeClr val="tx1"/>
              </a:solidFill>
              <a:latin typeface="+mj-lt"/>
              <a:ea typeface="Old Standard TT"/>
              <a:cs typeface="Old Standard TT"/>
              <a:sym typeface="Old Standard TT"/>
            </a:endParaRPr>
          </a:p>
          <a:p>
            <a:pPr marL="0" indent="0">
              <a:lnSpc>
                <a:spcPct val="150000"/>
              </a:lnSpc>
              <a:buNone/>
            </a:pPr>
            <a:r>
              <a:rPr lang="en-CA" sz="900" dirty="0">
                <a:solidFill>
                  <a:srgbClr val="92D050"/>
                </a:solidFill>
                <a:latin typeface="+mj-lt"/>
                <a:ea typeface="Old Standard TT"/>
                <a:cs typeface="Old Standard TT"/>
                <a:sym typeface="Old Standard TT"/>
              </a:rPr>
              <a:t>Also note: need to stop reading mmc as “mixed monte </a:t>
            </a:r>
            <a:r>
              <a:rPr lang="en-CA" sz="900" dirty="0" err="1">
                <a:solidFill>
                  <a:srgbClr val="92D050"/>
                </a:solidFill>
                <a:latin typeface="+mj-lt"/>
                <a:ea typeface="Old Standard TT"/>
                <a:cs typeface="Old Standard TT"/>
                <a:sym typeface="Old Standard TT"/>
              </a:rPr>
              <a:t>carlo</a:t>
            </a:r>
            <a:r>
              <a:rPr lang="en-CA" sz="900" dirty="0">
                <a:solidFill>
                  <a:srgbClr val="92D050"/>
                </a:solidFill>
                <a:latin typeface="+mj-lt"/>
                <a:ea typeface="Old Standard TT"/>
                <a:cs typeface="Old Standard TT"/>
                <a:sym typeface="Old Standard TT"/>
              </a:rPr>
              <a:t>” – picturing physicists in a cage brawl… I don’t even like </a:t>
            </a:r>
            <a:r>
              <a:rPr lang="en-CA" sz="900" dirty="0" err="1">
                <a:solidFill>
                  <a:srgbClr val="92D050"/>
                </a:solidFill>
                <a:latin typeface="+mj-lt"/>
                <a:ea typeface="Old Standard TT"/>
                <a:cs typeface="Old Standard TT"/>
                <a:sym typeface="Old Standard TT"/>
              </a:rPr>
              <a:t>mma</a:t>
            </a:r>
            <a:r>
              <a:rPr lang="en-CA" sz="900" dirty="0">
                <a:solidFill>
                  <a:srgbClr val="92D050"/>
                </a:solidFill>
                <a:latin typeface="+mj-lt"/>
                <a:ea typeface="Old Standard TT"/>
                <a:cs typeface="Old Standard TT"/>
                <a:sym typeface="Old Standard TT"/>
              </a:rPr>
              <a:t>…..</a:t>
            </a: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5</a:t>
            </a:fld>
            <a:endParaRPr lang="en">
              <a:latin typeface="+mj-lt"/>
            </a:endParaRPr>
          </a:p>
        </p:txBody>
      </p:sp>
    </p:spTree>
    <p:extLst>
      <p:ext uri="{BB962C8B-B14F-4D97-AF65-F5344CB8AC3E}">
        <p14:creationId xmlns:p14="http://schemas.microsoft.com/office/powerpoint/2010/main" val="32038035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Deep Neural Network</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11700" y="786200"/>
            <a:ext cx="8435108" cy="3877017"/>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sz="1200" dirty="0">
                <a:solidFill>
                  <a:schemeClr val="tx1"/>
                </a:solidFill>
                <a:latin typeface="+mj-lt"/>
                <a:ea typeface="Old Standard TT"/>
                <a:cs typeface="Old Standard TT"/>
                <a:sym typeface="Old Standard TT"/>
              </a:rPr>
              <a:t>Have set of 16 possible sites, each of which may be spin up or spin down.</a:t>
            </a:r>
          </a:p>
          <a:p>
            <a:pPr marL="0" lvl="0" indent="0" algn="l" rtl="0">
              <a:lnSpc>
                <a:spcPct val="150000"/>
              </a:lnSpc>
              <a:buSzPts val="1800"/>
              <a:buNone/>
            </a:pPr>
            <a:r>
              <a:rPr lang="en-CA" sz="1200" dirty="0">
                <a:solidFill>
                  <a:schemeClr val="tx1"/>
                </a:solidFill>
                <a:latin typeface="+mj-lt"/>
                <a:ea typeface="Old Standard TT"/>
                <a:cs typeface="Old Standard TT"/>
                <a:sym typeface="Old Standard TT"/>
              </a:rPr>
              <a:t>Simply take set of combinations without repetition for which ones will be spin up.</a:t>
            </a:r>
          </a:p>
          <a:p>
            <a:pPr marL="0" lvl="0" indent="0" algn="l" rtl="0">
              <a:lnSpc>
                <a:spcPct val="150000"/>
              </a:lnSpc>
              <a:buSzPts val="1800"/>
              <a:buNone/>
            </a:pPr>
            <a:r>
              <a:rPr lang="en-CA" sz="1200" dirty="0">
                <a:solidFill>
                  <a:schemeClr val="tx1"/>
                </a:solidFill>
                <a:latin typeface="+mj-lt"/>
                <a:ea typeface="Old Standard TT"/>
                <a:cs typeface="Old Standard TT"/>
                <a:sym typeface="Old Standard TT"/>
              </a:rPr>
              <a:t>i.e. sites = {0, 1, … 15}</a:t>
            </a:r>
          </a:p>
          <a:p>
            <a:pPr marL="0" lvl="0" indent="0" algn="l" rtl="0">
              <a:lnSpc>
                <a:spcPct val="150000"/>
              </a:lnSpc>
              <a:buSzPts val="1800"/>
              <a:buNone/>
            </a:pPr>
            <a:r>
              <a:rPr lang="en-CA" sz="1200" dirty="0">
                <a:solidFill>
                  <a:schemeClr val="tx1"/>
                </a:solidFill>
                <a:latin typeface="+mj-lt"/>
                <a:ea typeface="Old Standard TT"/>
                <a:cs typeface="Old Standard TT"/>
                <a:sym typeface="Old Standard TT"/>
              </a:rPr>
              <a:t>sites_0 = []</a:t>
            </a:r>
          </a:p>
          <a:p>
            <a:pPr marL="0" lvl="0" indent="0" algn="l" rtl="0">
              <a:lnSpc>
                <a:spcPct val="150000"/>
              </a:lnSpc>
              <a:buSzPts val="1800"/>
              <a:buNone/>
            </a:pPr>
            <a:r>
              <a:rPr lang="en-CA" sz="1200" dirty="0">
                <a:solidFill>
                  <a:schemeClr val="tx1"/>
                </a:solidFill>
                <a:latin typeface="+mj-lt"/>
                <a:ea typeface="Old Standard TT"/>
                <a:cs typeface="Old Standard TT"/>
                <a:sym typeface="Old Standard TT"/>
              </a:rPr>
              <a:t>sites_1 = [[0], [1], [2], … [15]]</a:t>
            </a:r>
          </a:p>
          <a:p>
            <a:pPr marL="0" lvl="0" indent="0" algn="l" rtl="0">
              <a:lnSpc>
                <a:spcPct val="150000"/>
              </a:lnSpc>
              <a:buSzPts val="1800"/>
              <a:buNone/>
            </a:pPr>
            <a:r>
              <a:rPr lang="en-CA" sz="1200" dirty="0">
                <a:solidFill>
                  <a:schemeClr val="tx1"/>
                </a:solidFill>
                <a:latin typeface="+mj-lt"/>
                <a:ea typeface="Old Standard TT"/>
                <a:cs typeface="Old Standard TT"/>
                <a:sym typeface="Old Standard TT"/>
              </a:rPr>
              <a:t>sites_2 = [[0,1],[0,2]…]</a:t>
            </a:r>
          </a:p>
          <a:p>
            <a:pPr marL="0" lvl="0" indent="0" algn="l" rtl="0">
              <a:lnSpc>
                <a:spcPct val="150000"/>
              </a:lnSpc>
              <a:buSzPts val="1800"/>
              <a:buNone/>
            </a:pPr>
            <a:r>
              <a:rPr lang="en-CA" sz="1200" dirty="0">
                <a:solidFill>
                  <a:schemeClr val="tx1"/>
                </a:solidFill>
                <a:latin typeface="+mj-lt"/>
                <a:ea typeface="Old Standard TT"/>
                <a:cs typeface="Old Standard TT"/>
                <a:sym typeface="Old Standard TT"/>
              </a:rPr>
              <a:t>Ad nauseum. </a:t>
            </a:r>
          </a:p>
          <a:p>
            <a:pPr marL="0" lvl="0" indent="0" algn="l" rtl="0">
              <a:lnSpc>
                <a:spcPct val="150000"/>
              </a:lnSpc>
              <a:buSzPts val="1800"/>
              <a:buNone/>
            </a:pPr>
            <a:r>
              <a:rPr lang="en-CA" sz="1200" dirty="0">
                <a:solidFill>
                  <a:schemeClr val="tx1"/>
                </a:solidFill>
                <a:latin typeface="+mj-lt"/>
                <a:ea typeface="Old Standard TT"/>
                <a:cs typeface="Old Standard TT"/>
                <a:sym typeface="Old Standard TT"/>
              </a:rPr>
              <a:t>Then keep track of which 1-16 index corresponds to each place in the grid:</a:t>
            </a:r>
          </a:p>
          <a:p>
            <a:pPr marL="0" lvl="0" indent="0" algn="l" rtl="0">
              <a:lnSpc>
                <a:spcPct val="150000"/>
              </a:lnSpc>
              <a:buSzPts val="1800"/>
              <a:buNone/>
            </a:pPr>
            <a:r>
              <a:rPr lang="en-CA" sz="1200" dirty="0">
                <a:solidFill>
                  <a:schemeClr val="tx1"/>
                </a:solidFill>
                <a:latin typeface="+mj-lt"/>
                <a:ea typeface="Old Standard TT"/>
                <a:cs typeface="Old Standard TT"/>
                <a:sym typeface="Old Standard TT"/>
              </a:rPr>
              <a:t>0 = [0,0]</a:t>
            </a:r>
          </a:p>
          <a:p>
            <a:pPr marL="0" lvl="0" indent="0" algn="l" rtl="0">
              <a:lnSpc>
                <a:spcPct val="150000"/>
              </a:lnSpc>
              <a:buSzPts val="1800"/>
              <a:buNone/>
            </a:pPr>
            <a:r>
              <a:rPr lang="en-CA" sz="1200" dirty="0">
                <a:solidFill>
                  <a:schemeClr val="tx1"/>
                </a:solidFill>
                <a:latin typeface="+mj-lt"/>
                <a:ea typeface="Old Standard TT"/>
                <a:cs typeface="Old Standard TT"/>
                <a:sym typeface="Old Standard TT"/>
              </a:rPr>
              <a:t>1 = [0,1]</a:t>
            </a:r>
          </a:p>
          <a:p>
            <a:pPr marL="0" lvl="0" indent="0" algn="l" rtl="0">
              <a:lnSpc>
                <a:spcPct val="150000"/>
              </a:lnSpc>
              <a:buSzPts val="1800"/>
              <a:buNone/>
            </a:pPr>
            <a:r>
              <a:rPr lang="en-CA" sz="1200" dirty="0">
                <a:solidFill>
                  <a:schemeClr val="tx1"/>
                </a:solidFill>
                <a:latin typeface="+mj-lt"/>
                <a:ea typeface="Old Standard TT"/>
                <a:cs typeface="Old Standard TT"/>
                <a:sym typeface="Old Standard TT"/>
              </a:rPr>
              <a:t>2 = [0,2]</a:t>
            </a:r>
          </a:p>
          <a:p>
            <a:pPr marL="0" lvl="0" indent="0" algn="l" rtl="0">
              <a:lnSpc>
                <a:spcPct val="150000"/>
              </a:lnSpc>
              <a:buSzPts val="1800"/>
              <a:buNone/>
            </a:pPr>
            <a:r>
              <a:rPr lang="en-CA" sz="1200" dirty="0">
                <a:solidFill>
                  <a:schemeClr val="tx1"/>
                </a:solidFill>
                <a:latin typeface="+mj-lt"/>
                <a:ea typeface="Old Standard TT"/>
                <a:cs typeface="Old Standard TT"/>
                <a:sym typeface="Old Standard TT"/>
              </a:rPr>
              <a:t>3 = [0,3]</a:t>
            </a:r>
          </a:p>
          <a:p>
            <a:pPr marL="0" lvl="0" indent="0" algn="l" rtl="0">
              <a:lnSpc>
                <a:spcPct val="150000"/>
              </a:lnSpc>
              <a:buSzPts val="1800"/>
              <a:buNone/>
            </a:pPr>
            <a:r>
              <a:rPr lang="en-CA" sz="1200" dirty="0">
                <a:solidFill>
                  <a:schemeClr val="tx1"/>
                </a:solidFill>
                <a:latin typeface="+mj-lt"/>
                <a:ea typeface="Old Standard TT"/>
                <a:cs typeface="Old Standard TT"/>
                <a:sym typeface="Old Standard TT"/>
              </a:rPr>
              <a:t>4 = [1,0]</a:t>
            </a:r>
          </a:p>
          <a:p>
            <a:pPr marL="0" lvl="0" indent="0" algn="l" rtl="0">
              <a:lnSpc>
                <a:spcPct val="150000"/>
              </a:lnSpc>
              <a:buSzPts val="1800"/>
              <a:buNone/>
            </a:pPr>
            <a:r>
              <a:rPr lang="en-CA" sz="1200" dirty="0">
                <a:solidFill>
                  <a:schemeClr val="tx1"/>
                </a:solidFill>
                <a:latin typeface="+mj-lt"/>
                <a:ea typeface="Old Standard TT"/>
                <a:cs typeface="Old Standard TT"/>
                <a:sym typeface="Old Standard TT"/>
              </a:rPr>
              <a:t>Ad nauseum.</a:t>
            </a: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50</a:t>
            </a:fld>
            <a:endParaRPr lang="en">
              <a:latin typeface="+mj-lt"/>
            </a:endParaRPr>
          </a:p>
        </p:txBody>
      </p:sp>
      <p:pic>
        <p:nvPicPr>
          <p:cNvPr id="1026" name="Picture 2" descr="4. NumPy Basics: Arrays and Vectorized Computation - Python for Data  Analysis [Book]">
            <a:extLst>
              <a:ext uri="{FF2B5EF4-FFF2-40B4-BE49-F238E27FC236}">
                <a16:creationId xmlns:a16="http://schemas.microsoft.com/office/drawing/2014/main" id="{5B33AD7E-DEB8-6382-11F5-0146D3945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2414" y="1285875"/>
            <a:ext cx="2890044"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0726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97521-78AB-DF57-3C76-D28D25414940}"/>
              </a:ext>
            </a:extLst>
          </p:cNvPr>
          <p:cNvSpPr>
            <a:spLocks noGrp="1"/>
          </p:cNvSpPr>
          <p:nvPr>
            <p:ph type="title"/>
          </p:nvPr>
        </p:nvSpPr>
        <p:spPr/>
        <p:txBody>
          <a:bodyPr/>
          <a:lstStyle/>
          <a:p>
            <a:endParaRPr lang="en-CA"/>
          </a:p>
        </p:txBody>
      </p:sp>
      <p:sp>
        <p:nvSpPr>
          <p:cNvPr id="3" name="Text Placeholder 2">
            <a:extLst>
              <a:ext uri="{FF2B5EF4-FFF2-40B4-BE49-F238E27FC236}">
                <a16:creationId xmlns:a16="http://schemas.microsoft.com/office/drawing/2014/main" id="{88285A99-6DA4-4E58-CAF6-76F85ABDB1B4}"/>
              </a:ext>
            </a:extLst>
          </p:cNvPr>
          <p:cNvSpPr>
            <a:spLocks noGrp="1"/>
          </p:cNvSpPr>
          <p:nvPr>
            <p:ph type="body" idx="1"/>
          </p:nvPr>
        </p:nvSpPr>
        <p:spPr/>
        <p:txBody>
          <a:bodyPr/>
          <a:lstStyle/>
          <a:p>
            <a:r>
              <a:rPr lang="en-CA" dirty="0"/>
              <a:t>Windows </a:t>
            </a:r>
            <a:r>
              <a:rPr lang="en-CA" dirty="0" err="1"/>
              <a:t>linux</a:t>
            </a:r>
            <a:r>
              <a:rPr lang="en-CA" dirty="0"/>
              <a:t> subsystem</a:t>
            </a:r>
          </a:p>
          <a:p>
            <a:r>
              <a:rPr lang="en-CA" dirty="0"/>
              <a:t>Launch </a:t>
            </a:r>
            <a:r>
              <a:rPr lang="en-CA" dirty="0" err="1"/>
              <a:t>linux</a:t>
            </a:r>
            <a:r>
              <a:rPr lang="en-CA" dirty="0"/>
              <a:t> docker type thing locally on computer</a:t>
            </a:r>
          </a:p>
          <a:p>
            <a:r>
              <a:rPr lang="en-CA" dirty="0"/>
              <a:t>And then for coding use </a:t>
            </a:r>
            <a:r>
              <a:rPr lang="en-CA" dirty="0" err="1"/>
              <a:t>vscode</a:t>
            </a:r>
            <a:endParaRPr lang="en-CA" dirty="0"/>
          </a:p>
          <a:p>
            <a:r>
              <a:rPr lang="en-CA" dirty="0"/>
              <a:t>That way if we need to </a:t>
            </a:r>
            <a:r>
              <a:rPr lang="en-CA" dirty="0" err="1"/>
              <a:t>ssh</a:t>
            </a:r>
            <a:r>
              <a:rPr lang="en-CA" dirty="0"/>
              <a:t> etc., then that’s already just there.</a:t>
            </a:r>
          </a:p>
          <a:p>
            <a:endParaRPr lang="en-CA" dirty="0"/>
          </a:p>
          <a:p>
            <a:r>
              <a:rPr lang="en-CA" dirty="0" err="1"/>
              <a:t>Wsl</a:t>
            </a:r>
            <a:r>
              <a:rPr lang="en-CA" dirty="0"/>
              <a:t> </a:t>
            </a:r>
            <a:r>
              <a:rPr lang="en-CA" dirty="0">
                <a:sym typeface="Wingdings" panose="05000000000000000000" pitchFamily="2" charset="2"/>
              </a:rPr>
              <a:t> ubuntu free  in store app </a:t>
            </a:r>
          </a:p>
          <a:p>
            <a:r>
              <a:rPr lang="en-CA" dirty="0"/>
              <a:t>Install </a:t>
            </a:r>
            <a:r>
              <a:rPr lang="en-CA" dirty="0" err="1"/>
              <a:t>conda</a:t>
            </a:r>
            <a:r>
              <a:rPr lang="en-CA" dirty="0"/>
              <a:t> into </a:t>
            </a:r>
            <a:r>
              <a:rPr lang="en-CA" dirty="0" err="1"/>
              <a:t>wsl</a:t>
            </a:r>
            <a:endParaRPr lang="en-CA" dirty="0"/>
          </a:p>
          <a:p>
            <a:r>
              <a:rPr lang="en-CA" dirty="0"/>
              <a:t>In terminal </a:t>
            </a:r>
            <a:r>
              <a:rPr lang="en-CA" dirty="0" err="1"/>
              <a:t>wget</a:t>
            </a:r>
            <a:r>
              <a:rPr lang="en-CA" dirty="0"/>
              <a:t> paste link</a:t>
            </a:r>
          </a:p>
          <a:p>
            <a:r>
              <a:rPr lang="en-CA" dirty="0" err="1"/>
              <a:t>Wsl</a:t>
            </a:r>
            <a:r>
              <a:rPr lang="en-CA" dirty="0"/>
              <a:t> extension in </a:t>
            </a:r>
            <a:r>
              <a:rPr lang="en-CA" dirty="0" err="1"/>
              <a:t>vscode</a:t>
            </a:r>
            <a:r>
              <a:rPr lang="en-CA" dirty="0"/>
              <a:t> will allow us to connect to this environment</a:t>
            </a:r>
          </a:p>
          <a:p>
            <a:endParaRPr lang="en-CA" dirty="0"/>
          </a:p>
          <a:p>
            <a:r>
              <a:rPr lang="en-CA" dirty="0"/>
              <a:t>Microsoft store </a:t>
            </a:r>
            <a:r>
              <a:rPr lang="en-CA" dirty="0">
                <a:sym typeface="Wingdings" panose="05000000000000000000" pitchFamily="2" charset="2"/>
              </a:rPr>
              <a:t> terminal  can use </a:t>
            </a:r>
            <a:r>
              <a:rPr lang="en-CA" dirty="0" err="1">
                <a:sym typeface="Wingdings" panose="05000000000000000000" pitchFamily="2" charset="2"/>
              </a:rPr>
              <a:t>linux</a:t>
            </a:r>
            <a:r>
              <a:rPr lang="en-CA" dirty="0">
                <a:sym typeface="Wingdings" panose="05000000000000000000" pitchFamily="2" charset="2"/>
              </a:rPr>
              <a:t>/windows/etc. terminal tabs</a:t>
            </a:r>
            <a:endParaRPr lang="en-CA" dirty="0"/>
          </a:p>
        </p:txBody>
      </p:sp>
      <p:sp>
        <p:nvSpPr>
          <p:cNvPr id="4" name="Slide Number Placeholder 3">
            <a:extLst>
              <a:ext uri="{FF2B5EF4-FFF2-40B4-BE49-F238E27FC236}">
                <a16:creationId xmlns:a16="http://schemas.microsoft.com/office/drawing/2014/main" id="{52165AC4-8D6A-B20E-1AB0-4F3048BEBF8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51</a:t>
            </a:fld>
            <a:endParaRPr lang="en" dirty="0"/>
          </a:p>
        </p:txBody>
      </p:sp>
    </p:spTree>
    <p:extLst>
      <p:ext uri="{BB962C8B-B14F-4D97-AF65-F5344CB8AC3E}">
        <p14:creationId xmlns:p14="http://schemas.microsoft.com/office/powerpoint/2010/main" val="3802142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Sampling Algorithms</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32700" y="786200"/>
            <a:ext cx="8478600" cy="4143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sz="1600" b="1" dirty="0">
                <a:solidFill>
                  <a:schemeClr val="tx1"/>
                </a:solidFill>
                <a:latin typeface="+mj-lt"/>
                <a:ea typeface="Old Standard TT"/>
                <a:cs typeface="Old Standard TT"/>
                <a:sym typeface="Old Standard TT"/>
              </a:rPr>
              <a:t>ID-MH (Metropolis-Hastings) Sampling: </a:t>
            </a:r>
          </a:p>
          <a:p>
            <a:pPr marL="0" lvl="0" indent="0" algn="l" rtl="0">
              <a:lnSpc>
                <a:spcPct val="150000"/>
              </a:lnSpc>
              <a:buSzPts val="1800"/>
              <a:buNone/>
            </a:pPr>
            <a:r>
              <a:rPr lang="en-CA" sz="1600" dirty="0">
                <a:solidFill>
                  <a:schemeClr val="tx1"/>
                </a:solidFill>
                <a:latin typeface="+mj-lt"/>
                <a:ea typeface="Old Standard TT"/>
                <a:cs typeface="Old Standard TT"/>
                <a:sym typeface="Old Standard TT"/>
              </a:rPr>
              <a:t>Proposed sampling method, where for an Ising system of allowed configurations C and energies E:</a:t>
            </a:r>
          </a:p>
          <a:p>
            <a:pPr marL="0" lvl="0" indent="0" algn="l" rtl="0">
              <a:lnSpc>
                <a:spcPct val="150000"/>
              </a:lnSpc>
              <a:buSzPts val="1800"/>
              <a:buNone/>
            </a:pPr>
            <a:endParaRPr lang="en-CA" sz="1400" dirty="0">
              <a:solidFill>
                <a:schemeClr val="tx1"/>
              </a:solidFill>
              <a:latin typeface="+mj-lt"/>
              <a:ea typeface="Old Standard TT"/>
              <a:cs typeface="Old Standard TT"/>
              <a:sym typeface="Old Standard TT"/>
            </a:endParaRPr>
          </a:p>
          <a:p>
            <a:pPr marL="342900" lvl="0" algn="l" rtl="0">
              <a:lnSpc>
                <a:spcPct val="150000"/>
              </a:lnSpc>
              <a:buSzPts val="1800"/>
              <a:buAutoNum type="arabicPeriod"/>
            </a:pPr>
            <a:r>
              <a:rPr lang="en-CA" sz="1400" dirty="0">
                <a:solidFill>
                  <a:schemeClr val="tx1"/>
                </a:solidFill>
                <a:latin typeface="+mj-lt"/>
                <a:ea typeface="Old Standard TT"/>
                <a:cs typeface="Old Standard TT"/>
                <a:sym typeface="Old Standard TT"/>
              </a:rPr>
              <a:t>Generate random configuration C</a:t>
            </a:r>
            <a:r>
              <a:rPr lang="en-CA" sz="1400" baseline="-25000" dirty="0">
                <a:solidFill>
                  <a:schemeClr val="tx1"/>
                </a:solidFill>
                <a:latin typeface="+mj-lt"/>
                <a:ea typeface="Old Standard TT"/>
                <a:cs typeface="Old Standard TT"/>
                <a:sym typeface="Old Standard TT"/>
              </a:rPr>
              <a:t>i</a:t>
            </a:r>
            <a:r>
              <a:rPr lang="en-CA" sz="1400" dirty="0">
                <a:solidFill>
                  <a:schemeClr val="tx1"/>
                </a:solidFill>
                <a:latin typeface="+mj-lt"/>
                <a:ea typeface="Old Standard TT"/>
                <a:cs typeface="Old Standard TT"/>
                <a:sym typeface="Old Standard TT"/>
              </a:rPr>
              <a:t> with energy </a:t>
            </a:r>
            <a:r>
              <a:rPr lang="en-CA" sz="1400" dirty="0" err="1">
                <a:solidFill>
                  <a:schemeClr val="tx1"/>
                </a:solidFill>
                <a:latin typeface="+mj-lt"/>
                <a:ea typeface="Old Standard TT"/>
                <a:cs typeface="Old Standard TT"/>
                <a:sym typeface="Old Standard TT"/>
              </a:rPr>
              <a:t>E</a:t>
            </a:r>
            <a:r>
              <a:rPr lang="en-CA" sz="1400" baseline="-25000" dirty="0" err="1">
                <a:solidFill>
                  <a:schemeClr val="tx1"/>
                </a:solidFill>
                <a:latin typeface="+mj-lt"/>
                <a:ea typeface="Old Standard TT"/>
                <a:cs typeface="Old Standard TT"/>
                <a:sym typeface="Old Standard TT"/>
              </a:rPr>
              <a:t>i</a:t>
            </a:r>
            <a:r>
              <a:rPr lang="en-CA" sz="1400" dirty="0">
                <a:solidFill>
                  <a:schemeClr val="tx1"/>
                </a:solidFill>
                <a:latin typeface="+mj-lt"/>
                <a:ea typeface="Old Standard TT"/>
                <a:cs typeface="Old Standard TT"/>
                <a:sym typeface="Old Standard TT"/>
              </a:rPr>
              <a:t>.</a:t>
            </a:r>
          </a:p>
          <a:p>
            <a:pPr marL="342900" lvl="0" algn="l" rtl="0">
              <a:lnSpc>
                <a:spcPct val="150000"/>
              </a:lnSpc>
              <a:buSzPts val="1800"/>
              <a:buAutoNum type="arabicPeriod"/>
            </a:pPr>
            <a:r>
              <a:rPr lang="en-CA" sz="1400" dirty="0">
                <a:solidFill>
                  <a:schemeClr val="tx1"/>
                </a:solidFill>
                <a:latin typeface="+mj-lt"/>
                <a:ea typeface="Old Standard TT"/>
                <a:cs typeface="Old Standard TT"/>
                <a:sym typeface="Old Standard TT"/>
              </a:rPr>
              <a:t>Generate set of states {</a:t>
            </a:r>
            <a:r>
              <a:rPr lang="en-CA" sz="1400" dirty="0" err="1">
                <a:solidFill>
                  <a:schemeClr val="tx1"/>
                </a:solidFill>
                <a:latin typeface="+mj-lt"/>
                <a:ea typeface="Old Standard TT"/>
                <a:cs typeface="Old Standard TT"/>
                <a:sym typeface="Old Standard TT"/>
              </a:rPr>
              <a:t>Cj</a:t>
            </a:r>
            <a:r>
              <a:rPr lang="en-CA" sz="1400" dirty="0">
                <a:solidFill>
                  <a:schemeClr val="tx1"/>
                </a:solidFill>
                <a:latin typeface="+mj-lt"/>
                <a:ea typeface="Old Standard TT"/>
                <a:cs typeface="Old Standard TT"/>
                <a:sym typeface="Old Standard TT"/>
              </a:rPr>
              <a:t>}, all with energy </a:t>
            </a:r>
            <a:r>
              <a:rPr lang="en-CA" sz="1400" dirty="0" err="1">
                <a:solidFill>
                  <a:schemeClr val="tx1"/>
                </a:solidFill>
                <a:latin typeface="+mj-lt"/>
                <a:ea typeface="Old Standard TT"/>
                <a:cs typeface="Old Standard TT"/>
                <a:sym typeface="Old Standard TT"/>
              </a:rPr>
              <a:t>Ej</a:t>
            </a:r>
            <a:r>
              <a:rPr lang="en-CA" sz="1400" dirty="0">
                <a:solidFill>
                  <a:schemeClr val="tx1"/>
                </a:solidFill>
                <a:latin typeface="+mj-lt"/>
                <a:ea typeface="Old Standard TT"/>
                <a:cs typeface="Old Standard TT"/>
                <a:sym typeface="Old Standard TT"/>
              </a:rPr>
              <a:t>.</a:t>
            </a:r>
          </a:p>
          <a:p>
            <a:pPr marL="342900" lvl="0" algn="l" rtl="0">
              <a:lnSpc>
                <a:spcPct val="150000"/>
              </a:lnSpc>
              <a:buSzPts val="1800"/>
              <a:buAutoNum type="arabicPeriod"/>
            </a:pPr>
            <a:r>
              <a:rPr lang="en-CA" sz="1400" dirty="0">
                <a:solidFill>
                  <a:schemeClr val="tx1"/>
                </a:solidFill>
                <a:latin typeface="+mj-lt"/>
                <a:ea typeface="Old Standard TT"/>
                <a:cs typeface="Old Standard TT"/>
                <a:sym typeface="Old Standard TT"/>
              </a:rPr>
              <a:t>Draw random configuration </a:t>
            </a:r>
            <a:r>
              <a:rPr lang="en-CA" sz="1400" dirty="0" err="1">
                <a:solidFill>
                  <a:schemeClr val="tx1"/>
                </a:solidFill>
                <a:latin typeface="+mj-lt"/>
                <a:ea typeface="Old Standard TT"/>
                <a:cs typeface="Old Standard TT"/>
                <a:sym typeface="Old Standard TT"/>
              </a:rPr>
              <a:t>Cjk</a:t>
            </a:r>
            <a:r>
              <a:rPr lang="en-CA" sz="1400" dirty="0">
                <a:solidFill>
                  <a:schemeClr val="tx1"/>
                </a:solidFill>
                <a:latin typeface="+mj-lt"/>
                <a:ea typeface="Old Standard TT"/>
                <a:cs typeface="Old Standard TT"/>
                <a:sym typeface="Old Standard TT"/>
              </a:rPr>
              <a:t>.</a:t>
            </a:r>
          </a:p>
          <a:p>
            <a:pPr marL="342900" lvl="0" algn="l" rtl="0">
              <a:lnSpc>
                <a:spcPct val="150000"/>
              </a:lnSpc>
              <a:buSzPts val="1800"/>
              <a:buAutoNum type="arabicPeriod"/>
            </a:pPr>
            <a:r>
              <a:rPr lang="en-CA" sz="1400" dirty="0">
                <a:solidFill>
                  <a:schemeClr val="tx1"/>
                </a:solidFill>
                <a:latin typeface="+mj-lt"/>
                <a:ea typeface="Old Standard TT"/>
                <a:cs typeface="Old Standard TT"/>
                <a:sym typeface="Old Standard TT"/>
              </a:rPr>
              <a:t>Calculate </a:t>
            </a:r>
            <a:r>
              <a:rPr lang="en-CA" sz="1400" dirty="0">
                <a:solidFill>
                  <a:srgbClr val="FF0000"/>
                </a:solidFill>
                <a:latin typeface="+mj-lt"/>
                <a:ea typeface="Old Standard TT"/>
                <a:cs typeface="Old Standard TT"/>
                <a:sym typeface="Old Standard TT"/>
              </a:rPr>
              <a:t>acceptance ratio A</a:t>
            </a:r>
            <a:r>
              <a:rPr lang="en-CA" sz="1400" dirty="0">
                <a:solidFill>
                  <a:schemeClr val="tx1"/>
                </a:solidFill>
                <a:latin typeface="+mj-lt"/>
                <a:ea typeface="Old Standard TT"/>
                <a:cs typeface="Old Standard TT"/>
                <a:sym typeface="Old Standard TT"/>
              </a:rPr>
              <a:t>.</a:t>
            </a:r>
          </a:p>
          <a:p>
            <a:pPr marL="342900" lvl="0" algn="l" rtl="0">
              <a:lnSpc>
                <a:spcPct val="150000"/>
              </a:lnSpc>
              <a:buSzPts val="1800"/>
              <a:buAutoNum type="arabicPeriod"/>
            </a:pPr>
            <a:r>
              <a:rPr lang="en-CA" sz="1400" dirty="0">
                <a:solidFill>
                  <a:schemeClr val="tx1"/>
                </a:solidFill>
                <a:latin typeface="+mj-lt"/>
                <a:ea typeface="Old Standard TT"/>
                <a:cs typeface="Old Standard TT"/>
                <a:sym typeface="Old Standard TT"/>
              </a:rPr>
              <a:t>Calculate random variable u in 0, 1.</a:t>
            </a:r>
          </a:p>
          <a:p>
            <a:pPr marL="342900" lvl="0" algn="l" rtl="0">
              <a:lnSpc>
                <a:spcPct val="150000"/>
              </a:lnSpc>
              <a:buSzPts val="1800"/>
              <a:buAutoNum type="arabicPeriod"/>
            </a:pPr>
            <a:r>
              <a:rPr lang="en-CA" sz="1400" dirty="0">
                <a:solidFill>
                  <a:schemeClr val="tx1"/>
                </a:solidFill>
                <a:latin typeface="+mj-lt"/>
                <a:ea typeface="Old Standard TT"/>
                <a:cs typeface="Old Standard TT"/>
                <a:sym typeface="Old Standard TT"/>
              </a:rPr>
              <a:t>If </a:t>
            </a:r>
            <a:r>
              <a:rPr lang="en-CA" sz="1400" dirty="0">
                <a:solidFill>
                  <a:srgbClr val="FF0000"/>
                </a:solidFill>
                <a:latin typeface="+mj-lt"/>
                <a:ea typeface="Old Standard TT"/>
                <a:cs typeface="Old Standard TT"/>
                <a:sym typeface="Old Standard TT"/>
              </a:rPr>
              <a:t>u &lt; A or </a:t>
            </a:r>
            <a:r>
              <a:rPr lang="en-CA" sz="1400" dirty="0" err="1">
                <a:solidFill>
                  <a:srgbClr val="FF0000"/>
                </a:solidFill>
                <a:latin typeface="+mj-lt"/>
                <a:ea typeface="Old Standard TT"/>
                <a:cs typeface="Old Standard TT"/>
                <a:sym typeface="Old Standard TT"/>
              </a:rPr>
              <a:t>Ej</a:t>
            </a:r>
            <a:r>
              <a:rPr lang="en-CA" sz="1400" dirty="0">
                <a:solidFill>
                  <a:srgbClr val="FF0000"/>
                </a:solidFill>
                <a:latin typeface="+mj-lt"/>
                <a:ea typeface="Old Standard TT"/>
                <a:cs typeface="Old Standard TT"/>
                <a:sym typeface="Old Standard TT"/>
              </a:rPr>
              <a:t> – </a:t>
            </a:r>
            <a:r>
              <a:rPr lang="en-CA" sz="1400" dirty="0" err="1">
                <a:solidFill>
                  <a:srgbClr val="FF0000"/>
                </a:solidFill>
                <a:latin typeface="+mj-lt"/>
                <a:ea typeface="Old Standard TT"/>
                <a:cs typeface="Old Standard TT"/>
                <a:sym typeface="Old Standard TT"/>
              </a:rPr>
              <a:t>Ei</a:t>
            </a:r>
            <a:r>
              <a:rPr lang="en-CA" sz="1400" dirty="0">
                <a:solidFill>
                  <a:srgbClr val="FF0000"/>
                </a:solidFill>
                <a:latin typeface="+mj-lt"/>
                <a:ea typeface="Old Standard TT"/>
                <a:cs typeface="Old Standard TT"/>
                <a:sym typeface="Old Standard TT"/>
              </a:rPr>
              <a:t> &lt; 0</a:t>
            </a:r>
            <a:r>
              <a:rPr lang="en-CA" sz="1400" dirty="0">
                <a:solidFill>
                  <a:schemeClr val="tx1"/>
                </a:solidFill>
                <a:latin typeface="+mj-lt"/>
                <a:ea typeface="Old Standard TT"/>
                <a:cs typeface="Old Standard TT"/>
                <a:sym typeface="Old Standard TT"/>
              </a:rPr>
              <a:t>, accept </a:t>
            </a:r>
            <a:r>
              <a:rPr lang="en-CA" sz="1400" dirty="0" err="1">
                <a:solidFill>
                  <a:schemeClr val="tx1"/>
                </a:solidFill>
                <a:latin typeface="+mj-lt"/>
                <a:ea typeface="Old Standard TT"/>
                <a:cs typeface="Old Standard TT"/>
                <a:sym typeface="Old Standard TT"/>
              </a:rPr>
              <a:t>Cjk</a:t>
            </a:r>
            <a:r>
              <a:rPr lang="en-CA" sz="1400" dirty="0">
                <a:solidFill>
                  <a:schemeClr val="tx1"/>
                </a:solidFill>
                <a:latin typeface="+mj-lt"/>
                <a:ea typeface="Old Standard TT"/>
                <a:cs typeface="Old Standard TT"/>
                <a:sym typeface="Old Standard TT"/>
              </a:rPr>
              <a:t> as configuration, otherwise, stay in Ci.</a:t>
            </a:r>
          </a:p>
          <a:p>
            <a:pPr marL="342900" lvl="0" algn="l" rtl="0">
              <a:lnSpc>
                <a:spcPct val="150000"/>
              </a:lnSpc>
              <a:buSzPts val="1800"/>
              <a:buAutoNum type="arabicPeriod"/>
            </a:pPr>
            <a:r>
              <a:rPr lang="en-CA" sz="1400" dirty="0">
                <a:solidFill>
                  <a:schemeClr val="tx1"/>
                </a:solidFill>
                <a:latin typeface="+mj-lt"/>
                <a:ea typeface="Old Standard TT"/>
                <a:cs typeface="Old Standard TT"/>
                <a:sym typeface="Old Standard TT"/>
              </a:rPr>
              <a:t>Repeat 2-6 until 1000 configurations accepted in training data set.</a:t>
            </a:r>
          </a:p>
          <a:p>
            <a:pPr marL="0" lvl="0" indent="0" algn="l" rtl="0">
              <a:lnSpc>
                <a:spcPct val="150000"/>
              </a:lnSpc>
              <a:buSzPts val="1800"/>
              <a:buNone/>
            </a:pPr>
            <a:endParaRPr lang="en-CA" sz="1100" dirty="0">
              <a:solidFill>
                <a:schemeClr val="tx1"/>
              </a:solidFill>
              <a:latin typeface="+mj-lt"/>
              <a:ea typeface="Old Standard TT"/>
              <a:cs typeface="Old Standard TT"/>
              <a:sym typeface="Old Standard TT"/>
            </a:endParaRPr>
          </a:p>
          <a:p>
            <a:pPr marL="0" lvl="0" indent="0" algn="l" rtl="0">
              <a:lnSpc>
                <a:spcPct val="150000"/>
              </a:lnSpc>
              <a:buSzPts val="1800"/>
              <a:buNone/>
            </a:pPr>
            <a:r>
              <a:rPr lang="en-CA" sz="1400" b="1" dirty="0">
                <a:solidFill>
                  <a:schemeClr val="tx1"/>
                </a:solidFill>
                <a:latin typeface="+mj-lt"/>
                <a:ea typeface="Old Standard TT"/>
                <a:cs typeface="Old Standard TT"/>
                <a:sym typeface="Old Standard TT"/>
              </a:rPr>
              <a:t>Improves upon MMC because MMC only flips single bit, ID-MH takes any poss. configuration.</a:t>
            </a: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6</a:t>
            </a:fld>
            <a:endParaRPr lang="en">
              <a:latin typeface="+mj-lt"/>
            </a:endParaRPr>
          </a:p>
        </p:txBody>
      </p:sp>
      <p:sp>
        <p:nvSpPr>
          <p:cNvPr id="2" name="Right Brace 1">
            <a:extLst>
              <a:ext uri="{FF2B5EF4-FFF2-40B4-BE49-F238E27FC236}">
                <a16:creationId xmlns:a16="http://schemas.microsoft.com/office/drawing/2014/main" id="{1192E591-42C9-E582-77A9-8548FD877E92}"/>
              </a:ext>
            </a:extLst>
          </p:cNvPr>
          <p:cNvSpPr/>
          <p:nvPr/>
        </p:nvSpPr>
        <p:spPr>
          <a:xfrm>
            <a:off x="6110177" y="1942214"/>
            <a:ext cx="269358" cy="2275367"/>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CA"/>
          </a:p>
        </p:txBody>
      </p:sp>
      <p:sp>
        <p:nvSpPr>
          <p:cNvPr id="5" name="TextBox 4">
            <a:extLst>
              <a:ext uri="{FF2B5EF4-FFF2-40B4-BE49-F238E27FC236}">
                <a16:creationId xmlns:a16="http://schemas.microsoft.com/office/drawing/2014/main" id="{D6C6FE86-EE4A-5607-B69B-74601A325B29}"/>
              </a:ext>
            </a:extLst>
          </p:cNvPr>
          <p:cNvSpPr txBox="1"/>
          <p:nvPr/>
        </p:nvSpPr>
        <p:spPr>
          <a:xfrm>
            <a:off x="6539023" y="2245277"/>
            <a:ext cx="2604977" cy="1669240"/>
          </a:xfrm>
          <a:prstGeom prst="rect">
            <a:avLst/>
          </a:prstGeom>
          <a:noFill/>
        </p:spPr>
        <p:txBody>
          <a:bodyPr wrap="square">
            <a:spAutoFit/>
          </a:bodyPr>
          <a:lstStyle/>
          <a:p>
            <a:pPr>
              <a:lnSpc>
                <a:spcPct val="150000"/>
              </a:lnSpc>
            </a:pPr>
            <a:r>
              <a:rPr lang="en-CA" sz="1400" dirty="0">
                <a:solidFill>
                  <a:srgbClr val="FF0000"/>
                </a:solidFill>
                <a:latin typeface="+mj-lt"/>
                <a:ea typeface="Old Standard TT"/>
                <a:cs typeface="Old Standard TT"/>
                <a:sym typeface="Old Standard TT"/>
              </a:rPr>
              <a:t>What </a:t>
            </a:r>
            <a:r>
              <a:rPr lang="en-CA" dirty="0">
                <a:solidFill>
                  <a:srgbClr val="FF0000"/>
                </a:solidFill>
                <a:latin typeface="+mj-lt"/>
                <a:ea typeface="Old Standard TT"/>
                <a:cs typeface="Old Standard TT"/>
                <a:sym typeface="Old Standard TT"/>
              </a:rPr>
              <a:t>does A represent? </a:t>
            </a:r>
          </a:p>
          <a:p>
            <a:pPr>
              <a:lnSpc>
                <a:spcPct val="150000"/>
              </a:lnSpc>
            </a:pPr>
            <a:r>
              <a:rPr lang="en-CA" dirty="0">
                <a:solidFill>
                  <a:srgbClr val="FF0000"/>
                </a:solidFill>
                <a:latin typeface="+mj-lt"/>
                <a:ea typeface="Old Standard TT"/>
                <a:cs typeface="Old Standard TT"/>
                <a:sym typeface="Old Standard TT"/>
              </a:rPr>
              <a:t>Why u &lt; A?</a:t>
            </a:r>
          </a:p>
          <a:p>
            <a:pPr>
              <a:lnSpc>
                <a:spcPct val="150000"/>
              </a:lnSpc>
            </a:pPr>
            <a:r>
              <a:rPr lang="en-CA" dirty="0">
                <a:solidFill>
                  <a:srgbClr val="FF0000"/>
                </a:solidFill>
                <a:latin typeface="+mj-lt"/>
                <a:sym typeface="Old Standard TT"/>
              </a:rPr>
              <a:t>Why </a:t>
            </a:r>
            <a:r>
              <a:rPr lang="en-CA" dirty="0" err="1">
                <a:solidFill>
                  <a:srgbClr val="FF0000"/>
                </a:solidFill>
                <a:latin typeface="+mj-lt"/>
                <a:sym typeface="Old Standard TT"/>
              </a:rPr>
              <a:t>Ej</a:t>
            </a:r>
            <a:r>
              <a:rPr lang="en-CA" dirty="0">
                <a:solidFill>
                  <a:srgbClr val="FF0000"/>
                </a:solidFill>
                <a:latin typeface="+mj-lt"/>
                <a:sym typeface="Old Standard TT"/>
              </a:rPr>
              <a:t> – </a:t>
            </a:r>
            <a:r>
              <a:rPr lang="en-CA" dirty="0" err="1">
                <a:solidFill>
                  <a:srgbClr val="FF0000"/>
                </a:solidFill>
                <a:latin typeface="+mj-lt"/>
                <a:sym typeface="Old Standard TT"/>
              </a:rPr>
              <a:t>Ei</a:t>
            </a:r>
            <a:r>
              <a:rPr lang="en-CA" dirty="0">
                <a:solidFill>
                  <a:srgbClr val="FF0000"/>
                </a:solidFill>
                <a:latin typeface="+mj-lt"/>
                <a:sym typeface="Old Standard TT"/>
              </a:rPr>
              <a:t> &lt; 0?</a:t>
            </a:r>
          </a:p>
          <a:p>
            <a:pPr>
              <a:lnSpc>
                <a:spcPct val="150000"/>
              </a:lnSpc>
            </a:pPr>
            <a:r>
              <a:rPr lang="en-CA" dirty="0">
                <a:solidFill>
                  <a:srgbClr val="FF0000"/>
                </a:solidFill>
                <a:latin typeface="+mj-lt"/>
                <a:sym typeface="Old Standard TT"/>
              </a:rPr>
              <a:t>Why do these determine acceptable configurations?</a:t>
            </a:r>
            <a:endParaRPr lang="en-CA" dirty="0">
              <a:solidFill>
                <a:srgbClr val="FF0000"/>
              </a:solidFill>
            </a:endParaRPr>
          </a:p>
        </p:txBody>
      </p:sp>
    </p:spTree>
    <p:extLst>
      <p:ext uri="{BB962C8B-B14F-4D97-AF65-F5344CB8AC3E}">
        <p14:creationId xmlns:p14="http://schemas.microsoft.com/office/powerpoint/2010/main" val="1304535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Sampling Algorithms</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32700" y="786200"/>
            <a:ext cx="8478600" cy="2965951"/>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b="1" dirty="0">
                <a:solidFill>
                  <a:schemeClr val="tx1"/>
                </a:solidFill>
                <a:latin typeface="+mj-lt"/>
                <a:ea typeface="Old Standard TT"/>
                <a:cs typeface="Old Standard TT"/>
                <a:sym typeface="Old Standard TT"/>
              </a:rPr>
              <a:t>Non-intersection and degenerate-energy states: </a:t>
            </a:r>
            <a:r>
              <a:rPr lang="en-CA" dirty="0">
                <a:solidFill>
                  <a:schemeClr val="tx1"/>
                </a:solidFill>
                <a:latin typeface="+mj-lt"/>
                <a:ea typeface="Old Standard TT"/>
                <a:cs typeface="Old Standard TT"/>
                <a:sym typeface="Old Standard TT"/>
              </a:rPr>
              <a:t>sample 50% of configuration space, put in training, rest goes in testing.</a:t>
            </a:r>
          </a:p>
          <a:p>
            <a:pPr marL="0" lvl="0" indent="0" algn="l" rtl="0">
              <a:lnSpc>
                <a:spcPct val="150000"/>
              </a:lnSpc>
              <a:buSzPts val="1800"/>
              <a:buNone/>
            </a:pPr>
            <a:r>
              <a:rPr lang="en-CA" b="1" dirty="0">
                <a:solidFill>
                  <a:schemeClr val="tx1"/>
                </a:solidFill>
                <a:latin typeface="+mj-lt"/>
                <a:ea typeface="Old Standard TT"/>
                <a:cs typeface="Old Standard TT"/>
                <a:sym typeface="Old Standard TT"/>
              </a:rPr>
              <a:t>- </a:t>
            </a:r>
            <a:r>
              <a:rPr lang="en-CA" dirty="0">
                <a:solidFill>
                  <a:schemeClr val="tx1"/>
                </a:solidFill>
                <a:latin typeface="+mj-lt"/>
                <a:ea typeface="Old Standard TT"/>
                <a:cs typeface="Old Standard TT"/>
                <a:sym typeface="Old Standard TT"/>
              </a:rPr>
              <a:t>Distribute via deck, i.e. in each deck Ci of energy </a:t>
            </a:r>
            <a:r>
              <a:rPr lang="en-CA" dirty="0" err="1">
                <a:solidFill>
                  <a:schemeClr val="tx1"/>
                </a:solidFill>
                <a:latin typeface="+mj-lt"/>
                <a:ea typeface="Old Standard TT"/>
                <a:cs typeface="Old Standard TT"/>
                <a:sym typeface="Old Standard TT"/>
              </a:rPr>
              <a:t>Ei</a:t>
            </a:r>
            <a:r>
              <a:rPr lang="en-CA" dirty="0">
                <a:solidFill>
                  <a:schemeClr val="tx1"/>
                </a:solidFill>
                <a:latin typeface="+mj-lt"/>
                <a:ea typeface="Old Standard TT"/>
                <a:cs typeface="Old Standard TT"/>
                <a:sym typeface="Old Standard TT"/>
              </a:rPr>
              <a:t>, take half of each deck in training and testing.</a:t>
            </a:r>
            <a:endParaRPr lang="en-CA" b="1" dirty="0">
              <a:solidFill>
                <a:schemeClr val="tx1"/>
              </a:solidFill>
              <a:latin typeface="+mj-lt"/>
              <a:ea typeface="Old Standard TT"/>
              <a:cs typeface="Old Standard TT"/>
              <a:sym typeface="Old Standard TT"/>
            </a:endParaRPr>
          </a:p>
          <a:p>
            <a:pPr marL="0" lvl="0" indent="0" algn="l" rtl="0">
              <a:lnSpc>
                <a:spcPct val="150000"/>
              </a:lnSpc>
              <a:buSzPts val="1800"/>
              <a:buNone/>
            </a:pPr>
            <a:endParaRPr lang="en-CA" b="1" dirty="0">
              <a:solidFill>
                <a:schemeClr val="tx1"/>
              </a:solidFill>
              <a:latin typeface="+mj-lt"/>
              <a:ea typeface="Old Standard TT"/>
              <a:cs typeface="Old Standard TT"/>
              <a:sym typeface="Old Standard TT"/>
            </a:endParaRPr>
          </a:p>
          <a:p>
            <a:pPr marL="0" lvl="0" indent="0" algn="l" rtl="0">
              <a:lnSpc>
                <a:spcPct val="150000"/>
              </a:lnSpc>
              <a:buSzPts val="1800"/>
              <a:buNone/>
            </a:pPr>
            <a:r>
              <a:rPr lang="en-CA" b="1" dirty="0">
                <a:solidFill>
                  <a:schemeClr val="tx1"/>
                </a:solidFill>
                <a:latin typeface="+mj-lt"/>
                <a:ea typeface="Old Standard TT"/>
                <a:cs typeface="Old Standard TT"/>
                <a:sym typeface="Old Standard TT"/>
              </a:rPr>
              <a:t>Also: </a:t>
            </a:r>
            <a:r>
              <a:rPr lang="en-CA" dirty="0">
                <a:solidFill>
                  <a:schemeClr val="tx1"/>
                </a:solidFill>
                <a:latin typeface="+mj-lt"/>
                <a:ea typeface="Old Standard TT"/>
                <a:cs typeface="Old Standard TT"/>
                <a:sym typeface="Old Standard TT"/>
              </a:rPr>
              <a:t>only two boundary states, not similar! So put both in training so we can recognize them (or similar states) during testing.</a:t>
            </a:r>
          </a:p>
          <a:p>
            <a:pPr marL="0" lvl="0" indent="0" algn="l" rtl="0">
              <a:lnSpc>
                <a:spcPct val="150000"/>
              </a:lnSpc>
              <a:buSzPts val="1800"/>
              <a:buNone/>
            </a:pPr>
            <a:endParaRPr lang="en-CA" b="1" dirty="0">
              <a:solidFill>
                <a:schemeClr val="tx1"/>
              </a:solidFill>
              <a:latin typeface="+mj-lt"/>
              <a:ea typeface="Old Standard TT"/>
              <a:cs typeface="Old Standard TT"/>
              <a:sym typeface="Old Standard TT"/>
            </a:endParaRPr>
          </a:p>
          <a:p>
            <a:pPr marL="0" lvl="0" indent="0" algn="l" rtl="0">
              <a:lnSpc>
                <a:spcPct val="150000"/>
              </a:lnSpc>
              <a:buSzPts val="1800"/>
              <a:buNone/>
            </a:pPr>
            <a:r>
              <a:rPr lang="en-CA" dirty="0">
                <a:solidFill>
                  <a:srgbClr val="FF0000"/>
                </a:solidFill>
                <a:latin typeface="+mj-lt"/>
                <a:ea typeface="Old Standard TT"/>
                <a:cs typeface="Old Standard TT"/>
                <a:sym typeface="Old Standard TT"/>
              </a:rPr>
              <a:t>But how do we know if these are states we’re interested in? </a:t>
            </a: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7</a:t>
            </a:fld>
            <a:endParaRPr lang="en">
              <a:latin typeface="+mj-lt"/>
            </a:endParaRPr>
          </a:p>
        </p:txBody>
      </p:sp>
    </p:spTree>
    <p:extLst>
      <p:ext uri="{BB962C8B-B14F-4D97-AF65-F5344CB8AC3E}">
        <p14:creationId xmlns:p14="http://schemas.microsoft.com/office/powerpoint/2010/main" val="380746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Sampling Algorithms</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32700" y="786200"/>
            <a:ext cx="8478600" cy="2965951"/>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dirty="0">
                <a:solidFill>
                  <a:srgbClr val="FF0000"/>
                </a:solidFill>
                <a:latin typeface="+mj-lt"/>
                <a:ea typeface="Old Standard TT"/>
                <a:cs typeface="Old Standard TT"/>
                <a:sym typeface="Old Standard TT"/>
              </a:rPr>
              <a:t>“Seeds” at temperatures:</a:t>
            </a:r>
          </a:p>
          <a:p>
            <a:pPr marL="285750" lvl="0" indent="-285750" algn="l" rtl="0">
              <a:lnSpc>
                <a:spcPct val="150000"/>
              </a:lnSpc>
              <a:buSzPts val="1800"/>
              <a:buFontTx/>
              <a:buChar char="-"/>
            </a:pPr>
            <a:r>
              <a:rPr lang="en-CA" dirty="0">
                <a:solidFill>
                  <a:srgbClr val="FF0000"/>
                </a:solidFill>
                <a:latin typeface="+mj-lt"/>
                <a:ea typeface="Old Standard TT"/>
                <a:cs typeface="Old Standard TT"/>
                <a:sym typeface="Old Standard TT"/>
              </a:rPr>
              <a:t>How are we varying temperature here?</a:t>
            </a:r>
          </a:p>
          <a:p>
            <a:pPr marL="285750" lvl="0" indent="-285750" algn="l" rtl="0">
              <a:lnSpc>
                <a:spcPct val="150000"/>
              </a:lnSpc>
              <a:buSzPts val="1800"/>
              <a:buFontTx/>
              <a:buChar char="-"/>
            </a:pPr>
            <a:r>
              <a:rPr lang="en-CA" dirty="0">
                <a:solidFill>
                  <a:srgbClr val="FF0000"/>
                </a:solidFill>
                <a:latin typeface="+mj-lt"/>
                <a:ea typeface="Old Standard TT"/>
                <a:cs typeface="Old Standard TT"/>
                <a:sym typeface="Old Standard TT"/>
              </a:rPr>
              <a:t>What are we converging to? Varying T to ensure test states will still give phase transitions?</a:t>
            </a:r>
          </a:p>
          <a:p>
            <a:pPr marL="285750" lvl="0" indent="-285750" algn="l" rtl="0">
              <a:lnSpc>
                <a:spcPct val="150000"/>
              </a:lnSpc>
              <a:buSzPts val="1800"/>
              <a:buFontTx/>
              <a:buChar char="-"/>
            </a:pPr>
            <a:r>
              <a:rPr lang="en-CA" dirty="0">
                <a:solidFill>
                  <a:srgbClr val="FF0000"/>
                </a:solidFill>
                <a:latin typeface="+mj-lt"/>
                <a:ea typeface="Old Standard TT"/>
                <a:cs typeface="Old Standard TT"/>
                <a:sym typeface="Old Standard TT"/>
              </a:rPr>
              <a:t>How does this fit into bigger picture of system?</a:t>
            </a:r>
          </a:p>
          <a:p>
            <a:pPr marL="285750" lvl="0" indent="-285750" algn="l" rtl="0">
              <a:lnSpc>
                <a:spcPct val="150000"/>
              </a:lnSpc>
              <a:buSzPts val="1800"/>
              <a:buFontTx/>
              <a:buChar char="-"/>
            </a:pPr>
            <a:r>
              <a:rPr lang="en-CA" dirty="0">
                <a:solidFill>
                  <a:srgbClr val="FF0000"/>
                </a:solidFill>
                <a:latin typeface="+mj-lt"/>
                <a:ea typeface="Old Standard TT"/>
                <a:cs typeface="Old Standard TT"/>
                <a:sym typeface="Old Standard TT"/>
              </a:rPr>
              <a:t>Train NN to find phase transitions? With what algorithm? How? Then apply to testing data set?</a:t>
            </a:r>
          </a:p>
          <a:p>
            <a:pPr marL="285750" lvl="0" indent="-285750" algn="l" rtl="0">
              <a:lnSpc>
                <a:spcPct val="150000"/>
              </a:lnSpc>
              <a:buSzPts val="1800"/>
              <a:buFontTx/>
              <a:buChar char="-"/>
            </a:pPr>
            <a:endParaRPr lang="en-CA" dirty="0">
              <a:solidFill>
                <a:srgbClr val="FF0000"/>
              </a:solidFill>
              <a:latin typeface="+mj-lt"/>
              <a:ea typeface="Old Standard TT"/>
              <a:cs typeface="Old Standard TT"/>
              <a:sym typeface="Old Standard TT"/>
            </a:endParaRPr>
          </a:p>
          <a:p>
            <a:pPr marL="0" lvl="0" indent="0" algn="l" rtl="0">
              <a:lnSpc>
                <a:spcPct val="150000"/>
              </a:lnSpc>
              <a:buSzPts val="1800"/>
              <a:buNone/>
            </a:pPr>
            <a:r>
              <a:rPr lang="en-CA" dirty="0">
                <a:solidFill>
                  <a:srgbClr val="FF0000"/>
                </a:solidFill>
                <a:latin typeface="+mj-lt"/>
                <a:ea typeface="Old Standard TT"/>
                <a:cs typeface="Old Standard TT"/>
                <a:sym typeface="Old Standard TT"/>
              </a:rPr>
              <a:t>“Boundary energy states excluded from testing” – why? </a:t>
            </a:r>
          </a:p>
          <a:p>
            <a:pPr marL="285750" lvl="0" indent="-285750" algn="l" rtl="0">
              <a:lnSpc>
                <a:spcPct val="150000"/>
              </a:lnSpc>
              <a:buSzPts val="1800"/>
              <a:buFontTx/>
              <a:buChar char="-"/>
            </a:pPr>
            <a:endParaRPr lang="en-CA" dirty="0">
              <a:solidFill>
                <a:srgbClr val="FF0000"/>
              </a:solidFill>
              <a:latin typeface="+mj-lt"/>
              <a:ea typeface="Old Standard TT"/>
              <a:cs typeface="Old Standard TT"/>
              <a:sym typeface="Old Standard TT"/>
            </a:endParaRP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8</a:t>
            </a:fld>
            <a:endParaRPr lang="en">
              <a:latin typeface="+mj-lt"/>
            </a:endParaRPr>
          </a:p>
        </p:txBody>
      </p:sp>
    </p:spTree>
    <p:extLst>
      <p:ext uri="{BB962C8B-B14F-4D97-AF65-F5344CB8AC3E}">
        <p14:creationId xmlns:p14="http://schemas.microsoft.com/office/powerpoint/2010/main" val="4001635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2135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latin typeface="+mj-lt"/>
                <a:ea typeface="Old Standard TT"/>
                <a:cs typeface="Old Standard TT"/>
                <a:sym typeface="Old Standard TT"/>
              </a:rPr>
              <a:t>Sampling Algorithms</a:t>
            </a:r>
            <a:endParaRPr b="1" dirty="0">
              <a:latin typeface="+mj-lt"/>
              <a:ea typeface="Old Standard TT"/>
              <a:cs typeface="Old Standard TT"/>
              <a:sym typeface="Old Standard TT"/>
            </a:endParaRPr>
          </a:p>
        </p:txBody>
      </p:sp>
      <p:sp>
        <p:nvSpPr>
          <p:cNvPr id="148" name="Google Shape;148;p26"/>
          <p:cNvSpPr txBox="1">
            <a:spLocks noGrp="1"/>
          </p:cNvSpPr>
          <p:nvPr>
            <p:ph type="body" idx="1"/>
          </p:nvPr>
        </p:nvSpPr>
        <p:spPr>
          <a:xfrm>
            <a:off x="332700" y="1088774"/>
            <a:ext cx="8478600" cy="2965951"/>
          </a:xfrm>
          <a:prstGeom prst="rect">
            <a:avLst/>
          </a:prstGeom>
          <a:noFill/>
          <a:ln>
            <a:noFill/>
          </a:ln>
        </p:spPr>
        <p:txBody>
          <a:bodyPr spcFirstLastPara="1" wrap="square" lIns="91425" tIns="91425" rIns="91425" bIns="91425" anchor="t" anchorCtr="0">
            <a:noAutofit/>
          </a:bodyPr>
          <a:lstStyle/>
          <a:p>
            <a:pPr marL="0" lvl="0" indent="0" algn="l" rtl="0">
              <a:lnSpc>
                <a:spcPct val="150000"/>
              </a:lnSpc>
              <a:buSzPts val="1800"/>
              <a:buNone/>
            </a:pPr>
            <a:r>
              <a:rPr lang="en-CA" b="1" dirty="0">
                <a:solidFill>
                  <a:schemeClr val="tx1"/>
                </a:solidFill>
                <a:latin typeface="+mj-lt"/>
                <a:ea typeface="Old Standard TT"/>
                <a:cs typeface="Old Standard TT"/>
                <a:sym typeface="Old Standard TT"/>
              </a:rPr>
              <a:t>ID-MH does observe phase transition for 2D lattice of N &lt; 6.</a:t>
            </a:r>
          </a:p>
          <a:p>
            <a:pPr marL="0" lvl="0" indent="0" algn="l" rtl="0">
              <a:lnSpc>
                <a:spcPct val="150000"/>
              </a:lnSpc>
              <a:buSzPts val="1800"/>
              <a:buNone/>
            </a:pPr>
            <a:endParaRPr lang="en-CA" b="1" dirty="0">
              <a:solidFill>
                <a:schemeClr val="tx1"/>
              </a:solidFill>
              <a:latin typeface="+mj-lt"/>
              <a:ea typeface="Old Standard TT"/>
              <a:cs typeface="Old Standard TT"/>
              <a:sym typeface="Old Standard TT"/>
            </a:endParaRPr>
          </a:p>
          <a:p>
            <a:pPr marL="0" lvl="0" indent="0" algn="l" rtl="0">
              <a:lnSpc>
                <a:spcPct val="150000"/>
              </a:lnSpc>
              <a:buSzPts val="1800"/>
              <a:buNone/>
            </a:pPr>
            <a:r>
              <a:rPr lang="en-CA" b="1" dirty="0">
                <a:solidFill>
                  <a:schemeClr val="tx1"/>
                </a:solidFill>
                <a:latin typeface="+mj-lt"/>
                <a:ea typeface="Old Standard TT"/>
                <a:cs typeface="Old Standard TT"/>
                <a:sym typeface="Old Standard TT"/>
              </a:rPr>
              <a:t>However: </a:t>
            </a:r>
            <a:r>
              <a:rPr lang="en-CA" dirty="0">
                <a:solidFill>
                  <a:schemeClr val="tx1"/>
                </a:solidFill>
                <a:latin typeface="+mj-lt"/>
                <a:ea typeface="Old Standard TT"/>
                <a:cs typeface="Old Standard TT"/>
                <a:sym typeface="Old Standard TT"/>
              </a:rPr>
              <a:t>Necessitates generating entire configuration space – too big! Not practical.</a:t>
            </a:r>
          </a:p>
          <a:p>
            <a:pPr marL="0" lvl="0" indent="0" algn="l" rtl="0">
              <a:lnSpc>
                <a:spcPct val="150000"/>
              </a:lnSpc>
              <a:buSzPts val="1800"/>
              <a:buNone/>
            </a:pPr>
            <a:endParaRPr lang="en-CA" dirty="0">
              <a:solidFill>
                <a:schemeClr val="tx1"/>
              </a:solidFill>
              <a:latin typeface="+mj-lt"/>
              <a:ea typeface="Old Standard TT"/>
              <a:cs typeface="Old Standard TT"/>
              <a:sym typeface="Old Standard TT"/>
            </a:endParaRPr>
          </a:p>
          <a:p>
            <a:pPr marL="0" lvl="0" indent="0" algn="l" rtl="0">
              <a:lnSpc>
                <a:spcPct val="150000"/>
              </a:lnSpc>
              <a:buSzPts val="1800"/>
              <a:buNone/>
            </a:pPr>
            <a:r>
              <a:rPr lang="en-CA" dirty="0">
                <a:solidFill>
                  <a:schemeClr val="tx1"/>
                </a:solidFill>
                <a:latin typeface="+mj-lt"/>
                <a:ea typeface="Old Standard TT"/>
                <a:cs typeface="Old Standard TT"/>
                <a:sym typeface="Old Standard TT"/>
              </a:rPr>
              <a:t>So, we need to find an alternate algorithm…</a:t>
            </a:r>
            <a:endParaRPr lang="en-CA" dirty="0">
              <a:solidFill>
                <a:srgbClr val="FF0000"/>
              </a:solidFill>
              <a:latin typeface="+mj-lt"/>
              <a:ea typeface="Old Standard TT"/>
              <a:cs typeface="Old Standard TT"/>
              <a:sym typeface="Old Standard TT"/>
            </a:endParaRPr>
          </a:p>
        </p:txBody>
      </p:sp>
      <p:sp>
        <p:nvSpPr>
          <p:cNvPr id="4" name="Slide Number Placeholder 3">
            <a:extLst>
              <a:ext uri="{FF2B5EF4-FFF2-40B4-BE49-F238E27FC236}">
                <a16:creationId xmlns:a16="http://schemas.microsoft.com/office/drawing/2014/main" id="{C9DB20B6-6BE4-47C3-A851-1583C326F0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mj-lt"/>
              </a:rPr>
              <a:t>9</a:t>
            </a:fld>
            <a:endParaRPr lang="en">
              <a:latin typeface="+mj-lt"/>
            </a:endParaRPr>
          </a:p>
        </p:txBody>
      </p:sp>
    </p:spTree>
    <p:extLst>
      <p:ext uri="{BB962C8B-B14F-4D97-AF65-F5344CB8AC3E}">
        <p14:creationId xmlns:p14="http://schemas.microsoft.com/office/powerpoint/2010/main" val="276259796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A09ABB56B0269478712E815378B6850" ma:contentTypeVersion="2" ma:contentTypeDescription="Create a new document." ma:contentTypeScope="" ma:versionID="9ce64976c96601e900eef39e5d6aa061">
  <xsd:schema xmlns:xsd="http://www.w3.org/2001/XMLSchema" xmlns:xs="http://www.w3.org/2001/XMLSchema" xmlns:p="http://schemas.microsoft.com/office/2006/metadata/properties" xmlns:ns3="6931e50c-ba5f-4860-91ae-c383b75b4b9e" targetNamespace="http://schemas.microsoft.com/office/2006/metadata/properties" ma:root="true" ma:fieldsID="db43079a3fc322e0fd65b1e0ee721275" ns3:_="">
    <xsd:import namespace="6931e50c-ba5f-4860-91ae-c383b75b4b9e"/>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931e50c-ba5f-4860-91ae-c383b75b4b9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6D4F2A-22BF-44E2-83A6-EA48E3D243DC}">
  <ds:schemaRefs>
    <ds:schemaRef ds:uri="http://www.w3.org/XML/1998/namespace"/>
    <ds:schemaRef ds:uri="http://purl.org/dc/dcmitype/"/>
    <ds:schemaRef ds:uri="http://purl.org/dc/elements/1.1/"/>
    <ds:schemaRef ds:uri="http://schemas.microsoft.com/office/2006/documentManagement/types"/>
    <ds:schemaRef ds:uri="http://schemas.microsoft.com/office/infopath/2007/PartnerControls"/>
    <ds:schemaRef ds:uri="http://purl.org/dc/terms/"/>
    <ds:schemaRef ds:uri="http://schemas.microsoft.com/office/2006/metadata/properties"/>
    <ds:schemaRef ds:uri="http://schemas.openxmlformats.org/package/2006/metadata/core-properties"/>
    <ds:schemaRef ds:uri="6931e50c-ba5f-4860-91ae-c383b75b4b9e"/>
  </ds:schemaRefs>
</ds:datastoreItem>
</file>

<file path=customXml/itemProps2.xml><?xml version="1.0" encoding="utf-8"?>
<ds:datastoreItem xmlns:ds="http://schemas.openxmlformats.org/officeDocument/2006/customXml" ds:itemID="{E3C806F4-69F0-443D-893A-9EEF43C208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931e50c-ba5f-4860-91ae-c383b75b4b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1918F6D-BD2E-44F3-B547-39D52456385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297484</TotalTime>
  <Words>5432</Words>
  <Application>Microsoft Office PowerPoint</Application>
  <PresentationFormat>On-screen Show (16:9)</PresentationFormat>
  <Paragraphs>465</Paragraphs>
  <Slides>51</Slides>
  <Notes>49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51</vt:i4>
      </vt:variant>
    </vt:vector>
  </HeadingPairs>
  <TitlesOfParts>
    <vt:vector size="54" baseType="lpstr">
      <vt:lpstr>Times New Roman</vt:lpstr>
      <vt:lpstr>Arial</vt:lpstr>
      <vt:lpstr>Simple Light</vt:lpstr>
      <vt:lpstr>Sampling &amp; Deep Neural Networks  for Ising Models</vt:lpstr>
      <vt:lpstr>Sampling Algorithms</vt:lpstr>
      <vt:lpstr>Sampling Algorithms</vt:lpstr>
      <vt:lpstr>Sampling Algorithms</vt:lpstr>
      <vt:lpstr>Sampling Algorithms</vt:lpstr>
      <vt:lpstr>Sampling Algorithms</vt:lpstr>
      <vt:lpstr>Sampling Algorithms</vt:lpstr>
      <vt:lpstr>Sampling Algorithms</vt:lpstr>
      <vt:lpstr>Sampling Algorithms</vt:lpstr>
      <vt:lpstr>Sampling Algorithms</vt:lpstr>
      <vt:lpstr>Sampling Algorithms</vt:lpstr>
      <vt:lpstr>Sampling Algorithms</vt:lpstr>
      <vt:lpstr>Sampling Algorithms</vt:lpstr>
      <vt:lpstr>Sampling Algorithms</vt:lpstr>
      <vt:lpstr>Metropolis-Hastings Algorithm</vt:lpstr>
      <vt:lpstr>Metropolis-Hastings Algorithm</vt:lpstr>
      <vt:lpstr>Metropolis-Hastings Algorithm</vt:lpstr>
      <vt:lpstr>Metropolis-Hastings Algorithm</vt:lpstr>
      <vt:lpstr>Metropolis-Hastings Algorithm</vt:lpstr>
      <vt:lpstr>Metropolis-Hastings Algorithm</vt:lpstr>
      <vt:lpstr>Metropolis-Hastings Algorithm</vt:lpstr>
      <vt:lpstr>Metropolis-Hastings Algorithm</vt:lpstr>
      <vt:lpstr>Deep Neural Network</vt:lpstr>
      <vt:lpstr>Deep Neural Network</vt:lpstr>
      <vt:lpstr>Deep Neural Network</vt:lpstr>
      <vt:lpstr>Deep Neural Network</vt:lpstr>
      <vt:lpstr>Deep Neural Network</vt:lpstr>
      <vt:lpstr>Practice DNN</vt:lpstr>
      <vt:lpstr>Practice DNN</vt:lpstr>
      <vt:lpstr>Gradient Descent</vt:lpstr>
      <vt:lpstr>Gradient Descent</vt:lpstr>
      <vt:lpstr>Gradient Descent</vt:lpstr>
      <vt:lpstr>Deep Neural Network</vt:lpstr>
      <vt:lpstr>Deep Neural Network</vt:lpstr>
      <vt:lpstr>Deep Neural Network</vt:lpstr>
      <vt:lpstr>Deep Neural Network</vt:lpstr>
      <vt:lpstr>Deep Neural Network</vt:lpstr>
      <vt:lpstr>Deep Neural Network</vt:lpstr>
      <vt:lpstr>Deep Neural Network</vt:lpstr>
      <vt:lpstr>Deep Neural Network</vt:lpstr>
      <vt:lpstr>Deep Neural Network</vt:lpstr>
      <vt:lpstr>Deep Neural Network</vt:lpstr>
      <vt:lpstr>Deep Neural Network</vt:lpstr>
      <vt:lpstr>Deep Neural Network</vt:lpstr>
      <vt:lpstr>Deep Neural Network</vt:lpstr>
      <vt:lpstr>PowerPoint Presentation</vt:lpstr>
      <vt:lpstr>Deep Neural Network</vt:lpstr>
      <vt:lpstr>Deep Neural Network</vt:lpstr>
      <vt:lpstr>PowerPoint Presentation</vt:lpstr>
      <vt:lpstr>Deep Neural Network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Jordan-Wigner Transformation</dc:title>
  <dc:creator>David</dc:creator>
  <cp:lastModifiedBy>David Gayowsky</cp:lastModifiedBy>
  <cp:revision>1130</cp:revision>
  <cp:lastPrinted>2020-11-05T15:16:43Z</cp:lastPrinted>
  <dcterms:modified xsi:type="dcterms:W3CDTF">2022-11-16T23:49:18Z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0x0101000A09ABB56B0269478712E815378B6850</vt:lpwstr>
  </property>
</Properties>
</file>