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9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7" r:id="rId26"/>
    <p:sldId id="296" r:id="rId27"/>
    <p:sldId id="258" r:id="rId28"/>
    <p:sldId id="310" r:id="rId29"/>
    <p:sldId id="314" r:id="rId30"/>
    <p:sldId id="319" r:id="rId31"/>
    <p:sldId id="320" r:id="rId32"/>
    <p:sldId id="309" r:id="rId33"/>
    <p:sldId id="266" r:id="rId34"/>
    <p:sldId id="318" r:id="rId35"/>
    <p:sldId id="267" r:id="rId36"/>
    <p:sldId id="268" r:id="rId37"/>
    <p:sldId id="295" r:id="rId38"/>
    <p:sldId id="269" r:id="rId39"/>
    <p:sldId id="311" r:id="rId40"/>
    <p:sldId id="312" r:id="rId41"/>
    <p:sldId id="313" r:id="rId42"/>
    <p:sldId id="274" r:id="rId43"/>
    <p:sldId id="270" r:id="rId44"/>
    <p:sldId id="271" r:id="rId45"/>
    <p:sldId id="278" r:id="rId46"/>
    <p:sldId id="272" r:id="rId47"/>
    <p:sldId id="273" r:id="rId48"/>
    <p:sldId id="275" r:id="rId49"/>
    <p:sldId id="326" r:id="rId50"/>
    <p:sldId id="276" r:id="rId51"/>
    <p:sldId id="277" r:id="rId52"/>
    <p:sldId id="291" r:id="rId53"/>
    <p:sldId id="280" r:id="rId54"/>
    <p:sldId id="282" r:id="rId55"/>
    <p:sldId id="281" r:id="rId56"/>
    <p:sldId id="283" r:id="rId57"/>
    <p:sldId id="292" r:id="rId58"/>
    <p:sldId id="327" r:id="rId59"/>
    <p:sldId id="322" r:id="rId60"/>
    <p:sldId id="325" r:id="rId61"/>
    <p:sldId id="321" r:id="rId62"/>
    <p:sldId id="323" r:id="rId63"/>
    <p:sldId id="324" r:id="rId64"/>
    <p:sldId id="286" r:id="rId65"/>
    <p:sldId id="285" r:id="rId66"/>
    <p:sldId id="315" r:id="rId67"/>
    <p:sldId id="287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117" d="100"/>
          <a:sy n="117" d="100"/>
        </p:scale>
        <p:origin x="135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 ich heute vor?</a:t>
            </a:r>
          </a:p>
          <a:p>
            <a:r>
              <a:rPr lang="de-DE" dirty="0"/>
              <a:t>Am Ende des Workshops hoffe ich, dass ihr...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0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6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5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Auch: Pyramid of Doom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5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Pending: Promise hat keinen Wert (=&gt; </a:t>
            </a:r>
            <a:r>
              <a:rPr lang="de-DE"/>
              <a:t>undefined)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19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Frage: Code-Qualität? Alles i.O. oder gibt es was auszusetzen?</a:t>
            </a:r>
          </a:p>
          <a:p>
            <a:pPr marL="228600" indent="-228600">
              <a:buAutoNum type="arabicPeriod"/>
            </a:pPr>
            <a:r>
              <a:rPr lang="de-DE" dirty="0"/>
              <a:t>Frage: Produziert dieser Code bugs?</a:t>
            </a:r>
          </a:p>
          <a:p>
            <a:pPr marL="228600" indent="-228600">
              <a:buAutoNum type="arabicPeriod"/>
            </a:pPr>
            <a:r>
              <a:rPr lang="de-DE" dirty="0"/>
              <a:t>Frage: Mit dem Wissen aus dem Workshop: Wie und was würdet ihr verändern?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no-callback-literal.md" TargetMode="External"/><Relationship Id="rId3" Type="http://schemas.openxmlformats.org/officeDocument/2006/relationships/hyperlink" Target="https://github.com/typescript-eslint/typescript-eslint/blob/main/packages/eslint-plugin/docs/rules/no-misused-promises.md" TargetMode="External"/><Relationship Id="rId7" Type="http://schemas.openxmlformats.org/officeDocument/2006/relationships/hyperlink" Target="https://github.com/mysticatea/eslint-plugin-node/blob/master/docs/rules/handle-callback-err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jamundx/eslint-plugin-promise" TargetMode="External"/><Relationship Id="rId5" Type="http://schemas.openxmlformats.org/officeDocument/2006/relationships/hyperlink" Target="https://eslint.org/docs/rules/prefer-promise-reject-errors" TargetMode="External"/><Relationship Id="rId4" Type="http://schemas.openxmlformats.org/officeDocument/2006/relationships/hyperlink" Target="https://eslint.org/docs/rules/no-async-promise-executor" TargetMode="External"/><Relationship Id="rId9" Type="http://schemas.openxmlformats.org/officeDocument/2006/relationships/hyperlink" Target="https://github.com/mysticatea/eslint-plugin-node/blob/master/docs/rules/callback-return.md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1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XHR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console.log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D95D4C-4A26-41AE-BF21-2FE521C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JavaScript Code wird immer „bis zum Ende“ ausgeführt</a:t>
            </a:r>
          </a:p>
          <a:p>
            <a:pPr lvl="1"/>
            <a:r>
              <a:rPr lang="de-DE" dirty="0"/>
              <a:t>Egal ob aus einer Queue, Import oder im 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&lt;script&gt;</a:t>
            </a:r>
            <a:r>
              <a:rPr lang="de-DE" dirty="0"/>
              <a:t> Block </a:t>
            </a:r>
          </a:p>
          <a:p>
            <a:pPr lvl="1"/>
            <a:r>
              <a:rPr lang="de-DE" dirty="0"/>
              <a:t>Erst danach wird das Rendering aktualisiert</a:t>
            </a:r>
          </a:p>
          <a:p>
            <a:r>
              <a:rPr lang="de-DE" dirty="0"/>
              <a:t>Gefahr: Blockieren</a:t>
            </a:r>
          </a:p>
          <a:p>
            <a:r>
              <a:rPr lang="de-DE" dirty="0"/>
              <a:t>Vorteil: Determinismus</a:t>
            </a:r>
          </a:p>
          <a:p>
            <a:pPr lvl="1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344285" y="4472365"/>
            <a:ext cx="5503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2919233" y="5807631"/>
            <a:ext cx="635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Nutzer wird niemals sehen, dass der Chef doof war (oder ist?)</a:t>
            </a:r>
          </a:p>
        </p:txBody>
      </p:sp>
    </p:spTree>
    <p:extLst>
      <p:ext uri="{BB962C8B-B14F-4D97-AF65-F5344CB8AC3E}">
        <p14:creationId xmlns:p14="http://schemas.microsoft.com/office/powerpoint/2010/main" val="248761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„Run To Completion“-Semantics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1A95-AC54-440C-94F6-69669191BBA3}"/>
              </a:ext>
            </a:extLst>
          </p:cNvPr>
          <p:cNvSpPr txBox="1"/>
          <p:nvPr/>
        </p:nvSpPr>
        <p:spPr>
          <a:xfrm>
            <a:off x="3154329" y="1690688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1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doof"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Task 2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innterText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"Mein Chef ist super"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954B9-545E-4FD8-9F0E-4383E1B51F49}"/>
              </a:ext>
            </a:extLst>
          </p:cNvPr>
          <p:cNvSpPr txBox="1"/>
          <p:nvPr/>
        </p:nvSpPr>
        <p:spPr>
          <a:xfrm>
            <a:off x="3289077" y="4893231"/>
            <a:ext cx="561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Zwischen Task 1 und Task 2 wird gerendert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Run-To-Completion Semantics nur innerhalb einer Task</a:t>
            </a:r>
          </a:p>
          <a:p>
            <a:endParaRPr lang="de-DE" dirty="0"/>
          </a:p>
          <a:p>
            <a:r>
              <a:rPr lang="de-DE" dirty="0"/>
              <a:t>-&gt; Nutzer kann einen Blick erhaschen </a:t>
            </a:r>
          </a:p>
        </p:txBody>
      </p:sp>
    </p:spTree>
    <p:extLst>
      <p:ext uri="{BB962C8B-B14F-4D97-AF65-F5344CB8AC3E}">
        <p14:creationId xmlns:p14="http://schemas.microsoft.com/office/powerpoint/2010/main" val="185785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492B-FA94-4E09-8581-C9A41FC6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kriege ich Dinge auf die Task Queue?</a:t>
            </a:r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5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   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2" grpId="0" animBg="1"/>
      <p:bldP spid="26" grpId="0"/>
      <p:bldP spid="27" grpId="0" animBg="1"/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3" grpId="0"/>
      <p:bldP spid="14" grpId="0" animBg="1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Besser: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3233F-348A-478C-8D71-10803FBB2AAD}"/>
              </a:ext>
            </a:extLst>
          </p:cNvPr>
          <p:cNvSpPr txBox="1"/>
          <p:nvPr/>
        </p:nvSpPr>
        <p:spPr>
          <a:xfrm>
            <a:off x="6721929" y="2111692"/>
            <a:ext cx="48702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greift</a:t>
            </a: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 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E66DB-6BBE-4E5B-8C59-4FBBCFB13C48}"/>
              </a:ext>
            </a:extLst>
          </p:cNvPr>
          <p:cNvSpPr/>
          <p:nvPr/>
        </p:nvSpPr>
        <p:spPr>
          <a:xfrm>
            <a:off x="1014583" y="2092079"/>
            <a:ext cx="4939177" cy="353039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6B596-26AE-4EC5-8581-598A0BF0C6D5}"/>
              </a:ext>
            </a:extLst>
          </p:cNvPr>
          <p:cNvSpPr/>
          <p:nvPr/>
        </p:nvSpPr>
        <p:spPr>
          <a:xfrm>
            <a:off x="6528889" y="2092079"/>
            <a:ext cx="4939177" cy="452431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/>
      <p:bldP spid="15" grpId="0"/>
      <p:bldP spid="21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38A3-52F5-411F-A507-F1C01014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letztes gemeinsames Beispiel (Real-World)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AF581-B40E-44D8-AA21-79BA768FBEE5}"/>
              </a:ext>
            </a:extLst>
          </p:cNvPr>
          <p:cNvSpPr txBox="1"/>
          <p:nvPr/>
        </p:nvSpPr>
        <p:spPr>
          <a:xfrm>
            <a:off x="1834242" y="2237015"/>
            <a:ext cx="8669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authenticated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keycloakAngular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getUserRoles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isAccessAllowed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happened. Details:'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803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 geht es von hier aus weiter?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59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 Generatoren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344430" y="1848529"/>
            <a:ext cx="81708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function*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403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codes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`https://httpbin.org/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asyncResponseGenerator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26535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ES2022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B4826-7B45-4671-9B6B-046A8BAEAB9F}"/>
              </a:ext>
            </a:extLst>
          </p:cNvPr>
          <p:cNvSpPr txBox="1"/>
          <p:nvPr/>
        </p:nvSpPr>
        <p:spPr>
          <a:xfrm>
            <a:off x="957942" y="1905000"/>
            <a:ext cx="9682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"node-fetch"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CA26-EAA2-47CC-BC55-FA6B69622001}"/>
              </a:ext>
            </a:extLst>
          </p:cNvPr>
          <p:cNvSpPr txBox="1"/>
          <p:nvPr/>
        </p:nvSpPr>
        <p:spPr>
          <a:xfrm>
            <a:off x="957942" y="1537760"/>
            <a:ext cx="88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Vorher: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427D2-0E5E-4200-8997-F1B17FC0F7F1}"/>
              </a:ext>
            </a:extLst>
          </p:cNvPr>
          <p:cNvSpPr txBox="1"/>
          <p:nvPr/>
        </p:nvSpPr>
        <p:spPr>
          <a:xfrm>
            <a:off x="957942" y="4388473"/>
            <a:ext cx="247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ES2022 Top-Level-Await: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957942" y="4811486"/>
            <a:ext cx="9175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'https://jsonplaceholder.typicode.com/users'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329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338-3105-4179-9EAE-BC38A8E2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CA48B-8805-47E5-8A89-DEA9B8E0A0E4}"/>
              </a:ext>
            </a:extLst>
          </p:cNvPr>
          <p:cNvSpPr txBox="1"/>
          <p:nvPr/>
        </p:nvSpPr>
        <p:spPr>
          <a:xfrm>
            <a:off x="2055960" y="1522223"/>
            <a:ext cx="88505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debounceTime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!!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endParaRPr lang="de-D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"&lt;h1&gt;Hello, World!&lt;/h1&gt;"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documentClick$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D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"Document has been clicked"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11003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60A3-362F-4D1A-B5E9-032C42C0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RxJS</a:t>
            </a:r>
          </a:p>
        </p:txBody>
      </p:sp>
      <p:pic>
        <p:nvPicPr>
          <p:cNvPr id="6" name="Content Placeholder 5" descr="Graphical user interface, chat or text message&#10;&#10;Description automatically generated">
            <a:extLst>
              <a:ext uri="{FF2B5EF4-FFF2-40B4-BE49-F238E27FC236}">
                <a16:creationId xmlns:a16="http://schemas.microsoft.com/office/drawing/2014/main" id="{0DEA81BD-675E-4515-94CC-86FEF342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62" y="1798296"/>
            <a:ext cx="7635875" cy="4199731"/>
          </a:xfrm>
        </p:spPr>
      </p:pic>
    </p:spTree>
    <p:extLst>
      <p:ext uri="{BB962C8B-B14F-4D97-AF65-F5344CB8AC3E}">
        <p14:creationId xmlns:p14="http://schemas.microsoft.com/office/powerpoint/2010/main" val="3020000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@typescript-eslint/no-misused-promises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hlinkClick r:id="rId4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prefer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promise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reject</a:t>
            </a:r>
            <a:r>
              <a:rPr lang="de-DE" dirty="0">
                <a:hlinkClick r:id="rId5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eslint</a:t>
            </a:r>
            <a:r>
              <a:rPr lang="de-DE" dirty="0">
                <a:hlinkClick r:id="rId6"/>
              </a:rPr>
              <a:t>-plugin-</a:t>
            </a:r>
            <a:r>
              <a:rPr lang="de-DE" dirty="0" err="1">
                <a:hlinkClick r:id="rId6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/handle-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no</a:t>
            </a:r>
            <a:r>
              <a:rPr lang="de-DE" dirty="0">
                <a:hlinkClick r:id="rId8"/>
              </a:rPr>
              <a:t>-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9"/>
              </a:rPr>
              <a:t>node</a:t>
            </a:r>
            <a:r>
              <a:rPr lang="de-DE" dirty="0">
                <a:hlinkClick r:id="rId9"/>
              </a:rPr>
              <a:t>/</a:t>
            </a:r>
            <a:r>
              <a:rPr lang="de-DE" dirty="0" err="1">
                <a:hlinkClick r:id="rId9"/>
              </a:rPr>
              <a:t>callback</a:t>
            </a:r>
            <a:r>
              <a:rPr lang="de-DE" dirty="0">
                <a:hlinkClick r:id="rId9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4100</Words>
  <Application>Microsoft Office PowerPoint</Application>
  <PresentationFormat>Widescreen</PresentationFormat>
  <Paragraphs>799</Paragraphs>
  <Slides>67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Basics</vt:lpstr>
      <vt:lpstr>PowerPoint Presentation</vt:lpstr>
      <vt:lpstr>PowerPoint Presentation</vt:lpstr>
      <vt:lpstr>PowerPoint Presentation</vt:lpstr>
      <vt:lpstr>Pseudocode Event Loop</vt:lpstr>
      <vt:lpstr>„Run To Completion“-Semantics</vt:lpstr>
      <vt:lpstr>„Run To Completion“-Semantics</vt:lpstr>
      <vt:lpstr>Zusammenfassung Ausführungsmodell</vt:lpstr>
      <vt:lpstr>Callbacks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Ein letztes gemeinsames Beispiel (Real-World)</vt:lpstr>
      <vt:lpstr>Wie geht es von hier aus weiter?</vt:lpstr>
      <vt:lpstr>Asynchrone Generatoren</vt:lpstr>
      <vt:lpstr>Ausblick: ES2022</vt:lpstr>
      <vt:lpstr>RxJS</vt:lpstr>
      <vt:lpstr>RxJS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100</cp:revision>
  <dcterms:created xsi:type="dcterms:W3CDTF">2022-04-09T15:27:23Z</dcterms:created>
  <dcterms:modified xsi:type="dcterms:W3CDTF">2022-04-25T19:08:44Z</dcterms:modified>
</cp:coreProperties>
</file>