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8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6" r:id="rId26"/>
    <p:sldId id="258" r:id="rId27"/>
    <p:sldId id="310" r:id="rId28"/>
    <p:sldId id="314" r:id="rId29"/>
    <p:sldId id="309" r:id="rId30"/>
    <p:sldId id="266" r:id="rId31"/>
    <p:sldId id="267" r:id="rId32"/>
    <p:sldId id="268" r:id="rId33"/>
    <p:sldId id="295" r:id="rId34"/>
    <p:sldId id="269" r:id="rId35"/>
    <p:sldId id="311" r:id="rId36"/>
    <p:sldId id="312" r:id="rId37"/>
    <p:sldId id="313" r:id="rId38"/>
    <p:sldId id="274" r:id="rId39"/>
    <p:sldId id="270" r:id="rId40"/>
    <p:sldId id="271" r:id="rId41"/>
    <p:sldId id="278" r:id="rId42"/>
    <p:sldId id="272" r:id="rId43"/>
    <p:sldId id="273" r:id="rId44"/>
    <p:sldId id="275" r:id="rId45"/>
    <p:sldId id="276" r:id="rId46"/>
    <p:sldId id="277" r:id="rId47"/>
    <p:sldId id="291" r:id="rId48"/>
    <p:sldId id="280" r:id="rId49"/>
    <p:sldId id="282" r:id="rId50"/>
    <p:sldId id="281" r:id="rId51"/>
    <p:sldId id="283" r:id="rId52"/>
    <p:sldId id="292" r:id="rId53"/>
    <p:sldId id="286" r:id="rId54"/>
    <p:sldId id="285" r:id="rId55"/>
    <p:sldId id="315" r:id="rId56"/>
    <p:sldId id="28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callback-return.md" TargetMode="External"/><Relationship Id="rId3" Type="http://schemas.openxmlformats.org/officeDocument/2006/relationships/hyperlink" Target="https://eslint.org/docs/rules/no-async-promise-executor" TargetMode="External"/><Relationship Id="rId7" Type="http://schemas.openxmlformats.org/officeDocument/2006/relationships/hyperlink" Target="https://github.com/mysticatea/eslint-plugin-node/blob/master/docs/rules/no-callback-literal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tea/eslint-plugin-node/blob/master/docs/rules/handle-callback-err.md" TargetMode="External"/><Relationship Id="rId5" Type="http://schemas.openxmlformats.org/officeDocument/2006/relationships/hyperlink" Target="https://github.com/xjamundx/eslint-plugin-promise" TargetMode="External"/><Relationship Id="rId4" Type="http://schemas.openxmlformats.org/officeDocument/2006/relationships/hyperlink" Target="https://eslint.org/docs/rules/prefer-promise-reject-error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@typescript-eslint/no-misused-promises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prefer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promise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reject</a:t>
            </a:r>
            <a:r>
              <a:rPr lang="de-DE" dirty="0">
                <a:hlinkClick r:id="rId4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eslint</a:t>
            </a:r>
            <a:r>
              <a:rPr lang="de-DE" dirty="0">
                <a:hlinkClick r:id="rId5"/>
              </a:rPr>
              <a:t>-plugin-</a:t>
            </a:r>
            <a:r>
              <a:rPr lang="de-DE" dirty="0" err="1">
                <a:hlinkClick r:id="rId5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node</a:t>
            </a:r>
            <a:r>
              <a:rPr lang="de-DE" dirty="0">
                <a:hlinkClick r:id="rId6"/>
              </a:rPr>
              <a:t>/handle-</a:t>
            </a:r>
            <a:r>
              <a:rPr lang="de-DE" dirty="0" err="1">
                <a:hlinkClick r:id="rId6"/>
              </a:rPr>
              <a:t>callback</a:t>
            </a:r>
            <a:r>
              <a:rPr lang="de-DE" dirty="0">
                <a:hlinkClick r:id="rId6"/>
              </a:rPr>
              <a:t>-</a:t>
            </a:r>
            <a:r>
              <a:rPr lang="de-DE" dirty="0" err="1">
                <a:hlinkClick r:id="rId6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</a:t>
            </a:r>
            <a:r>
              <a:rPr lang="de-DE" dirty="0" err="1">
                <a:hlinkClick r:id="rId7"/>
              </a:rPr>
              <a:t>no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3332</Words>
  <Application>Microsoft Office PowerPoint</Application>
  <PresentationFormat>Widescreen</PresentationFormat>
  <Paragraphs>671</Paragraphs>
  <Slides>56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PowerPoint Presentation</vt:lpstr>
      <vt:lpstr>PowerPoint Presentation</vt:lpstr>
      <vt:lpstr>PowerPoint Presentation</vt:lpstr>
      <vt:lpstr>Pseudocode Event Loop</vt:lpstr>
      <vt:lpstr>Zusammenfassung Ausführungsmodell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86</cp:revision>
  <dcterms:created xsi:type="dcterms:W3CDTF">2022-04-09T15:27:23Z</dcterms:created>
  <dcterms:modified xsi:type="dcterms:W3CDTF">2022-04-24T15:39:54Z</dcterms:modified>
</cp:coreProperties>
</file>