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84" r:id="rId4"/>
    <p:sldId id="295" r:id="rId5"/>
    <p:sldId id="296" r:id="rId6"/>
    <p:sldId id="265" r:id="rId7"/>
    <p:sldId id="291" r:id="rId8"/>
    <p:sldId id="302" r:id="rId9"/>
    <p:sldId id="289" r:id="rId10"/>
    <p:sldId id="306" r:id="rId11"/>
    <p:sldId id="290" r:id="rId12"/>
    <p:sldId id="285" r:id="rId13"/>
    <p:sldId id="287" r:id="rId14"/>
    <p:sldId id="260" r:id="rId15"/>
    <p:sldId id="299" r:id="rId16"/>
    <p:sldId id="300" r:id="rId17"/>
    <p:sldId id="279" r:id="rId18"/>
    <p:sldId id="301" r:id="rId19"/>
    <p:sldId id="304" r:id="rId20"/>
    <p:sldId id="275" r:id="rId21"/>
    <p:sldId id="276" r:id="rId22"/>
    <p:sldId id="259" r:id="rId23"/>
    <p:sldId id="293" r:id="rId24"/>
    <p:sldId id="294" r:id="rId25"/>
    <p:sldId id="261" r:id="rId26"/>
  </p:sldIdLst>
  <p:sldSz cx="12192000" cy="6858000"/>
  <p:notesSz cx="6858000" cy="9144000"/>
  <p:embeddedFontLst>
    <p:embeddedFont>
      <p:font typeface="나눔스퀘어OTF" panose="020B0600000101010101" pitchFamily="34" charset="-127"/>
      <p:regular r:id="rId29"/>
    </p:embeddedFont>
    <p:embeddedFont>
      <p:font typeface="나눔스퀘어OTF ExtraBold" panose="020B0600000101010101" pitchFamily="34" charset="-127"/>
      <p:bold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맑은 고딕" panose="020B0503020000020004" pitchFamily="50" charset="-127"/>
      <p:regular r:id="rId31"/>
      <p:bold r:id="rId32"/>
    </p:embeddedFont>
    <p:embeddedFont>
      <p:font typeface="-윤고딕330" panose="02030504000101010101" pitchFamily="18" charset="-127"/>
      <p:regular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9DD9"/>
    <a:srgbClr val="0BD0D9"/>
    <a:srgbClr val="242424"/>
    <a:srgbClr val="009FDA"/>
    <a:srgbClr val="A0D7E7"/>
    <a:srgbClr val="0078D7"/>
    <a:srgbClr val="FCAADF"/>
    <a:srgbClr val="F1F8AE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rgbClr val="00A0E9"/>
              </a:solidFill>
            </c:spPr>
            <c:extLst>
              <c:ext xmlns:c16="http://schemas.microsoft.com/office/drawing/2014/chart" uri="{C3380CC4-5D6E-409C-BE32-E72D297353CC}">
                <c16:uniqueId val="{00000001-5B9F-4BCB-B59C-0162CCDDE87A}"/>
              </c:ext>
            </c:extLst>
          </c:dPt>
          <c:dPt>
            <c:idx val="1"/>
            <c:bubble3D val="0"/>
            <c:spPr>
              <a:solidFill>
                <a:srgbClr val="59C2E2"/>
              </a:solidFill>
            </c:spPr>
            <c:extLst>
              <c:ext xmlns:c16="http://schemas.microsoft.com/office/drawing/2014/chart" uri="{C3380CC4-5D6E-409C-BE32-E72D297353CC}">
                <c16:uniqueId val="{00000003-5B9F-4BCB-B59C-0162CCDDE87A}"/>
              </c:ext>
            </c:extLst>
          </c:dPt>
          <c:dPt>
            <c:idx val="2"/>
            <c:bubble3D val="0"/>
            <c:spPr>
              <a:solidFill>
                <a:srgbClr val="CDD9D7"/>
              </a:solidFill>
            </c:spPr>
            <c:extLst>
              <c:ext xmlns:c16="http://schemas.microsoft.com/office/drawing/2014/chart" uri="{C3380CC4-5D6E-409C-BE32-E72D297353CC}">
                <c16:uniqueId val="{00000005-5B9F-4BCB-B59C-0162CCDDE87A}"/>
              </c:ext>
            </c:extLst>
          </c:dPt>
          <c:dPt>
            <c:idx val="3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7-5B9F-4BCB-B59C-0162CCDDE87A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9F-4BCB-B59C-0162CCDDE8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3E83D53-E852-4300-3AB1-054074BC30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C90E9D-B48E-BAD5-422C-27AE4BB30F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D87D9-DD67-464F-9BFD-EA56206A181C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9BE4C0-2712-159E-D4FD-99E104299D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31F4D6-D13C-7616-ED19-CACB191343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37C2D-3EDC-4D93-BBB8-72AC85474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934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E198E-B5A4-4BCE-90C4-532649DC328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113E8-4243-45A3-A6CE-66280F21F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151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113E8-4243-45A3-A6CE-66280F21F32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27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45bd787d47_2_6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698" name="Google Shape;698;g145bd787d47_2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45bd787d47_2_6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743" name="Google Shape;743;g145bd787d47_2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3F77685-D2DC-408E-9287-0E2026FD05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527" y="161543"/>
            <a:ext cx="420401" cy="4204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939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1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88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33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455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&#51060;&#49849;&#52268;\Desktop\KakaoTalk_20220818_232301856.mp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7A724E-50EE-4046-9579-F995323B133C}"/>
              </a:ext>
            </a:extLst>
          </p:cNvPr>
          <p:cNvGrpSpPr/>
          <p:nvPr/>
        </p:nvGrpSpPr>
        <p:grpSpPr>
          <a:xfrm>
            <a:off x="5417624" y="2172054"/>
            <a:ext cx="1185336" cy="1556796"/>
            <a:chOff x="4743450" y="1652588"/>
            <a:chExt cx="2705100" cy="3552826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370284DD-7E92-4FAE-A2AC-A06A3CB19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0038" y="1652588"/>
              <a:ext cx="1431925" cy="1738313"/>
            </a:xfrm>
            <a:custGeom>
              <a:avLst/>
              <a:gdLst>
                <a:gd name="T0" fmla="*/ 993 w 1805"/>
                <a:gd name="T1" fmla="*/ 3 h 2189"/>
                <a:gd name="T2" fmla="*/ 1153 w 1805"/>
                <a:gd name="T3" fmla="*/ 20 h 2189"/>
                <a:gd name="T4" fmla="*/ 1293 w 1805"/>
                <a:gd name="T5" fmla="*/ 56 h 2189"/>
                <a:gd name="T6" fmla="*/ 1411 w 1805"/>
                <a:gd name="T7" fmla="*/ 107 h 2189"/>
                <a:gd name="T8" fmla="*/ 1510 w 1805"/>
                <a:gd name="T9" fmla="*/ 174 h 2189"/>
                <a:gd name="T10" fmla="*/ 1591 w 1805"/>
                <a:gd name="T11" fmla="*/ 252 h 2189"/>
                <a:gd name="T12" fmla="*/ 1658 w 1805"/>
                <a:gd name="T13" fmla="*/ 345 h 2189"/>
                <a:gd name="T14" fmla="*/ 1710 w 1805"/>
                <a:gd name="T15" fmla="*/ 448 h 2189"/>
                <a:gd name="T16" fmla="*/ 1748 w 1805"/>
                <a:gd name="T17" fmla="*/ 562 h 2189"/>
                <a:gd name="T18" fmla="*/ 1775 w 1805"/>
                <a:gd name="T19" fmla="*/ 684 h 2189"/>
                <a:gd name="T20" fmla="*/ 1792 w 1805"/>
                <a:gd name="T21" fmla="*/ 815 h 2189"/>
                <a:gd name="T22" fmla="*/ 1802 w 1805"/>
                <a:gd name="T23" fmla="*/ 952 h 2189"/>
                <a:gd name="T24" fmla="*/ 1805 w 1805"/>
                <a:gd name="T25" fmla="*/ 1095 h 2189"/>
                <a:gd name="T26" fmla="*/ 1790 w 1805"/>
                <a:gd name="T27" fmla="*/ 1291 h 2189"/>
                <a:gd name="T28" fmla="*/ 1749 w 1805"/>
                <a:gd name="T29" fmla="*/ 1477 h 2189"/>
                <a:gd name="T30" fmla="*/ 1681 w 1805"/>
                <a:gd name="T31" fmla="*/ 1647 h 2189"/>
                <a:gd name="T32" fmla="*/ 1593 w 1805"/>
                <a:gd name="T33" fmla="*/ 1800 h 2189"/>
                <a:gd name="T34" fmla="*/ 1484 w 1805"/>
                <a:gd name="T35" fmla="*/ 1931 h 2189"/>
                <a:gd name="T36" fmla="*/ 1358 w 1805"/>
                <a:gd name="T37" fmla="*/ 2040 h 2189"/>
                <a:gd name="T38" fmla="*/ 1218 w 1805"/>
                <a:gd name="T39" fmla="*/ 2120 h 2189"/>
                <a:gd name="T40" fmla="*/ 1065 w 1805"/>
                <a:gd name="T41" fmla="*/ 2172 h 2189"/>
                <a:gd name="T42" fmla="*/ 902 w 1805"/>
                <a:gd name="T43" fmla="*/ 2189 h 2189"/>
                <a:gd name="T44" fmla="*/ 740 w 1805"/>
                <a:gd name="T45" fmla="*/ 2172 h 2189"/>
                <a:gd name="T46" fmla="*/ 588 w 1805"/>
                <a:gd name="T47" fmla="*/ 2120 h 2189"/>
                <a:gd name="T48" fmla="*/ 447 w 1805"/>
                <a:gd name="T49" fmla="*/ 2040 h 2189"/>
                <a:gd name="T50" fmla="*/ 322 w 1805"/>
                <a:gd name="T51" fmla="*/ 1931 h 2189"/>
                <a:gd name="T52" fmla="*/ 213 w 1805"/>
                <a:gd name="T53" fmla="*/ 1800 h 2189"/>
                <a:gd name="T54" fmla="*/ 124 w 1805"/>
                <a:gd name="T55" fmla="*/ 1647 h 2189"/>
                <a:gd name="T56" fmla="*/ 57 w 1805"/>
                <a:gd name="T57" fmla="*/ 1477 h 2189"/>
                <a:gd name="T58" fmla="*/ 15 w 1805"/>
                <a:gd name="T59" fmla="*/ 1291 h 2189"/>
                <a:gd name="T60" fmla="*/ 0 w 1805"/>
                <a:gd name="T61" fmla="*/ 1095 h 2189"/>
                <a:gd name="T62" fmla="*/ 4 w 1805"/>
                <a:gd name="T63" fmla="*/ 952 h 2189"/>
                <a:gd name="T64" fmla="*/ 12 w 1805"/>
                <a:gd name="T65" fmla="*/ 815 h 2189"/>
                <a:gd name="T66" fmla="*/ 30 w 1805"/>
                <a:gd name="T67" fmla="*/ 684 h 2189"/>
                <a:gd name="T68" fmla="*/ 58 w 1805"/>
                <a:gd name="T69" fmla="*/ 562 h 2189"/>
                <a:gd name="T70" fmla="*/ 96 w 1805"/>
                <a:gd name="T71" fmla="*/ 448 h 2189"/>
                <a:gd name="T72" fmla="*/ 148 w 1805"/>
                <a:gd name="T73" fmla="*/ 345 h 2189"/>
                <a:gd name="T74" fmla="*/ 215 w 1805"/>
                <a:gd name="T75" fmla="*/ 252 h 2189"/>
                <a:gd name="T76" fmla="*/ 296 w 1805"/>
                <a:gd name="T77" fmla="*/ 174 h 2189"/>
                <a:gd name="T78" fmla="*/ 395 w 1805"/>
                <a:gd name="T79" fmla="*/ 107 h 2189"/>
                <a:gd name="T80" fmla="*/ 513 w 1805"/>
                <a:gd name="T81" fmla="*/ 56 h 2189"/>
                <a:gd name="T82" fmla="*/ 652 w 1805"/>
                <a:gd name="T83" fmla="*/ 20 h 2189"/>
                <a:gd name="T84" fmla="*/ 813 w 1805"/>
                <a:gd name="T85" fmla="*/ 3 h 2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05" h="2189">
                  <a:moveTo>
                    <a:pt x="902" y="0"/>
                  </a:moveTo>
                  <a:lnTo>
                    <a:pt x="993" y="3"/>
                  </a:lnTo>
                  <a:lnTo>
                    <a:pt x="1075" y="9"/>
                  </a:lnTo>
                  <a:lnTo>
                    <a:pt x="1153" y="20"/>
                  </a:lnTo>
                  <a:lnTo>
                    <a:pt x="1225" y="37"/>
                  </a:lnTo>
                  <a:lnTo>
                    <a:pt x="1293" y="56"/>
                  </a:lnTo>
                  <a:lnTo>
                    <a:pt x="1354" y="80"/>
                  </a:lnTo>
                  <a:lnTo>
                    <a:pt x="1411" y="107"/>
                  </a:lnTo>
                  <a:lnTo>
                    <a:pt x="1462" y="138"/>
                  </a:lnTo>
                  <a:lnTo>
                    <a:pt x="1510" y="174"/>
                  </a:lnTo>
                  <a:lnTo>
                    <a:pt x="1552" y="212"/>
                  </a:lnTo>
                  <a:lnTo>
                    <a:pt x="1591" y="252"/>
                  </a:lnTo>
                  <a:lnTo>
                    <a:pt x="1627" y="297"/>
                  </a:lnTo>
                  <a:lnTo>
                    <a:pt x="1658" y="345"/>
                  </a:lnTo>
                  <a:lnTo>
                    <a:pt x="1685" y="395"/>
                  </a:lnTo>
                  <a:lnTo>
                    <a:pt x="1710" y="448"/>
                  </a:lnTo>
                  <a:lnTo>
                    <a:pt x="1730" y="503"/>
                  </a:lnTo>
                  <a:lnTo>
                    <a:pt x="1748" y="562"/>
                  </a:lnTo>
                  <a:lnTo>
                    <a:pt x="1762" y="623"/>
                  </a:lnTo>
                  <a:lnTo>
                    <a:pt x="1775" y="684"/>
                  </a:lnTo>
                  <a:lnTo>
                    <a:pt x="1784" y="749"/>
                  </a:lnTo>
                  <a:lnTo>
                    <a:pt x="1792" y="815"/>
                  </a:lnTo>
                  <a:lnTo>
                    <a:pt x="1798" y="883"/>
                  </a:lnTo>
                  <a:lnTo>
                    <a:pt x="1802" y="952"/>
                  </a:lnTo>
                  <a:lnTo>
                    <a:pt x="1805" y="1023"/>
                  </a:lnTo>
                  <a:lnTo>
                    <a:pt x="1805" y="1095"/>
                  </a:lnTo>
                  <a:lnTo>
                    <a:pt x="1800" y="1194"/>
                  </a:lnTo>
                  <a:lnTo>
                    <a:pt x="1790" y="1291"/>
                  </a:lnTo>
                  <a:lnTo>
                    <a:pt x="1772" y="1385"/>
                  </a:lnTo>
                  <a:lnTo>
                    <a:pt x="1749" y="1477"/>
                  </a:lnTo>
                  <a:lnTo>
                    <a:pt x="1718" y="1564"/>
                  </a:lnTo>
                  <a:lnTo>
                    <a:pt x="1681" y="1647"/>
                  </a:lnTo>
                  <a:lnTo>
                    <a:pt x="1640" y="1725"/>
                  </a:lnTo>
                  <a:lnTo>
                    <a:pt x="1593" y="1800"/>
                  </a:lnTo>
                  <a:lnTo>
                    <a:pt x="1541" y="1869"/>
                  </a:lnTo>
                  <a:lnTo>
                    <a:pt x="1484" y="1931"/>
                  </a:lnTo>
                  <a:lnTo>
                    <a:pt x="1423" y="1988"/>
                  </a:lnTo>
                  <a:lnTo>
                    <a:pt x="1358" y="2040"/>
                  </a:lnTo>
                  <a:lnTo>
                    <a:pt x="1290" y="2083"/>
                  </a:lnTo>
                  <a:lnTo>
                    <a:pt x="1218" y="2120"/>
                  </a:lnTo>
                  <a:lnTo>
                    <a:pt x="1142" y="2150"/>
                  </a:lnTo>
                  <a:lnTo>
                    <a:pt x="1065" y="2172"/>
                  </a:lnTo>
                  <a:lnTo>
                    <a:pt x="984" y="2185"/>
                  </a:lnTo>
                  <a:lnTo>
                    <a:pt x="902" y="2189"/>
                  </a:lnTo>
                  <a:lnTo>
                    <a:pt x="820" y="2185"/>
                  </a:lnTo>
                  <a:lnTo>
                    <a:pt x="740" y="2172"/>
                  </a:lnTo>
                  <a:lnTo>
                    <a:pt x="663" y="2150"/>
                  </a:lnTo>
                  <a:lnTo>
                    <a:pt x="588" y="2120"/>
                  </a:lnTo>
                  <a:lnTo>
                    <a:pt x="516" y="2083"/>
                  </a:lnTo>
                  <a:lnTo>
                    <a:pt x="447" y="2040"/>
                  </a:lnTo>
                  <a:lnTo>
                    <a:pt x="383" y="1988"/>
                  </a:lnTo>
                  <a:lnTo>
                    <a:pt x="322" y="1931"/>
                  </a:lnTo>
                  <a:lnTo>
                    <a:pt x="265" y="1869"/>
                  </a:lnTo>
                  <a:lnTo>
                    <a:pt x="213" y="1800"/>
                  </a:lnTo>
                  <a:lnTo>
                    <a:pt x="166" y="1725"/>
                  </a:lnTo>
                  <a:lnTo>
                    <a:pt x="124" y="1647"/>
                  </a:lnTo>
                  <a:lnTo>
                    <a:pt x="87" y="1564"/>
                  </a:lnTo>
                  <a:lnTo>
                    <a:pt x="57" y="1477"/>
                  </a:lnTo>
                  <a:lnTo>
                    <a:pt x="33" y="1385"/>
                  </a:lnTo>
                  <a:lnTo>
                    <a:pt x="15" y="1291"/>
                  </a:lnTo>
                  <a:lnTo>
                    <a:pt x="4" y="1194"/>
                  </a:lnTo>
                  <a:lnTo>
                    <a:pt x="0" y="1095"/>
                  </a:lnTo>
                  <a:lnTo>
                    <a:pt x="1" y="1023"/>
                  </a:lnTo>
                  <a:lnTo>
                    <a:pt x="4" y="952"/>
                  </a:lnTo>
                  <a:lnTo>
                    <a:pt x="7" y="883"/>
                  </a:lnTo>
                  <a:lnTo>
                    <a:pt x="12" y="815"/>
                  </a:lnTo>
                  <a:lnTo>
                    <a:pt x="20" y="749"/>
                  </a:lnTo>
                  <a:lnTo>
                    <a:pt x="30" y="684"/>
                  </a:lnTo>
                  <a:lnTo>
                    <a:pt x="44" y="623"/>
                  </a:lnTo>
                  <a:lnTo>
                    <a:pt x="58" y="562"/>
                  </a:lnTo>
                  <a:lnTo>
                    <a:pt x="76" y="503"/>
                  </a:lnTo>
                  <a:lnTo>
                    <a:pt x="96" y="448"/>
                  </a:lnTo>
                  <a:lnTo>
                    <a:pt x="121" y="395"/>
                  </a:lnTo>
                  <a:lnTo>
                    <a:pt x="148" y="345"/>
                  </a:lnTo>
                  <a:lnTo>
                    <a:pt x="179" y="297"/>
                  </a:lnTo>
                  <a:lnTo>
                    <a:pt x="215" y="252"/>
                  </a:lnTo>
                  <a:lnTo>
                    <a:pt x="253" y="212"/>
                  </a:lnTo>
                  <a:lnTo>
                    <a:pt x="296" y="174"/>
                  </a:lnTo>
                  <a:lnTo>
                    <a:pt x="344" y="138"/>
                  </a:lnTo>
                  <a:lnTo>
                    <a:pt x="395" y="107"/>
                  </a:lnTo>
                  <a:lnTo>
                    <a:pt x="452" y="80"/>
                  </a:lnTo>
                  <a:lnTo>
                    <a:pt x="513" y="56"/>
                  </a:lnTo>
                  <a:lnTo>
                    <a:pt x="580" y="37"/>
                  </a:lnTo>
                  <a:lnTo>
                    <a:pt x="652" y="20"/>
                  </a:lnTo>
                  <a:lnTo>
                    <a:pt x="731" y="9"/>
                  </a:lnTo>
                  <a:lnTo>
                    <a:pt x="813" y="3"/>
                  </a:lnTo>
                  <a:lnTo>
                    <a:pt x="9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A1BCBD66-3646-4E77-BD46-B91C25D6C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3450" y="3457576"/>
              <a:ext cx="2705100" cy="1747838"/>
            </a:xfrm>
            <a:custGeom>
              <a:avLst/>
              <a:gdLst>
                <a:gd name="T0" fmla="*/ 1218 w 3408"/>
                <a:gd name="T1" fmla="*/ 10 h 2203"/>
                <a:gd name="T2" fmla="*/ 1261 w 3408"/>
                <a:gd name="T3" fmla="*/ 49 h 2203"/>
                <a:gd name="T4" fmla="*/ 1344 w 3408"/>
                <a:gd name="T5" fmla="*/ 103 h 2203"/>
                <a:gd name="T6" fmla="*/ 1468 w 3408"/>
                <a:gd name="T7" fmla="*/ 156 h 2203"/>
                <a:gd name="T8" fmla="*/ 1637 w 3408"/>
                <a:gd name="T9" fmla="*/ 186 h 2203"/>
                <a:gd name="T10" fmla="*/ 1832 w 3408"/>
                <a:gd name="T11" fmla="*/ 179 h 2203"/>
                <a:gd name="T12" fmla="*/ 1985 w 3408"/>
                <a:gd name="T13" fmla="*/ 140 h 2203"/>
                <a:gd name="T14" fmla="*/ 2096 w 3408"/>
                <a:gd name="T15" fmla="*/ 84 h 2203"/>
                <a:gd name="T16" fmla="*/ 2166 w 3408"/>
                <a:gd name="T17" fmla="*/ 33 h 2203"/>
                <a:gd name="T18" fmla="*/ 2196 w 3408"/>
                <a:gd name="T19" fmla="*/ 3 h 2203"/>
                <a:gd name="T20" fmla="*/ 2443 w 3408"/>
                <a:gd name="T21" fmla="*/ 50 h 2203"/>
                <a:gd name="T22" fmla="*/ 2744 w 3408"/>
                <a:gd name="T23" fmla="*/ 139 h 2203"/>
                <a:gd name="T24" fmla="*/ 2975 w 3408"/>
                <a:gd name="T25" fmla="*/ 250 h 2203"/>
                <a:gd name="T26" fmla="*/ 3146 w 3408"/>
                <a:gd name="T27" fmla="*/ 392 h 2203"/>
                <a:gd name="T28" fmla="*/ 3264 w 3408"/>
                <a:gd name="T29" fmla="*/ 573 h 2203"/>
                <a:gd name="T30" fmla="*/ 3340 w 3408"/>
                <a:gd name="T31" fmla="*/ 798 h 2203"/>
                <a:gd name="T32" fmla="*/ 3384 w 3408"/>
                <a:gd name="T33" fmla="*/ 1076 h 2203"/>
                <a:gd name="T34" fmla="*/ 3403 w 3408"/>
                <a:gd name="T35" fmla="*/ 1415 h 2203"/>
                <a:gd name="T36" fmla="*/ 3407 w 3408"/>
                <a:gd name="T37" fmla="*/ 1593 h 2203"/>
                <a:gd name="T38" fmla="*/ 3407 w 3408"/>
                <a:gd name="T39" fmla="*/ 1617 h 2203"/>
                <a:gd name="T40" fmla="*/ 3408 w 3408"/>
                <a:gd name="T41" fmla="*/ 1665 h 2203"/>
                <a:gd name="T42" fmla="*/ 3404 w 3408"/>
                <a:gd name="T43" fmla="*/ 1704 h 2203"/>
                <a:gd name="T44" fmla="*/ 3384 w 3408"/>
                <a:gd name="T45" fmla="*/ 1734 h 2203"/>
                <a:gd name="T46" fmla="*/ 3341 w 3408"/>
                <a:gd name="T47" fmla="*/ 1781 h 2203"/>
                <a:gd name="T48" fmla="*/ 3270 w 3408"/>
                <a:gd name="T49" fmla="*/ 1844 h 2203"/>
                <a:gd name="T50" fmla="*/ 3166 w 3408"/>
                <a:gd name="T51" fmla="*/ 1914 h 2203"/>
                <a:gd name="T52" fmla="*/ 3024 w 3408"/>
                <a:gd name="T53" fmla="*/ 1987 h 2203"/>
                <a:gd name="T54" fmla="*/ 2839 w 3408"/>
                <a:gd name="T55" fmla="*/ 2058 h 2203"/>
                <a:gd name="T56" fmla="*/ 2604 w 3408"/>
                <a:gd name="T57" fmla="*/ 2119 h 2203"/>
                <a:gd name="T58" fmla="*/ 2316 w 3408"/>
                <a:gd name="T59" fmla="*/ 2168 h 2203"/>
                <a:gd name="T60" fmla="*/ 1970 w 3408"/>
                <a:gd name="T61" fmla="*/ 2198 h 2203"/>
                <a:gd name="T62" fmla="*/ 1567 w 3408"/>
                <a:gd name="T63" fmla="*/ 2202 h 2203"/>
                <a:gd name="T64" fmla="*/ 1199 w 3408"/>
                <a:gd name="T65" fmla="*/ 2180 h 2203"/>
                <a:gd name="T66" fmla="*/ 892 w 3408"/>
                <a:gd name="T67" fmla="*/ 2138 h 2203"/>
                <a:gd name="T68" fmla="*/ 641 w 3408"/>
                <a:gd name="T69" fmla="*/ 2080 h 2203"/>
                <a:gd name="T70" fmla="*/ 440 w 3408"/>
                <a:gd name="T71" fmla="*/ 2010 h 2203"/>
                <a:gd name="T72" fmla="*/ 284 w 3408"/>
                <a:gd name="T73" fmla="*/ 1939 h 2203"/>
                <a:gd name="T74" fmla="*/ 168 w 3408"/>
                <a:gd name="T75" fmla="*/ 1867 h 2203"/>
                <a:gd name="T76" fmla="*/ 87 w 3408"/>
                <a:gd name="T77" fmla="*/ 1802 h 2203"/>
                <a:gd name="T78" fmla="*/ 35 w 3408"/>
                <a:gd name="T79" fmla="*/ 1747 h 2203"/>
                <a:gd name="T80" fmla="*/ 8 w 3408"/>
                <a:gd name="T81" fmla="*/ 1711 h 2203"/>
                <a:gd name="T82" fmla="*/ 0 w 3408"/>
                <a:gd name="T83" fmla="*/ 1698 h 2203"/>
                <a:gd name="T84" fmla="*/ 0 w 3408"/>
                <a:gd name="T85" fmla="*/ 1603 h 2203"/>
                <a:gd name="T86" fmla="*/ 0 w 3408"/>
                <a:gd name="T87" fmla="*/ 1591 h 2203"/>
                <a:gd name="T88" fmla="*/ 1 w 3408"/>
                <a:gd name="T89" fmla="*/ 1563 h 2203"/>
                <a:gd name="T90" fmla="*/ 5 w 3408"/>
                <a:gd name="T91" fmla="*/ 1385 h 2203"/>
                <a:gd name="T92" fmla="*/ 26 w 3408"/>
                <a:gd name="T93" fmla="*/ 1054 h 2203"/>
                <a:gd name="T94" fmla="*/ 71 w 3408"/>
                <a:gd name="T95" fmla="*/ 783 h 2203"/>
                <a:gd name="T96" fmla="*/ 148 w 3408"/>
                <a:gd name="T97" fmla="*/ 562 h 2203"/>
                <a:gd name="T98" fmla="*/ 267 w 3408"/>
                <a:gd name="T99" fmla="*/ 387 h 2203"/>
                <a:gd name="T100" fmla="*/ 439 w 3408"/>
                <a:gd name="T101" fmla="*/ 247 h 2203"/>
                <a:gd name="T102" fmla="*/ 668 w 3408"/>
                <a:gd name="T103" fmla="*/ 137 h 2203"/>
                <a:gd name="T104" fmla="*/ 968 w 3408"/>
                <a:gd name="T105" fmla="*/ 49 h 2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08" h="2203">
                  <a:moveTo>
                    <a:pt x="1210" y="0"/>
                  </a:moveTo>
                  <a:lnTo>
                    <a:pt x="1211" y="3"/>
                  </a:lnTo>
                  <a:lnTo>
                    <a:pt x="1218" y="10"/>
                  </a:lnTo>
                  <a:lnTo>
                    <a:pt x="1227" y="19"/>
                  </a:lnTo>
                  <a:lnTo>
                    <a:pt x="1242" y="33"/>
                  </a:lnTo>
                  <a:lnTo>
                    <a:pt x="1261" y="49"/>
                  </a:lnTo>
                  <a:lnTo>
                    <a:pt x="1284" y="67"/>
                  </a:lnTo>
                  <a:lnTo>
                    <a:pt x="1312" y="84"/>
                  </a:lnTo>
                  <a:lnTo>
                    <a:pt x="1344" y="103"/>
                  </a:lnTo>
                  <a:lnTo>
                    <a:pt x="1381" y="122"/>
                  </a:lnTo>
                  <a:lnTo>
                    <a:pt x="1422" y="140"/>
                  </a:lnTo>
                  <a:lnTo>
                    <a:pt x="1468" y="156"/>
                  </a:lnTo>
                  <a:lnTo>
                    <a:pt x="1519" y="170"/>
                  </a:lnTo>
                  <a:lnTo>
                    <a:pt x="1576" y="179"/>
                  </a:lnTo>
                  <a:lnTo>
                    <a:pt x="1637" y="186"/>
                  </a:lnTo>
                  <a:lnTo>
                    <a:pt x="1703" y="189"/>
                  </a:lnTo>
                  <a:lnTo>
                    <a:pt x="1771" y="186"/>
                  </a:lnTo>
                  <a:lnTo>
                    <a:pt x="1832" y="179"/>
                  </a:lnTo>
                  <a:lnTo>
                    <a:pt x="1887" y="170"/>
                  </a:lnTo>
                  <a:lnTo>
                    <a:pt x="1939" y="156"/>
                  </a:lnTo>
                  <a:lnTo>
                    <a:pt x="1985" y="140"/>
                  </a:lnTo>
                  <a:lnTo>
                    <a:pt x="2027" y="122"/>
                  </a:lnTo>
                  <a:lnTo>
                    <a:pt x="2064" y="103"/>
                  </a:lnTo>
                  <a:lnTo>
                    <a:pt x="2096" y="84"/>
                  </a:lnTo>
                  <a:lnTo>
                    <a:pt x="2124" y="67"/>
                  </a:lnTo>
                  <a:lnTo>
                    <a:pt x="2147" y="49"/>
                  </a:lnTo>
                  <a:lnTo>
                    <a:pt x="2166" y="33"/>
                  </a:lnTo>
                  <a:lnTo>
                    <a:pt x="2179" y="19"/>
                  </a:lnTo>
                  <a:lnTo>
                    <a:pt x="2190" y="10"/>
                  </a:lnTo>
                  <a:lnTo>
                    <a:pt x="2196" y="3"/>
                  </a:lnTo>
                  <a:lnTo>
                    <a:pt x="2198" y="0"/>
                  </a:lnTo>
                  <a:lnTo>
                    <a:pt x="2325" y="25"/>
                  </a:lnTo>
                  <a:lnTo>
                    <a:pt x="2443" y="50"/>
                  </a:lnTo>
                  <a:lnTo>
                    <a:pt x="2551" y="78"/>
                  </a:lnTo>
                  <a:lnTo>
                    <a:pt x="2652" y="107"/>
                  </a:lnTo>
                  <a:lnTo>
                    <a:pt x="2744" y="139"/>
                  </a:lnTo>
                  <a:lnTo>
                    <a:pt x="2828" y="173"/>
                  </a:lnTo>
                  <a:lnTo>
                    <a:pt x="2906" y="211"/>
                  </a:lnTo>
                  <a:lnTo>
                    <a:pt x="2975" y="250"/>
                  </a:lnTo>
                  <a:lnTo>
                    <a:pt x="3039" y="295"/>
                  </a:lnTo>
                  <a:lnTo>
                    <a:pt x="3096" y="341"/>
                  </a:lnTo>
                  <a:lnTo>
                    <a:pt x="3146" y="392"/>
                  </a:lnTo>
                  <a:lnTo>
                    <a:pt x="3191" y="448"/>
                  </a:lnTo>
                  <a:lnTo>
                    <a:pt x="3230" y="508"/>
                  </a:lnTo>
                  <a:lnTo>
                    <a:pt x="3264" y="573"/>
                  </a:lnTo>
                  <a:lnTo>
                    <a:pt x="3294" y="642"/>
                  </a:lnTo>
                  <a:lnTo>
                    <a:pt x="3320" y="718"/>
                  </a:lnTo>
                  <a:lnTo>
                    <a:pt x="3340" y="798"/>
                  </a:lnTo>
                  <a:lnTo>
                    <a:pt x="3358" y="885"/>
                  </a:lnTo>
                  <a:lnTo>
                    <a:pt x="3373" y="977"/>
                  </a:lnTo>
                  <a:lnTo>
                    <a:pt x="3384" y="1076"/>
                  </a:lnTo>
                  <a:lnTo>
                    <a:pt x="3392" y="1182"/>
                  </a:lnTo>
                  <a:lnTo>
                    <a:pt x="3398" y="1296"/>
                  </a:lnTo>
                  <a:lnTo>
                    <a:pt x="3403" y="1415"/>
                  </a:lnTo>
                  <a:lnTo>
                    <a:pt x="3405" y="1542"/>
                  </a:lnTo>
                  <a:lnTo>
                    <a:pt x="3407" y="1572"/>
                  </a:lnTo>
                  <a:lnTo>
                    <a:pt x="3407" y="1593"/>
                  </a:lnTo>
                  <a:lnTo>
                    <a:pt x="3407" y="1608"/>
                  </a:lnTo>
                  <a:lnTo>
                    <a:pt x="3407" y="1614"/>
                  </a:lnTo>
                  <a:lnTo>
                    <a:pt x="3407" y="1617"/>
                  </a:lnTo>
                  <a:lnTo>
                    <a:pt x="3408" y="1616"/>
                  </a:lnTo>
                  <a:lnTo>
                    <a:pt x="3408" y="1637"/>
                  </a:lnTo>
                  <a:lnTo>
                    <a:pt x="3408" y="1665"/>
                  </a:lnTo>
                  <a:lnTo>
                    <a:pt x="3408" y="1698"/>
                  </a:lnTo>
                  <a:lnTo>
                    <a:pt x="3407" y="1700"/>
                  </a:lnTo>
                  <a:lnTo>
                    <a:pt x="3404" y="1704"/>
                  </a:lnTo>
                  <a:lnTo>
                    <a:pt x="3400" y="1711"/>
                  </a:lnTo>
                  <a:lnTo>
                    <a:pt x="3393" y="1721"/>
                  </a:lnTo>
                  <a:lnTo>
                    <a:pt x="3384" y="1734"/>
                  </a:lnTo>
                  <a:lnTo>
                    <a:pt x="3373" y="1747"/>
                  </a:lnTo>
                  <a:lnTo>
                    <a:pt x="3358" y="1764"/>
                  </a:lnTo>
                  <a:lnTo>
                    <a:pt x="3341" y="1781"/>
                  </a:lnTo>
                  <a:lnTo>
                    <a:pt x="3321" y="1802"/>
                  </a:lnTo>
                  <a:lnTo>
                    <a:pt x="3297" y="1822"/>
                  </a:lnTo>
                  <a:lnTo>
                    <a:pt x="3270" y="1844"/>
                  </a:lnTo>
                  <a:lnTo>
                    <a:pt x="3240" y="1867"/>
                  </a:lnTo>
                  <a:lnTo>
                    <a:pt x="3204" y="1890"/>
                  </a:lnTo>
                  <a:lnTo>
                    <a:pt x="3166" y="1914"/>
                  </a:lnTo>
                  <a:lnTo>
                    <a:pt x="3123" y="1939"/>
                  </a:lnTo>
                  <a:lnTo>
                    <a:pt x="3077" y="1963"/>
                  </a:lnTo>
                  <a:lnTo>
                    <a:pt x="3024" y="1987"/>
                  </a:lnTo>
                  <a:lnTo>
                    <a:pt x="2968" y="2010"/>
                  </a:lnTo>
                  <a:lnTo>
                    <a:pt x="2906" y="2035"/>
                  </a:lnTo>
                  <a:lnTo>
                    <a:pt x="2839" y="2058"/>
                  </a:lnTo>
                  <a:lnTo>
                    <a:pt x="2766" y="2080"/>
                  </a:lnTo>
                  <a:lnTo>
                    <a:pt x="2688" y="2100"/>
                  </a:lnTo>
                  <a:lnTo>
                    <a:pt x="2604" y="2119"/>
                  </a:lnTo>
                  <a:lnTo>
                    <a:pt x="2515" y="2138"/>
                  </a:lnTo>
                  <a:lnTo>
                    <a:pt x="2420" y="2154"/>
                  </a:lnTo>
                  <a:lnTo>
                    <a:pt x="2316" y="2168"/>
                  </a:lnTo>
                  <a:lnTo>
                    <a:pt x="2208" y="2180"/>
                  </a:lnTo>
                  <a:lnTo>
                    <a:pt x="2092" y="2189"/>
                  </a:lnTo>
                  <a:lnTo>
                    <a:pt x="1970" y="2198"/>
                  </a:lnTo>
                  <a:lnTo>
                    <a:pt x="1841" y="2202"/>
                  </a:lnTo>
                  <a:lnTo>
                    <a:pt x="1703" y="2203"/>
                  </a:lnTo>
                  <a:lnTo>
                    <a:pt x="1567" y="2202"/>
                  </a:lnTo>
                  <a:lnTo>
                    <a:pt x="1438" y="2198"/>
                  </a:lnTo>
                  <a:lnTo>
                    <a:pt x="1314" y="2189"/>
                  </a:lnTo>
                  <a:lnTo>
                    <a:pt x="1199" y="2180"/>
                  </a:lnTo>
                  <a:lnTo>
                    <a:pt x="1090" y="2168"/>
                  </a:lnTo>
                  <a:lnTo>
                    <a:pt x="988" y="2154"/>
                  </a:lnTo>
                  <a:lnTo>
                    <a:pt x="892" y="2138"/>
                  </a:lnTo>
                  <a:lnTo>
                    <a:pt x="802" y="2119"/>
                  </a:lnTo>
                  <a:lnTo>
                    <a:pt x="720" y="2100"/>
                  </a:lnTo>
                  <a:lnTo>
                    <a:pt x="641" y="2080"/>
                  </a:lnTo>
                  <a:lnTo>
                    <a:pt x="569" y="2058"/>
                  </a:lnTo>
                  <a:lnTo>
                    <a:pt x="502" y="2035"/>
                  </a:lnTo>
                  <a:lnTo>
                    <a:pt x="440" y="2010"/>
                  </a:lnTo>
                  <a:lnTo>
                    <a:pt x="383" y="1987"/>
                  </a:lnTo>
                  <a:lnTo>
                    <a:pt x="331" y="1963"/>
                  </a:lnTo>
                  <a:lnTo>
                    <a:pt x="284" y="1939"/>
                  </a:lnTo>
                  <a:lnTo>
                    <a:pt x="242" y="1914"/>
                  </a:lnTo>
                  <a:lnTo>
                    <a:pt x="202" y="1890"/>
                  </a:lnTo>
                  <a:lnTo>
                    <a:pt x="168" y="1867"/>
                  </a:lnTo>
                  <a:lnTo>
                    <a:pt x="137" y="1844"/>
                  </a:lnTo>
                  <a:lnTo>
                    <a:pt x="110" y="1822"/>
                  </a:lnTo>
                  <a:lnTo>
                    <a:pt x="87" y="1802"/>
                  </a:lnTo>
                  <a:lnTo>
                    <a:pt x="67" y="1781"/>
                  </a:lnTo>
                  <a:lnTo>
                    <a:pt x="49" y="1764"/>
                  </a:lnTo>
                  <a:lnTo>
                    <a:pt x="35" y="1747"/>
                  </a:lnTo>
                  <a:lnTo>
                    <a:pt x="23" y="1734"/>
                  </a:lnTo>
                  <a:lnTo>
                    <a:pt x="15" y="1721"/>
                  </a:lnTo>
                  <a:lnTo>
                    <a:pt x="8" y="1711"/>
                  </a:lnTo>
                  <a:lnTo>
                    <a:pt x="4" y="1704"/>
                  </a:lnTo>
                  <a:lnTo>
                    <a:pt x="1" y="1700"/>
                  </a:lnTo>
                  <a:lnTo>
                    <a:pt x="0" y="1698"/>
                  </a:lnTo>
                  <a:lnTo>
                    <a:pt x="0" y="1658"/>
                  </a:lnTo>
                  <a:lnTo>
                    <a:pt x="0" y="1628"/>
                  </a:lnTo>
                  <a:lnTo>
                    <a:pt x="0" y="1603"/>
                  </a:lnTo>
                  <a:lnTo>
                    <a:pt x="0" y="1587"/>
                  </a:lnTo>
                  <a:lnTo>
                    <a:pt x="0" y="1590"/>
                  </a:lnTo>
                  <a:lnTo>
                    <a:pt x="0" y="1591"/>
                  </a:lnTo>
                  <a:lnTo>
                    <a:pt x="0" y="1587"/>
                  </a:lnTo>
                  <a:lnTo>
                    <a:pt x="1" y="1578"/>
                  </a:lnTo>
                  <a:lnTo>
                    <a:pt x="1" y="1563"/>
                  </a:lnTo>
                  <a:lnTo>
                    <a:pt x="1" y="1540"/>
                  </a:lnTo>
                  <a:lnTo>
                    <a:pt x="3" y="1509"/>
                  </a:lnTo>
                  <a:lnTo>
                    <a:pt x="5" y="1385"/>
                  </a:lnTo>
                  <a:lnTo>
                    <a:pt x="11" y="1267"/>
                  </a:lnTo>
                  <a:lnTo>
                    <a:pt x="18" y="1157"/>
                  </a:lnTo>
                  <a:lnTo>
                    <a:pt x="26" y="1054"/>
                  </a:lnTo>
                  <a:lnTo>
                    <a:pt x="38" y="958"/>
                  </a:lnTo>
                  <a:lnTo>
                    <a:pt x="53" y="867"/>
                  </a:lnTo>
                  <a:lnTo>
                    <a:pt x="71" y="783"/>
                  </a:lnTo>
                  <a:lnTo>
                    <a:pt x="92" y="704"/>
                  </a:lnTo>
                  <a:lnTo>
                    <a:pt x="118" y="631"/>
                  </a:lnTo>
                  <a:lnTo>
                    <a:pt x="148" y="562"/>
                  </a:lnTo>
                  <a:lnTo>
                    <a:pt x="183" y="499"/>
                  </a:lnTo>
                  <a:lnTo>
                    <a:pt x="223" y="441"/>
                  </a:lnTo>
                  <a:lnTo>
                    <a:pt x="267" y="387"/>
                  </a:lnTo>
                  <a:lnTo>
                    <a:pt x="318" y="337"/>
                  </a:lnTo>
                  <a:lnTo>
                    <a:pt x="375" y="289"/>
                  </a:lnTo>
                  <a:lnTo>
                    <a:pt x="439" y="247"/>
                  </a:lnTo>
                  <a:lnTo>
                    <a:pt x="508" y="208"/>
                  </a:lnTo>
                  <a:lnTo>
                    <a:pt x="584" y="171"/>
                  </a:lnTo>
                  <a:lnTo>
                    <a:pt x="668" y="137"/>
                  </a:lnTo>
                  <a:lnTo>
                    <a:pt x="760" y="106"/>
                  </a:lnTo>
                  <a:lnTo>
                    <a:pt x="859" y="76"/>
                  </a:lnTo>
                  <a:lnTo>
                    <a:pt x="968" y="49"/>
                  </a:lnTo>
                  <a:lnTo>
                    <a:pt x="1083" y="25"/>
                  </a:lnTo>
                  <a:lnTo>
                    <a:pt x="12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69A99A-F7C5-4C75-9A08-7B7E820460DB}"/>
              </a:ext>
            </a:extLst>
          </p:cNvPr>
          <p:cNvSpPr/>
          <p:nvPr/>
        </p:nvSpPr>
        <p:spPr>
          <a:xfrm>
            <a:off x="2756905" y="3961365"/>
            <a:ext cx="5879326" cy="788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40D3B15-F114-4636-BAAA-CD44183A9177}"/>
              </a:ext>
            </a:extLst>
          </p:cNvPr>
          <p:cNvGrpSpPr/>
          <p:nvPr/>
        </p:nvGrpSpPr>
        <p:grpSpPr>
          <a:xfrm>
            <a:off x="11604550" y="6213597"/>
            <a:ext cx="331614" cy="376102"/>
            <a:chOff x="8425180" y="-1253631"/>
            <a:chExt cx="4745038" cy="5381625"/>
          </a:xfrm>
          <a:solidFill>
            <a:schemeClr val="bg1">
              <a:lumMod val="95000"/>
            </a:schemeClr>
          </a:solidFill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A19B0BA-5EE6-432D-9410-A311F4930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5180" y="-521794"/>
              <a:ext cx="4745038" cy="4649788"/>
            </a:xfrm>
            <a:custGeom>
              <a:avLst/>
              <a:gdLst>
                <a:gd name="T0" fmla="*/ 2051 w 2989"/>
                <a:gd name="T1" fmla="*/ 4 h 2929"/>
                <a:gd name="T2" fmla="*/ 2088 w 2989"/>
                <a:gd name="T3" fmla="*/ 15 h 2929"/>
                <a:gd name="T4" fmla="*/ 2254 w 2989"/>
                <a:gd name="T5" fmla="*/ 102 h 2929"/>
                <a:gd name="T6" fmla="*/ 2538 w 2989"/>
                <a:gd name="T7" fmla="*/ 325 h 2929"/>
                <a:gd name="T8" fmla="*/ 2763 w 2989"/>
                <a:gd name="T9" fmla="*/ 608 h 2929"/>
                <a:gd name="T10" fmla="*/ 2916 w 2989"/>
                <a:gd name="T11" fmla="*/ 940 h 2929"/>
                <a:gd name="T12" fmla="*/ 2986 w 2989"/>
                <a:gd name="T13" fmla="*/ 1309 h 2929"/>
                <a:gd name="T14" fmla="*/ 2961 w 2989"/>
                <a:gd name="T15" fmla="*/ 1698 h 2929"/>
                <a:gd name="T16" fmla="*/ 2843 w 2989"/>
                <a:gd name="T17" fmla="*/ 2057 h 2929"/>
                <a:gd name="T18" fmla="*/ 2644 w 2989"/>
                <a:gd name="T19" fmla="*/ 2370 h 2929"/>
                <a:gd name="T20" fmla="*/ 2378 w 2989"/>
                <a:gd name="T21" fmla="*/ 2626 h 2929"/>
                <a:gd name="T22" fmla="*/ 2056 w 2989"/>
                <a:gd name="T23" fmla="*/ 2810 h 2929"/>
                <a:gd name="T24" fmla="*/ 1690 w 2989"/>
                <a:gd name="T25" fmla="*/ 2913 h 2929"/>
                <a:gd name="T26" fmla="*/ 1299 w 2989"/>
                <a:gd name="T27" fmla="*/ 2913 h 2929"/>
                <a:gd name="T28" fmla="*/ 933 w 2989"/>
                <a:gd name="T29" fmla="*/ 2810 h 2929"/>
                <a:gd name="T30" fmla="*/ 610 w 2989"/>
                <a:gd name="T31" fmla="*/ 2626 h 2929"/>
                <a:gd name="T32" fmla="*/ 344 w 2989"/>
                <a:gd name="T33" fmla="*/ 2370 h 2929"/>
                <a:gd name="T34" fmla="*/ 145 w 2989"/>
                <a:gd name="T35" fmla="*/ 2057 h 2929"/>
                <a:gd name="T36" fmla="*/ 28 w 2989"/>
                <a:gd name="T37" fmla="*/ 1698 h 2929"/>
                <a:gd name="T38" fmla="*/ 3 w 2989"/>
                <a:gd name="T39" fmla="*/ 1309 h 2929"/>
                <a:gd name="T40" fmla="*/ 72 w 2989"/>
                <a:gd name="T41" fmla="*/ 940 h 2929"/>
                <a:gd name="T42" fmla="*/ 226 w 2989"/>
                <a:gd name="T43" fmla="*/ 608 h 2929"/>
                <a:gd name="T44" fmla="*/ 450 w 2989"/>
                <a:gd name="T45" fmla="*/ 325 h 2929"/>
                <a:gd name="T46" fmla="*/ 734 w 2989"/>
                <a:gd name="T47" fmla="*/ 102 h 2929"/>
                <a:gd name="T48" fmla="*/ 901 w 2989"/>
                <a:gd name="T49" fmla="*/ 15 h 2929"/>
                <a:gd name="T50" fmla="*/ 938 w 2989"/>
                <a:gd name="T51" fmla="*/ 4 h 2929"/>
                <a:gd name="T52" fmla="*/ 993 w 2989"/>
                <a:gd name="T53" fmla="*/ 1 h 2929"/>
                <a:gd name="T54" fmla="*/ 1045 w 2989"/>
                <a:gd name="T55" fmla="*/ 26 h 2929"/>
                <a:gd name="T56" fmla="*/ 1074 w 2989"/>
                <a:gd name="T57" fmla="*/ 98 h 2929"/>
                <a:gd name="T58" fmla="*/ 1057 w 2989"/>
                <a:gd name="T59" fmla="*/ 231 h 2929"/>
                <a:gd name="T60" fmla="*/ 995 w 2989"/>
                <a:gd name="T61" fmla="*/ 343 h 2929"/>
                <a:gd name="T62" fmla="*/ 928 w 2989"/>
                <a:gd name="T63" fmla="*/ 415 h 2929"/>
                <a:gd name="T64" fmla="*/ 895 w 2989"/>
                <a:gd name="T65" fmla="*/ 441 h 2929"/>
                <a:gd name="T66" fmla="*/ 654 w 2989"/>
                <a:gd name="T67" fmla="*/ 651 h 2929"/>
                <a:gd name="T68" fmla="*/ 479 w 2989"/>
                <a:gd name="T69" fmla="*/ 922 h 2929"/>
                <a:gd name="T70" fmla="*/ 385 w 2989"/>
                <a:gd name="T71" fmla="*/ 1236 h 2929"/>
                <a:gd name="T72" fmla="*/ 385 w 2989"/>
                <a:gd name="T73" fmla="*/ 1573 h 2929"/>
                <a:gd name="T74" fmla="*/ 476 w 2989"/>
                <a:gd name="T75" fmla="*/ 1884 h 2929"/>
                <a:gd name="T76" fmla="*/ 646 w 2989"/>
                <a:gd name="T77" fmla="*/ 2151 h 2929"/>
                <a:gd name="T78" fmla="*/ 883 w 2989"/>
                <a:gd name="T79" fmla="*/ 2362 h 2929"/>
                <a:gd name="T80" fmla="*/ 1169 w 2989"/>
                <a:gd name="T81" fmla="*/ 2501 h 2929"/>
                <a:gd name="T82" fmla="*/ 1494 w 2989"/>
                <a:gd name="T83" fmla="*/ 2557 h 2929"/>
                <a:gd name="T84" fmla="*/ 1820 w 2989"/>
                <a:gd name="T85" fmla="*/ 2501 h 2929"/>
                <a:gd name="T86" fmla="*/ 2106 w 2989"/>
                <a:gd name="T87" fmla="*/ 2362 h 2929"/>
                <a:gd name="T88" fmla="*/ 2342 w 2989"/>
                <a:gd name="T89" fmla="*/ 2151 h 2929"/>
                <a:gd name="T90" fmla="*/ 2513 w 2989"/>
                <a:gd name="T91" fmla="*/ 1884 h 2929"/>
                <a:gd name="T92" fmla="*/ 2604 w 2989"/>
                <a:gd name="T93" fmla="*/ 1573 h 2929"/>
                <a:gd name="T94" fmla="*/ 2604 w 2989"/>
                <a:gd name="T95" fmla="*/ 1236 h 2929"/>
                <a:gd name="T96" fmla="*/ 2509 w 2989"/>
                <a:gd name="T97" fmla="*/ 922 h 2929"/>
                <a:gd name="T98" fmla="*/ 2335 w 2989"/>
                <a:gd name="T99" fmla="*/ 651 h 2929"/>
                <a:gd name="T100" fmla="*/ 2094 w 2989"/>
                <a:gd name="T101" fmla="*/ 441 h 2929"/>
                <a:gd name="T102" fmla="*/ 2061 w 2989"/>
                <a:gd name="T103" fmla="*/ 415 h 2929"/>
                <a:gd name="T104" fmla="*/ 1993 w 2989"/>
                <a:gd name="T105" fmla="*/ 343 h 2929"/>
                <a:gd name="T106" fmla="*/ 1931 w 2989"/>
                <a:gd name="T107" fmla="*/ 231 h 2929"/>
                <a:gd name="T108" fmla="*/ 1915 w 2989"/>
                <a:gd name="T109" fmla="*/ 98 h 2929"/>
                <a:gd name="T110" fmla="*/ 1943 w 2989"/>
                <a:gd name="T111" fmla="*/ 26 h 2929"/>
                <a:gd name="T112" fmla="*/ 1996 w 2989"/>
                <a:gd name="T113" fmla="*/ 1 h 2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89" h="2929">
                  <a:moveTo>
                    <a:pt x="2010" y="0"/>
                  </a:moveTo>
                  <a:lnTo>
                    <a:pt x="2024" y="1"/>
                  </a:lnTo>
                  <a:lnTo>
                    <a:pt x="2037" y="2"/>
                  </a:lnTo>
                  <a:lnTo>
                    <a:pt x="2051" y="4"/>
                  </a:lnTo>
                  <a:lnTo>
                    <a:pt x="2062" y="7"/>
                  </a:lnTo>
                  <a:lnTo>
                    <a:pt x="2072" y="10"/>
                  </a:lnTo>
                  <a:lnTo>
                    <a:pt x="2081" y="12"/>
                  </a:lnTo>
                  <a:lnTo>
                    <a:pt x="2088" y="15"/>
                  </a:lnTo>
                  <a:lnTo>
                    <a:pt x="2092" y="16"/>
                  </a:lnTo>
                  <a:lnTo>
                    <a:pt x="2093" y="17"/>
                  </a:lnTo>
                  <a:lnTo>
                    <a:pt x="2175" y="58"/>
                  </a:lnTo>
                  <a:lnTo>
                    <a:pt x="2254" y="102"/>
                  </a:lnTo>
                  <a:lnTo>
                    <a:pt x="2330" y="151"/>
                  </a:lnTo>
                  <a:lnTo>
                    <a:pt x="2403" y="205"/>
                  </a:lnTo>
                  <a:lnTo>
                    <a:pt x="2472" y="263"/>
                  </a:lnTo>
                  <a:lnTo>
                    <a:pt x="2538" y="325"/>
                  </a:lnTo>
                  <a:lnTo>
                    <a:pt x="2601" y="391"/>
                  </a:lnTo>
                  <a:lnTo>
                    <a:pt x="2659" y="460"/>
                  </a:lnTo>
                  <a:lnTo>
                    <a:pt x="2714" y="532"/>
                  </a:lnTo>
                  <a:lnTo>
                    <a:pt x="2763" y="608"/>
                  </a:lnTo>
                  <a:lnTo>
                    <a:pt x="2808" y="686"/>
                  </a:lnTo>
                  <a:lnTo>
                    <a:pt x="2850" y="769"/>
                  </a:lnTo>
                  <a:lnTo>
                    <a:pt x="2885" y="852"/>
                  </a:lnTo>
                  <a:lnTo>
                    <a:pt x="2916" y="940"/>
                  </a:lnTo>
                  <a:lnTo>
                    <a:pt x="2941" y="1029"/>
                  </a:lnTo>
                  <a:lnTo>
                    <a:pt x="2962" y="1121"/>
                  </a:lnTo>
                  <a:lnTo>
                    <a:pt x="2976" y="1214"/>
                  </a:lnTo>
                  <a:lnTo>
                    <a:pt x="2986" y="1309"/>
                  </a:lnTo>
                  <a:lnTo>
                    <a:pt x="2989" y="1406"/>
                  </a:lnTo>
                  <a:lnTo>
                    <a:pt x="2986" y="1505"/>
                  </a:lnTo>
                  <a:lnTo>
                    <a:pt x="2976" y="1602"/>
                  </a:lnTo>
                  <a:lnTo>
                    <a:pt x="2961" y="1698"/>
                  </a:lnTo>
                  <a:lnTo>
                    <a:pt x="2939" y="1791"/>
                  </a:lnTo>
                  <a:lnTo>
                    <a:pt x="2913" y="1882"/>
                  </a:lnTo>
                  <a:lnTo>
                    <a:pt x="2881" y="1971"/>
                  </a:lnTo>
                  <a:lnTo>
                    <a:pt x="2843" y="2057"/>
                  </a:lnTo>
                  <a:lnTo>
                    <a:pt x="2800" y="2140"/>
                  </a:lnTo>
                  <a:lnTo>
                    <a:pt x="2753" y="2219"/>
                  </a:lnTo>
                  <a:lnTo>
                    <a:pt x="2701" y="2297"/>
                  </a:lnTo>
                  <a:lnTo>
                    <a:pt x="2644" y="2370"/>
                  </a:lnTo>
                  <a:lnTo>
                    <a:pt x="2584" y="2440"/>
                  </a:lnTo>
                  <a:lnTo>
                    <a:pt x="2519" y="2506"/>
                  </a:lnTo>
                  <a:lnTo>
                    <a:pt x="2451" y="2568"/>
                  </a:lnTo>
                  <a:lnTo>
                    <a:pt x="2378" y="2626"/>
                  </a:lnTo>
                  <a:lnTo>
                    <a:pt x="2302" y="2679"/>
                  </a:lnTo>
                  <a:lnTo>
                    <a:pt x="2223" y="2728"/>
                  </a:lnTo>
                  <a:lnTo>
                    <a:pt x="2140" y="2772"/>
                  </a:lnTo>
                  <a:lnTo>
                    <a:pt x="2056" y="2810"/>
                  </a:lnTo>
                  <a:lnTo>
                    <a:pt x="1968" y="2844"/>
                  </a:lnTo>
                  <a:lnTo>
                    <a:pt x="1877" y="2873"/>
                  </a:lnTo>
                  <a:lnTo>
                    <a:pt x="1785" y="2896"/>
                  </a:lnTo>
                  <a:lnTo>
                    <a:pt x="1690" y="2913"/>
                  </a:lnTo>
                  <a:lnTo>
                    <a:pt x="1593" y="2924"/>
                  </a:lnTo>
                  <a:lnTo>
                    <a:pt x="1494" y="2929"/>
                  </a:lnTo>
                  <a:lnTo>
                    <a:pt x="1396" y="2924"/>
                  </a:lnTo>
                  <a:lnTo>
                    <a:pt x="1299" y="2913"/>
                  </a:lnTo>
                  <a:lnTo>
                    <a:pt x="1204" y="2896"/>
                  </a:lnTo>
                  <a:lnTo>
                    <a:pt x="1111" y="2873"/>
                  </a:lnTo>
                  <a:lnTo>
                    <a:pt x="1021" y="2844"/>
                  </a:lnTo>
                  <a:lnTo>
                    <a:pt x="933" y="2810"/>
                  </a:lnTo>
                  <a:lnTo>
                    <a:pt x="847" y="2772"/>
                  </a:lnTo>
                  <a:lnTo>
                    <a:pt x="766" y="2728"/>
                  </a:lnTo>
                  <a:lnTo>
                    <a:pt x="687" y="2679"/>
                  </a:lnTo>
                  <a:lnTo>
                    <a:pt x="610" y="2626"/>
                  </a:lnTo>
                  <a:lnTo>
                    <a:pt x="538" y="2568"/>
                  </a:lnTo>
                  <a:lnTo>
                    <a:pt x="469" y="2506"/>
                  </a:lnTo>
                  <a:lnTo>
                    <a:pt x="405" y="2440"/>
                  </a:lnTo>
                  <a:lnTo>
                    <a:pt x="344" y="2370"/>
                  </a:lnTo>
                  <a:lnTo>
                    <a:pt x="288" y="2297"/>
                  </a:lnTo>
                  <a:lnTo>
                    <a:pt x="235" y="2219"/>
                  </a:lnTo>
                  <a:lnTo>
                    <a:pt x="189" y="2140"/>
                  </a:lnTo>
                  <a:lnTo>
                    <a:pt x="145" y="2057"/>
                  </a:lnTo>
                  <a:lnTo>
                    <a:pt x="108" y="1971"/>
                  </a:lnTo>
                  <a:lnTo>
                    <a:pt x="76" y="1882"/>
                  </a:lnTo>
                  <a:lnTo>
                    <a:pt x="49" y="1791"/>
                  </a:lnTo>
                  <a:lnTo>
                    <a:pt x="28" y="1698"/>
                  </a:lnTo>
                  <a:lnTo>
                    <a:pt x="12" y="1602"/>
                  </a:lnTo>
                  <a:lnTo>
                    <a:pt x="3" y="1505"/>
                  </a:lnTo>
                  <a:lnTo>
                    <a:pt x="0" y="1406"/>
                  </a:lnTo>
                  <a:lnTo>
                    <a:pt x="3" y="1309"/>
                  </a:lnTo>
                  <a:lnTo>
                    <a:pt x="12" y="1214"/>
                  </a:lnTo>
                  <a:lnTo>
                    <a:pt x="27" y="1121"/>
                  </a:lnTo>
                  <a:lnTo>
                    <a:pt x="47" y="1029"/>
                  </a:lnTo>
                  <a:lnTo>
                    <a:pt x="72" y="940"/>
                  </a:lnTo>
                  <a:lnTo>
                    <a:pt x="103" y="852"/>
                  </a:lnTo>
                  <a:lnTo>
                    <a:pt x="139" y="769"/>
                  </a:lnTo>
                  <a:lnTo>
                    <a:pt x="180" y="686"/>
                  </a:lnTo>
                  <a:lnTo>
                    <a:pt x="226" y="608"/>
                  </a:lnTo>
                  <a:lnTo>
                    <a:pt x="275" y="532"/>
                  </a:lnTo>
                  <a:lnTo>
                    <a:pt x="330" y="460"/>
                  </a:lnTo>
                  <a:lnTo>
                    <a:pt x="388" y="391"/>
                  </a:lnTo>
                  <a:lnTo>
                    <a:pt x="450" y="325"/>
                  </a:lnTo>
                  <a:lnTo>
                    <a:pt x="515" y="263"/>
                  </a:lnTo>
                  <a:lnTo>
                    <a:pt x="586" y="205"/>
                  </a:lnTo>
                  <a:lnTo>
                    <a:pt x="659" y="151"/>
                  </a:lnTo>
                  <a:lnTo>
                    <a:pt x="734" y="102"/>
                  </a:lnTo>
                  <a:lnTo>
                    <a:pt x="813" y="58"/>
                  </a:lnTo>
                  <a:lnTo>
                    <a:pt x="896" y="17"/>
                  </a:lnTo>
                  <a:lnTo>
                    <a:pt x="897" y="16"/>
                  </a:lnTo>
                  <a:lnTo>
                    <a:pt x="901" y="15"/>
                  </a:lnTo>
                  <a:lnTo>
                    <a:pt x="908" y="12"/>
                  </a:lnTo>
                  <a:lnTo>
                    <a:pt x="917" y="10"/>
                  </a:lnTo>
                  <a:lnTo>
                    <a:pt x="927" y="7"/>
                  </a:lnTo>
                  <a:lnTo>
                    <a:pt x="938" y="4"/>
                  </a:lnTo>
                  <a:lnTo>
                    <a:pt x="951" y="2"/>
                  </a:lnTo>
                  <a:lnTo>
                    <a:pt x="965" y="1"/>
                  </a:lnTo>
                  <a:lnTo>
                    <a:pt x="978" y="0"/>
                  </a:lnTo>
                  <a:lnTo>
                    <a:pt x="993" y="1"/>
                  </a:lnTo>
                  <a:lnTo>
                    <a:pt x="1007" y="4"/>
                  </a:lnTo>
                  <a:lnTo>
                    <a:pt x="1021" y="9"/>
                  </a:lnTo>
                  <a:lnTo>
                    <a:pt x="1033" y="16"/>
                  </a:lnTo>
                  <a:lnTo>
                    <a:pt x="1045" y="26"/>
                  </a:lnTo>
                  <a:lnTo>
                    <a:pt x="1055" y="39"/>
                  </a:lnTo>
                  <a:lnTo>
                    <a:pt x="1064" y="55"/>
                  </a:lnTo>
                  <a:lnTo>
                    <a:pt x="1070" y="74"/>
                  </a:lnTo>
                  <a:lnTo>
                    <a:pt x="1074" y="98"/>
                  </a:lnTo>
                  <a:lnTo>
                    <a:pt x="1075" y="126"/>
                  </a:lnTo>
                  <a:lnTo>
                    <a:pt x="1073" y="163"/>
                  </a:lnTo>
                  <a:lnTo>
                    <a:pt x="1067" y="198"/>
                  </a:lnTo>
                  <a:lnTo>
                    <a:pt x="1057" y="231"/>
                  </a:lnTo>
                  <a:lnTo>
                    <a:pt x="1044" y="263"/>
                  </a:lnTo>
                  <a:lnTo>
                    <a:pt x="1030" y="292"/>
                  </a:lnTo>
                  <a:lnTo>
                    <a:pt x="1012" y="318"/>
                  </a:lnTo>
                  <a:lnTo>
                    <a:pt x="995" y="343"/>
                  </a:lnTo>
                  <a:lnTo>
                    <a:pt x="977" y="365"/>
                  </a:lnTo>
                  <a:lnTo>
                    <a:pt x="960" y="384"/>
                  </a:lnTo>
                  <a:lnTo>
                    <a:pt x="943" y="402"/>
                  </a:lnTo>
                  <a:lnTo>
                    <a:pt x="928" y="415"/>
                  </a:lnTo>
                  <a:lnTo>
                    <a:pt x="914" y="427"/>
                  </a:lnTo>
                  <a:lnTo>
                    <a:pt x="904" y="435"/>
                  </a:lnTo>
                  <a:lnTo>
                    <a:pt x="898" y="440"/>
                  </a:lnTo>
                  <a:lnTo>
                    <a:pt x="895" y="441"/>
                  </a:lnTo>
                  <a:lnTo>
                    <a:pt x="830" y="488"/>
                  </a:lnTo>
                  <a:lnTo>
                    <a:pt x="767" y="538"/>
                  </a:lnTo>
                  <a:lnTo>
                    <a:pt x="708" y="593"/>
                  </a:lnTo>
                  <a:lnTo>
                    <a:pt x="654" y="651"/>
                  </a:lnTo>
                  <a:lnTo>
                    <a:pt x="603" y="714"/>
                  </a:lnTo>
                  <a:lnTo>
                    <a:pt x="558" y="780"/>
                  </a:lnTo>
                  <a:lnTo>
                    <a:pt x="515" y="849"/>
                  </a:lnTo>
                  <a:lnTo>
                    <a:pt x="479" y="922"/>
                  </a:lnTo>
                  <a:lnTo>
                    <a:pt x="447" y="996"/>
                  </a:lnTo>
                  <a:lnTo>
                    <a:pt x="421" y="1074"/>
                  </a:lnTo>
                  <a:lnTo>
                    <a:pt x="400" y="1153"/>
                  </a:lnTo>
                  <a:lnTo>
                    <a:pt x="385" y="1236"/>
                  </a:lnTo>
                  <a:lnTo>
                    <a:pt x="375" y="1321"/>
                  </a:lnTo>
                  <a:lnTo>
                    <a:pt x="372" y="1406"/>
                  </a:lnTo>
                  <a:lnTo>
                    <a:pt x="375" y="1491"/>
                  </a:lnTo>
                  <a:lnTo>
                    <a:pt x="385" y="1573"/>
                  </a:lnTo>
                  <a:lnTo>
                    <a:pt x="399" y="1655"/>
                  </a:lnTo>
                  <a:lnTo>
                    <a:pt x="420" y="1733"/>
                  </a:lnTo>
                  <a:lnTo>
                    <a:pt x="445" y="1810"/>
                  </a:lnTo>
                  <a:lnTo>
                    <a:pt x="476" y="1884"/>
                  </a:lnTo>
                  <a:lnTo>
                    <a:pt x="512" y="1956"/>
                  </a:lnTo>
                  <a:lnTo>
                    <a:pt x="553" y="2025"/>
                  </a:lnTo>
                  <a:lnTo>
                    <a:pt x="598" y="2090"/>
                  </a:lnTo>
                  <a:lnTo>
                    <a:pt x="646" y="2151"/>
                  </a:lnTo>
                  <a:lnTo>
                    <a:pt x="700" y="2210"/>
                  </a:lnTo>
                  <a:lnTo>
                    <a:pt x="757" y="2265"/>
                  </a:lnTo>
                  <a:lnTo>
                    <a:pt x="818" y="2315"/>
                  </a:lnTo>
                  <a:lnTo>
                    <a:pt x="883" y="2362"/>
                  </a:lnTo>
                  <a:lnTo>
                    <a:pt x="950" y="2404"/>
                  </a:lnTo>
                  <a:lnTo>
                    <a:pt x="1021" y="2441"/>
                  </a:lnTo>
                  <a:lnTo>
                    <a:pt x="1094" y="2474"/>
                  </a:lnTo>
                  <a:lnTo>
                    <a:pt x="1169" y="2501"/>
                  </a:lnTo>
                  <a:lnTo>
                    <a:pt x="1248" y="2524"/>
                  </a:lnTo>
                  <a:lnTo>
                    <a:pt x="1328" y="2540"/>
                  </a:lnTo>
                  <a:lnTo>
                    <a:pt x="1410" y="2551"/>
                  </a:lnTo>
                  <a:lnTo>
                    <a:pt x="1494" y="2557"/>
                  </a:lnTo>
                  <a:lnTo>
                    <a:pt x="1578" y="2551"/>
                  </a:lnTo>
                  <a:lnTo>
                    <a:pt x="1661" y="2540"/>
                  </a:lnTo>
                  <a:lnTo>
                    <a:pt x="1741" y="2524"/>
                  </a:lnTo>
                  <a:lnTo>
                    <a:pt x="1820" y="2501"/>
                  </a:lnTo>
                  <a:lnTo>
                    <a:pt x="1895" y="2474"/>
                  </a:lnTo>
                  <a:lnTo>
                    <a:pt x="1968" y="2441"/>
                  </a:lnTo>
                  <a:lnTo>
                    <a:pt x="2039" y="2404"/>
                  </a:lnTo>
                  <a:lnTo>
                    <a:pt x="2106" y="2362"/>
                  </a:lnTo>
                  <a:lnTo>
                    <a:pt x="2170" y="2315"/>
                  </a:lnTo>
                  <a:lnTo>
                    <a:pt x="2231" y="2265"/>
                  </a:lnTo>
                  <a:lnTo>
                    <a:pt x="2289" y="2210"/>
                  </a:lnTo>
                  <a:lnTo>
                    <a:pt x="2342" y="2151"/>
                  </a:lnTo>
                  <a:lnTo>
                    <a:pt x="2391" y="2090"/>
                  </a:lnTo>
                  <a:lnTo>
                    <a:pt x="2436" y="2025"/>
                  </a:lnTo>
                  <a:lnTo>
                    <a:pt x="2476" y="1956"/>
                  </a:lnTo>
                  <a:lnTo>
                    <a:pt x="2513" y="1884"/>
                  </a:lnTo>
                  <a:lnTo>
                    <a:pt x="2543" y="1810"/>
                  </a:lnTo>
                  <a:lnTo>
                    <a:pt x="2569" y="1733"/>
                  </a:lnTo>
                  <a:lnTo>
                    <a:pt x="2589" y="1655"/>
                  </a:lnTo>
                  <a:lnTo>
                    <a:pt x="2604" y="1573"/>
                  </a:lnTo>
                  <a:lnTo>
                    <a:pt x="2614" y="1491"/>
                  </a:lnTo>
                  <a:lnTo>
                    <a:pt x="2617" y="1406"/>
                  </a:lnTo>
                  <a:lnTo>
                    <a:pt x="2614" y="1321"/>
                  </a:lnTo>
                  <a:lnTo>
                    <a:pt x="2604" y="1236"/>
                  </a:lnTo>
                  <a:lnTo>
                    <a:pt x="2589" y="1153"/>
                  </a:lnTo>
                  <a:lnTo>
                    <a:pt x="2567" y="1074"/>
                  </a:lnTo>
                  <a:lnTo>
                    <a:pt x="2541" y="996"/>
                  </a:lnTo>
                  <a:lnTo>
                    <a:pt x="2509" y="922"/>
                  </a:lnTo>
                  <a:lnTo>
                    <a:pt x="2473" y="849"/>
                  </a:lnTo>
                  <a:lnTo>
                    <a:pt x="2431" y="780"/>
                  </a:lnTo>
                  <a:lnTo>
                    <a:pt x="2386" y="714"/>
                  </a:lnTo>
                  <a:lnTo>
                    <a:pt x="2335" y="651"/>
                  </a:lnTo>
                  <a:lnTo>
                    <a:pt x="2281" y="593"/>
                  </a:lnTo>
                  <a:lnTo>
                    <a:pt x="2222" y="538"/>
                  </a:lnTo>
                  <a:lnTo>
                    <a:pt x="2159" y="488"/>
                  </a:lnTo>
                  <a:lnTo>
                    <a:pt x="2094" y="441"/>
                  </a:lnTo>
                  <a:lnTo>
                    <a:pt x="2091" y="440"/>
                  </a:lnTo>
                  <a:lnTo>
                    <a:pt x="2084" y="435"/>
                  </a:lnTo>
                  <a:lnTo>
                    <a:pt x="2073" y="427"/>
                  </a:lnTo>
                  <a:lnTo>
                    <a:pt x="2061" y="415"/>
                  </a:lnTo>
                  <a:lnTo>
                    <a:pt x="2045" y="402"/>
                  </a:lnTo>
                  <a:lnTo>
                    <a:pt x="2029" y="384"/>
                  </a:lnTo>
                  <a:lnTo>
                    <a:pt x="2011" y="365"/>
                  </a:lnTo>
                  <a:lnTo>
                    <a:pt x="1993" y="343"/>
                  </a:lnTo>
                  <a:lnTo>
                    <a:pt x="1975" y="318"/>
                  </a:lnTo>
                  <a:lnTo>
                    <a:pt x="1959" y="292"/>
                  </a:lnTo>
                  <a:lnTo>
                    <a:pt x="1944" y="263"/>
                  </a:lnTo>
                  <a:lnTo>
                    <a:pt x="1931" y="231"/>
                  </a:lnTo>
                  <a:lnTo>
                    <a:pt x="1922" y="198"/>
                  </a:lnTo>
                  <a:lnTo>
                    <a:pt x="1916" y="163"/>
                  </a:lnTo>
                  <a:lnTo>
                    <a:pt x="1912" y="126"/>
                  </a:lnTo>
                  <a:lnTo>
                    <a:pt x="1915" y="98"/>
                  </a:lnTo>
                  <a:lnTo>
                    <a:pt x="1919" y="74"/>
                  </a:lnTo>
                  <a:lnTo>
                    <a:pt x="1925" y="55"/>
                  </a:lnTo>
                  <a:lnTo>
                    <a:pt x="1933" y="39"/>
                  </a:lnTo>
                  <a:lnTo>
                    <a:pt x="1943" y="26"/>
                  </a:lnTo>
                  <a:lnTo>
                    <a:pt x="1956" y="16"/>
                  </a:lnTo>
                  <a:lnTo>
                    <a:pt x="1968" y="9"/>
                  </a:lnTo>
                  <a:lnTo>
                    <a:pt x="1982" y="4"/>
                  </a:lnTo>
                  <a:lnTo>
                    <a:pt x="1996" y="1"/>
                  </a:lnTo>
                  <a:lnTo>
                    <a:pt x="20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8382B6BA-66F3-4074-9825-78FF70048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5118" y="-1253631"/>
              <a:ext cx="663575" cy="2924175"/>
            </a:xfrm>
            <a:custGeom>
              <a:avLst/>
              <a:gdLst>
                <a:gd name="T0" fmla="*/ 220 w 418"/>
                <a:gd name="T1" fmla="*/ 0 h 1842"/>
                <a:gd name="T2" fmla="*/ 253 w 418"/>
                <a:gd name="T3" fmla="*/ 2 h 1842"/>
                <a:gd name="T4" fmla="*/ 283 w 418"/>
                <a:gd name="T5" fmla="*/ 7 h 1842"/>
                <a:gd name="T6" fmla="*/ 310 w 418"/>
                <a:gd name="T7" fmla="*/ 16 h 1842"/>
                <a:gd name="T8" fmla="*/ 333 w 418"/>
                <a:gd name="T9" fmla="*/ 26 h 1842"/>
                <a:gd name="T10" fmla="*/ 352 w 418"/>
                <a:gd name="T11" fmla="*/ 38 h 1842"/>
                <a:gd name="T12" fmla="*/ 369 w 418"/>
                <a:gd name="T13" fmla="*/ 53 h 1842"/>
                <a:gd name="T14" fmla="*/ 382 w 418"/>
                <a:gd name="T15" fmla="*/ 68 h 1842"/>
                <a:gd name="T16" fmla="*/ 393 w 418"/>
                <a:gd name="T17" fmla="*/ 84 h 1842"/>
                <a:gd name="T18" fmla="*/ 402 w 418"/>
                <a:gd name="T19" fmla="*/ 100 h 1842"/>
                <a:gd name="T20" fmla="*/ 409 w 418"/>
                <a:gd name="T21" fmla="*/ 117 h 1842"/>
                <a:gd name="T22" fmla="*/ 413 w 418"/>
                <a:gd name="T23" fmla="*/ 132 h 1842"/>
                <a:gd name="T24" fmla="*/ 416 w 418"/>
                <a:gd name="T25" fmla="*/ 146 h 1842"/>
                <a:gd name="T26" fmla="*/ 418 w 418"/>
                <a:gd name="T27" fmla="*/ 160 h 1842"/>
                <a:gd name="T28" fmla="*/ 418 w 418"/>
                <a:gd name="T29" fmla="*/ 171 h 1842"/>
                <a:gd name="T30" fmla="*/ 418 w 418"/>
                <a:gd name="T31" fmla="*/ 1671 h 1842"/>
                <a:gd name="T32" fmla="*/ 418 w 418"/>
                <a:gd name="T33" fmla="*/ 1683 h 1842"/>
                <a:gd name="T34" fmla="*/ 416 w 418"/>
                <a:gd name="T35" fmla="*/ 1696 h 1842"/>
                <a:gd name="T36" fmla="*/ 413 w 418"/>
                <a:gd name="T37" fmla="*/ 1710 h 1842"/>
                <a:gd name="T38" fmla="*/ 409 w 418"/>
                <a:gd name="T39" fmla="*/ 1727 h 1842"/>
                <a:gd name="T40" fmla="*/ 402 w 418"/>
                <a:gd name="T41" fmla="*/ 1742 h 1842"/>
                <a:gd name="T42" fmla="*/ 393 w 418"/>
                <a:gd name="T43" fmla="*/ 1759 h 1842"/>
                <a:gd name="T44" fmla="*/ 382 w 418"/>
                <a:gd name="T45" fmla="*/ 1775 h 1842"/>
                <a:gd name="T46" fmla="*/ 369 w 418"/>
                <a:gd name="T47" fmla="*/ 1790 h 1842"/>
                <a:gd name="T48" fmla="*/ 352 w 418"/>
                <a:gd name="T49" fmla="*/ 1804 h 1842"/>
                <a:gd name="T50" fmla="*/ 333 w 418"/>
                <a:gd name="T51" fmla="*/ 1817 h 1842"/>
                <a:gd name="T52" fmla="*/ 310 w 418"/>
                <a:gd name="T53" fmla="*/ 1827 h 1842"/>
                <a:gd name="T54" fmla="*/ 283 w 418"/>
                <a:gd name="T55" fmla="*/ 1835 h 1842"/>
                <a:gd name="T56" fmla="*/ 253 w 418"/>
                <a:gd name="T57" fmla="*/ 1840 h 1842"/>
                <a:gd name="T58" fmla="*/ 220 w 418"/>
                <a:gd name="T59" fmla="*/ 1842 h 1842"/>
                <a:gd name="T60" fmla="*/ 185 w 418"/>
                <a:gd name="T61" fmla="*/ 1840 h 1842"/>
                <a:gd name="T62" fmla="*/ 155 w 418"/>
                <a:gd name="T63" fmla="*/ 1835 h 1842"/>
                <a:gd name="T64" fmla="*/ 127 w 418"/>
                <a:gd name="T65" fmla="*/ 1827 h 1842"/>
                <a:gd name="T66" fmla="*/ 103 w 418"/>
                <a:gd name="T67" fmla="*/ 1817 h 1842"/>
                <a:gd name="T68" fmla="*/ 82 w 418"/>
                <a:gd name="T69" fmla="*/ 1804 h 1842"/>
                <a:gd name="T70" fmla="*/ 63 w 418"/>
                <a:gd name="T71" fmla="*/ 1790 h 1842"/>
                <a:gd name="T72" fmla="*/ 47 w 418"/>
                <a:gd name="T73" fmla="*/ 1775 h 1842"/>
                <a:gd name="T74" fmla="*/ 34 w 418"/>
                <a:gd name="T75" fmla="*/ 1759 h 1842"/>
                <a:gd name="T76" fmla="*/ 23 w 418"/>
                <a:gd name="T77" fmla="*/ 1742 h 1842"/>
                <a:gd name="T78" fmla="*/ 14 w 418"/>
                <a:gd name="T79" fmla="*/ 1727 h 1842"/>
                <a:gd name="T80" fmla="*/ 8 w 418"/>
                <a:gd name="T81" fmla="*/ 1710 h 1842"/>
                <a:gd name="T82" fmla="*/ 4 w 418"/>
                <a:gd name="T83" fmla="*/ 1696 h 1842"/>
                <a:gd name="T84" fmla="*/ 1 w 418"/>
                <a:gd name="T85" fmla="*/ 1683 h 1842"/>
                <a:gd name="T86" fmla="*/ 0 w 418"/>
                <a:gd name="T87" fmla="*/ 1671 h 1842"/>
                <a:gd name="T88" fmla="*/ 0 w 418"/>
                <a:gd name="T89" fmla="*/ 171 h 1842"/>
                <a:gd name="T90" fmla="*/ 1 w 418"/>
                <a:gd name="T91" fmla="*/ 160 h 1842"/>
                <a:gd name="T92" fmla="*/ 4 w 418"/>
                <a:gd name="T93" fmla="*/ 146 h 1842"/>
                <a:gd name="T94" fmla="*/ 8 w 418"/>
                <a:gd name="T95" fmla="*/ 132 h 1842"/>
                <a:gd name="T96" fmla="*/ 14 w 418"/>
                <a:gd name="T97" fmla="*/ 117 h 1842"/>
                <a:gd name="T98" fmla="*/ 23 w 418"/>
                <a:gd name="T99" fmla="*/ 100 h 1842"/>
                <a:gd name="T100" fmla="*/ 34 w 418"/>
                <a:gd name="T101" fmla="*/ 84 h 1842"/>
                <a:gd name="T102" fmla="*/ 47 w 418"/>
                <a:gd name="T103" fmla="*/ 68 h 1842"/>
                <a:gd name="T104" fmla="*/ 63 w 418"/>
                <a:gd name="T105" fmla="*/ 53 h 1842"/>
                <a:gd name="T106" fmla="*/ 82 w 418"/>
                <a:gd name="T107" fmla="*/ 38 h 1842"/>
                <a:gd name="T108" fmla="*/ 103 w 418"/>
                <a:gd name="T109" fmla="*/ 26 h 1842"/>
                <a:gd name="T110" fmla="*/ 127 w 418"/>
                <a:gd name="T111" fmla="*/ 16 h 1842"/>
                <a:gd name="T112" fmla="*/ 155 w 418"/>
                <a:gd name="T113" fmla="*/ 7 h 1842"/>
                <a:gd name="T114" fmla="*/ 185 w 418"/>
                <a:gd name="T115" fmla="*/ 2 h 1842"/>
                <a:gd name="T116" fmla="*/ 220 w 418"/>
                <a:gd name="T117" fmla="*/ 0 h 1842"/>
                <a:gd name="T118" fmla="*/ 220 w 418"/>
                <a:gd name="T119" fmla="*/ 0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8" h="1842">
                  <a:moveTo>
                    <a:pt x="220" y="0"/>
                  </a:moveTo>
                  <a:lnTo>
                    <a:pt x="253" y="2"/>
                  </a:lnTo>
                  <a:lnTo>
                    <a:pt x="283" y="7"/>
                  </a:lnTo>
                  <a:lnTo>
                    <a:pt x="310" y="16"/>
                  </a:lnTo>
                  <a:lnTo>
                    <a:pt x="333" y="26"/>
                  </a:lnTo>
                  <a:lnTo>
                    <a:pt x="352" y="38"/>
                  </a:lnTo>
                  <a:lnTo>
                    <a:pt x="369" y="53"/>
                  </a:lnTo>
                  <a:lnTo>
                    <a:pt x="382" y="68"/>
                  </a:lnTo>
                  <a:lnTo>
                    <a:pt x="393" y="84"/>
                  </a:lnTo>
                  <a:lnTo>
                    <a:pt x="402" y="100"/>
                  </a:lnTo>
                  <a:lnTo>
                    <a:pt x="409" y="117"/>
                  </a:lnTo>
                  <a:lnTo>
                    <a:pt x="413" y="132"/>
                  </a:lnTo>
                  <a:lnTo>
                    <a:pt x="416" y="146"/>
                  </a:lnTo>
                  <a:lnTo>
                    <a:pt x="418" y="160"/>
                  </a:lnTo>
                  <a:lnTo>
                    <a:pt x="418" y="171"/>
                  </a:lnTo>
                  <a:lnTo>
                    <a:pt x="418" y="1671"/>
                  </a:lnTo>
                  <a:lnTo>
                    <a:pt x="418" y="1683"/>
                  </a:lnTo>
                  <a:lnTo>
                    <a:pt x="416" y="1696"/>
                  </a:lnTo>
                  <a:lnTo>
                    <a:pt x="413" y="1710"/>
                  </a:lnTo>
                  <a:lnTo>
                    <a:pt x="409" y="1727"/>
                  </a:lnTo>
                  <a:lnTo>
                    <a:pt x="402" y="1742"/>
                  </a:lnTo>
                  <a:lnTo>
                    <a:pt x="393" y="1759"/>
                  </a:lnTo>
                  <a:lnTo>
                    <a:pt x="382" y="1775"/>
                  </a:lnTo>
                  <a:lnTo>
                    <a:pt x="369" y="1790"/>
                  </a:lnTo>
                  <a:lnTo>
                    <a:pt x="352" y="1804"/>
                  </a:lnTo>
                  <a:lnTo>
                    <a:pt x="333" y="1817"/>
                  </a:lnTo>
                  <a:lnTo>
                    <a:pt x="310" y="1827"/>
                  </a:lnTo>
                  <a:lnTo>
                    <a:pt x="283" y="1835"/>
                  </a:lnTo>
                  <a:lnTo>
                    <a:pt x="253" y="1840"/>
                  </a:lnTo>
                  <a:lnTo>
                    <a:pt x="220" y="1842"/>
                  </a:lnTo>
                  <a:lnTo>
                    <a:pt x="185" y="1840"/>
                  </a:lnTo>
                  <a:lnTo>
                    <a:pt x="155" y="1835"/>
                  </a:lnTo>
                  <a:lnTo>
                    <a:pt x="127" y="1827"/>
                  </a:lnTo>
                  <a:lnTo>
                    <a:pt x="103" y="1817"/>
                  </a:lnTo>
                  <a:lnTo>
                    <a:pt x="82" y="1804"/>
                  </a:lnTo>
                  <a:lnTo>
                    <a:pt x="63" y="1790"/>
                  </a:lnTo>
                  <a:lnTo>
                    <a:pt x="47" y="1775"/>
                  </a:lnTo>
                  <a:lnTo>
                    <a:pt x="34" y="1759"/>
                  </a:lnTo>
                  <a:lnTo>
                    <a:pt x="23" y="1742"/>
                  </a:lnTo>
                  <a:lnTo>
                    <a:pt x="14" y="1727"/>
                  </a:lnTo>
                  <a:lnTo>
                    <a:pt x="8" y="1710"/>
                  </a:lnTo>
                  <a:lnTo>
                    <a:pt x="4" y="1696"/>
                  </a:lnTo>
                  <a:lnTo>
                    <a:pt x="1" y="1683"/>
                  </a:lnTo>
                  <a:lnTo>
                    <a:pt x="0" y="1671"/>
                  </a:lnTo>
                  <a:lnTo>
                    <a:pt x="0" y="171"/>
                  </a:lnTo>
                  <a:lnTo>
                    <a:pt x="1" y="160"/>
                  </a:lnTo>
                  <a:lnTo>
                    <a:pt x="4" y="146"/>
                  </a:lnTo>
                  <a:lnTo>
                    <a:pt x="8" y="132"/>
                  </a:lnTo>
                  <a:lnTo>
                    <a:pt x="14" y="117"/>
                  </a:lnTo>
                  <a:lnTo>
                    <a:pt x="23" y="100"/>
                  </a:lnTo>
                  <a:lnTo>
                    <a:pt x="34" y="84"/>
                  </a:lnTo>
                  <a:lnTo>
                    <a:pt x="47" y="68"/>
                  </a:lnTo>
                  <a:lnTo>
                    <a:pt x="63" y="53"/>
                  </a:lnTo>
                  <a:lnTo>
                    <a:pt x="82" y="38"/>
                  </a:lnTo>
                  <a:lnTo>
                    <a:pt x="103" y="26"/>
                  </a:lnTo>
                  <a:lnTo>
                    <a:pt x="127" y="16"/>
                  </a:lnTo>
                  <a:lnTo>
                    <a:pt x="155" y="7"/>
                  </a:lnTo>
                  <a:lnTo>
                    <a:pt x="185" y="2"/>
                  </a:lnTo>
                  <a:lnTo>
                    <a:pt x="220" y="0"/>
                  </a:lnTo>
                  <a:lnTo>
                    <a:pt x="2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24" name="그룹 1023">
            <a:extLst>
              <a:ext uri="{FF2B5EF4-FFF2-40B4-BE49-F238E27FC236}">
                <a16:creationId xmlns:a16="http://schemas.microsoft.com/office/drawing/2014/main" id="{3B1F3EF6-4D3B-4978-996C-26E182560A95}"/>
              </a:ext>
            </a:extLst>
          </p:cNvPr>
          <p:cNvGrpSpPr/>
          <p:nvPr/>
        </p:nvGrpSpPr>
        <p:grpSpPr>
          <a:xfrm>
            <a:off x="8774695" y="3961364"/>
            <a:ext cx="788763" cy="788763"/>
            <a:chOff x="8296292" y="4025547"/>
            <a:chExt cx="660400" cy="66040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585EF61-8A19-4086-B2D4-C203D27C657B}"/>
                </a:ext>
              </a:extLst>
            </p:cNvPr>
            <p:cNvGrpSpPr/>
            <p:nvPr/>
          </p:nvGrpSpPr>
          <p:grpSpPr>
            <a:xfrm>
              <a:off x="8296292" y="4025547"/>
              <a:ext cx="660400" cy="660400"/>
              <a:chOff x="8382000" y="4145281"/>
              <a:chExt cx="660400" cy="660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A06D8B4-7309-4FD9-B865-B094E29161FA}"/>
                  </a:ext>
                </a:extLst>
              </p:cNvPr>
              <p:cNvSpPr/>
              <p:nvPr/>
            </p:nvSpPr>
            <p:spPr>
              <a:xfrm>
                <a:off x="8382000" y="4145281"/>
                <a:ext cx="660400" cy="660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D3F141D-1A97-4C7C-A8B5-C7894766827E}"/>
                  </a:ext>
                </a:extLst>
              </p:cNvPr>
              <p:cNvSpPr/>
              <p:nvPr/>
            </p:nvSpPr>
            <p:spPr>
              <a:xfrm>
                <a:off x="8425180" y="4188461"/>
                <a:ext cx="574040" cy="574040"/>
              </a:xfrm>
              <a:prstGeom prst="rect">
                <a:avLst/>
              </a:prstGeom>
              <a:solidFill>
                <a:srgbClr val="0078D7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6AFA7E89-AE2D-4F4D-B1CE-B76CC80E66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29024" y="4191621"/>
              <a:ext cx="394936" cy="328252"/>
            </a:xfrm>
            <a:custGeom>
              <a:avLst/>
              <a:gdLst>
                <a:gd name="T0" fmla="*/ 1813 w 4277"/>
                <a:gd name="T1" fmla="*/ 4 h 3555"/>
                <a:gd name="T2" fmla="*/ 1882 w 4277"/>
                <a:gd name="T3" fmla="*/ 26 h 3555"/>
                <a:gd name="T4" fmla="*/ 1942 w 4277"/>
                <a:gd name="T5" fmla="*/ 69 h 3555"/>
                <a:gd name="T6" fmla="*/ 2105 w 4277"/>
                <a:gd name="T7" fmla="*/ 238 h 3555"/>
                <a:gd name="T8" fmla="*/ 2138 w 4277"/>
                <a:gd name="T9" fmla="*/ 303 h 3555"/>
                <a:gd name="T10" fmla="*/ 2149 w 4277"/>
                <a:gd name="T11" fmla="*/ 376 h 3555"/>
                <a:gd name="T12" fmla="*/ 2138 w 4277"/>
                <a:gd name="T13" fmla="*/ 449 h 3555"/>
                <a:gd name="T14" fmla="*/ 2105 w 4277"/>
                <a:gd name="T15" fmla="*/ 513 h 3555"/>
                <a:gd name="T16" fmla="*/ 1182 w 4277"/>
                <a:gd name="T17" fmla="*/ 1444 h 3555"/>
                <a:gd name="T18" fmla="*/ 4037 w 4277"/>
                <a:gd name="T19" fmla="*/ 1442 h 3555"/>
                <a:gd name="T20" fmla="*/ 4120 w 4277"/>
                <a:gd name="T21" fmla="*/ 1457 h 3555"/>
                <a:gd name="T22" fmla="*/ 4190 w 4277"/>
                <a:gd name="T23" fmla="*/ 1496 h 3555"/>
                <a:gd name="T24" fmla="*/ 4243 w 4277"/>
                <a:gd name="T25" fmla="*/ 1557 h 3555"/>
                <a:gd name="T26" fmla="*/ 4273 w 4277"/>
                <a:gd name="T27" fmla="*/ 1632 h 3555"/>
                <a:gd name="T28" fmla="*/ 4277 w 4277"/>
                <a:gd name="T29" fmla="*/ 1871 h 3555"/>
                <a:gd name="T30" fmla="*/ 4263 w 4277"/>
                <a:gd name="T31" fmla="*/ 1954 h 3555"/>
                <a:gd name="T32" fmla="*/ 4221 w 4277"/>
                <a:gd name="T33" fmla="*/ 2025 h 3555"/>
                <a:gd name="T34" fmla="*/ 4159 w 4277"/>
                <a:gd name="T35" fmla="*/ 2078 h 3555"/>
                <a:gd name="T36" fmla="*/ 4082 w 4277"/>
                <a:gd name="T37" fmla="*/ 2108 h 3555"/>
                <a:gd name="T38" fmla="*/ 1172 w 4277"/>
                <a:gd name="T39" fmla="*/ 2112 h 3555"/>
                <a:gd name="T40" fmla="*/ 2105 w 4277"/>
                <a:gd name="T41" fmla="*/ 3047 h 3555"/>
                <a:gd name="T42" fmla="*/ 2138 w 4277"/>
                <a:gd name="T43" fmla="*/ 3109 h 3555"/>
                <a:gd name="T44" fmla="*/ 2149 w 4277"/>
                <a:gd name="T45" fmla="*/ 3181 h 3555"/>
                <a:gd name="T46" fmla="*/ 2138 w 4277"/>
                <a:gd name="T47" fmla="*/ 3254 h 3555"/>
                <a:gd name="T48" fmla="*/ 2105 w 4277"/>
                <a:gd name="T49" fmla="*/ 3319 h 3555"/>
                <a:gd name="T50" fmla="*/ 1942 w 4277"/>
                <a:gd name="T51" fmla="*/ 3486 h 3555"/>
                <a:gd name="T52" fmla="*/ 1882 w 4277"/>
                <a:gd name="T53" fmla="*/ 3529 h 3555"/>
                <a:gd name="T54" fmla="*/ 1813 w 4277"/>
                <a:gd name="T55" fmla="*/ 3552 h 3555"/>
                <a:gd name="T56" fmla="*/ 1739 w 4277"/>
                <a:gd name="T57" fmla="*/ 3552 h 3555"/>
                <a:gd name="T58" fmla="*/ 1670 w 4277"/>
                <a:gd name="T59" fmla="*/ 3529 h 3555"/>
                <a:gd name="T60" fmla="*/ 1610 w 4277"/>
                <a:gd name="T61" fmla="*/ 3486 h 3555"/>
                <a:gd name="T62" fmla="*/ 44 w 4277"/>
                <a:gd name="T63" fmla="*/ 1915 h 3555"/>
                <a:gd name="T64" fmla="*/ 12 w 4277"/>
                <a:gd name="T65" fmla="*/ 1850 h 3555"/>
                <a:gd name="T66" fmla="*/ 0 w 4277"/>
                <a:gd name="T67" fmla="*/ 1778 h 3555"/>
                <a:gd name="T68" fmla="*/ 12 w 4277"/>
                <a:gd name="T69" fmla="*/ 1705 h 3555"/>
                <a:gd name="T70" fmla="*/ 44 w 4277"/>
                <a:gd name="T71" fmla="*/ 1640 h 3555"/>
                <a:gd name="T72" fmla="*/ 1610 w 4277"/>
                <a:gd name="T73" fmla="*/ 69 h 3555"/>
                <a:gd name="T74" fmla="*/ 1670 w 4277"/>
                <a:gd name="T75" fmla="*/ 26 h 3555"/>
                <a:gd name="T76" fmla="*/ 1739 w 4277"/>
                <a:gd name="T77" fmla="*/ 4 h 3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77" h="3555">
                  <a:moveTo>
                    <a:pt x="1775" y="0"/>
                  </a:moveTo>
                  <a:lnTo>
                    <a:pt x="1813" y="4"/>
                  </a:lnTo>
                  <a:lnTo>
                    <a:pt x="1848" y="12"/>
                  </a:lnTo>
                  <a:lnTo>
                    <a:pt x="1882" y="26"/>
                  </a:lnTo>
                  <a:lnTo>
                    <a:pt x="1913" y="46"/>
                  </a:lnTo>
                  <a:lnTo>
                    <a:pt x="1942" y="69"/>
                  </a:lnTo>
                  <a:lnTo>
                    <a:pt x="2081" y="209"/>
                  </a:lnTo>
                  <a:lnTo>
                    <a:pt x="2105" y="238"/>
                  </a:lnTo>
                  <a:lnTo>
                    <a:pt x="2125" y="269"/>
                  </a:lnTo>
                  <a:lnTo>
                    <a:pt x="2138" y="303"/>
                  </a:lnTo>
                  <a:lnTo>
                    <a:pt x="2147" y="338"/>
                  </a:lnTo>
                  <a:lnTo>
                    <a:pt x="2149" y="376"/>
                  </a:lnTo>
                  <a:lnTo>
                    <a:pt x="2147" y="412"/>
                  </a:lnTo>
                  <a:lnTo>
                    <a:pt x="2138" y="449"/>
                  </a:lnTo>
                  <a:lnTo>
                    <a:pt x="2125" y="482"/>
                  </a:lnTo>
                  <a:lnTo>
                    <a:pt x="2105" y="513"/>
                  </a:lnTo>
                  <a:lnTo>
                    <a:pt x="2081" y="542"/>
                  </a:lnTo>
                  <a:lnTo>
                    <a:pt x="1182" y="1444"/>
                  </a:lnTo>
                  <a:lnTo>
                    <a:pt x="4043" y="1444"/>
                  </a:lnTo>
                  <a:lnTo>
                    <a:pt x="4037" y="1442"/>
                  </a:lnTo>
                  <a:lnTo>
                    <a:pt x="4079" y="1446"/>
                  </a:lnTo>
                  <a:lnTo>
                    <a:pt x="4120" y="1457"/>
                  </a:lnTo>
                  <a:lnTo>
                    <a:pt x="4156" y="1474"/>
                  </a:lnTo>
                  <a:lnTo>
                    <a:pt x="4190" y="1496"/>
                  </a:lnTo>
                  <a:lnTo>
                    <a:pt x="4220" y="1524"/>
                  </a:lnTo>
                  <a:lnTo>
                    <a:pt x="4243" y="1557"/>
                  </a:lnTo>
                  <a:lnTo>
                    <a:pt x="4261" y="1592"/>
                  </a:lnTo>
                  <a:lnTo>
                    <a:pt x="4273" y="1632"/>
                  </a:lnTo>
                  <a:lnTo>
                    <a:pt x="4277" y="1674"/>
                  </a:lnTo>
                  <a:lnTo>
                    <a:pt x="4277" y="1871"/>
                  </a:lnTo>
                  <a:lnTo>
                    <a:pt x="4273" y="1914"/>
                  </a:lnTo>
                  <a:lnTo>
                    <a:pt x="4263" y="1954"/>
                  </a:lnTo>
                  <a:lnTo>
                    <a:pt x="4244" y="1991"/>
                  </a:lnTo>
                  <a:lnTo>
                    <a:pt x="4221" y="2025"/>
                  </a:lnTo>
                  <a:lnTo>
                    <a:pt x="4192" y="2054"/>
                  </a:lnTo>
                  <a:lnTo>
                    <a:pt x="4159" y="2078"/>
                  </a:lnTo>
                  <a:lnTo>
                    <a:pt x="4122" y="2096"/>
                  </a:lnTo>
                  <a:lnTo>
                    <a:pt x="4082" y="2108"/>
                  </a:lnTo>
                  <a:lnTo>
                    <a:pt x="4041" y="2112"/>
                  </a:lnTo>
                  <a:lnTo>
                    <a:pt x="1172" y="2112"/>
                  </a:lnTo>
                  <a:lnTo>
                    <a:pt x="2081" y="3018"/>
                  </a:lnTo>
                  <a:lnTo>
                    <a:pt x="2105" y="3047"/>
                  </a:lnTo>
                  <a:lnTo>
                    <a:pt x="2125" y="3077"/>
                  </a:lnTo>
                  <a:lnTo>
                    <a:pt x="2138" y="3109"/>
                  </a:lnTo>
                  <a:lnTo>
                    <a:pt x="2147" y="3144"/>
                  </a:lnTo>
                  <a:lnTo>
                    <a:pt x="2149" y="3181"/>
                  </a:lnTo>
                  <a:lnTo>
                    <a:pt x="2147" y="3218"/>
                  </a:lnTo>
                  <a:lnTo>
                    <a:pt x="2138" y="3254"/>
                  </a:lnTo>
                  <a:lnTo>
                    <a:pt x="2125" y="3287"/>
                  </a:lnTo>
                  <a:lnTo>
                    <a:pt x="2105" y="3319"/>
                  </a:lnTo>
                  <a:lnTo>
                    <a:pt x="2081" y="3347"/>
                  </a:lnTo>
                  <a:lnTo>
                    <a:pt x="1942" y="3486"/>
                  </a:lnTo>
                  <a:lnTo>
                    <a:pt x="1913" y="3511"/>
                  </a:lnTo>
                  <a:lnTo>
                    <a:pt x="1882" y="3529"/>
                  </a:lnTo>
                  <a:lnTo>
                    <a:pt x="1848" y="3543"/>
                  </a:lnTo>
                  <a:lnTo>
                    <a:pt x="1813" y="3552"/>
                  </a:lnTo>
                  <a:lnTo>
                    <a:pt x="1775" y="3555"/>
                  </a:lnTo>
                  <a:lnTo>
                    <a:pt x="1739" y="3552"/>
                  </a:lnTo>
                  <a:lnTo>
                    <a:pt x="1703" y="3543"/>
                  </a:lnTo>
                  <a:lnTo>
                    <a:pt x="1670" y="3529"/>
                  </a:lnTo>
                  <a:lnTo>
                    <a:pt x="1639" y="3511"/>
                  </a:lnTo>
                  <a:lnTo>
                    <a:pt x="1610" y="3486"/>
                  </a:lnTo>
                  <a:lnTo>
                    <a:pt x="69" y="1944"/>
                  </a:lnTo>
                  <a:lnTo>
                    <a:pt x="44" y="1915"/>
                  </a:lnTo>
                  <a:lnTo>
                    <a:pt x="25" y="1884"/>
                  </a:lnTo>
                  <a:lnTo>
                    <a:pt x="12" y="1850"/>
                  </a:lnTo>
                  <a:lnTo>
                    <a:pt x="3" y="1815"/>
                  </a:lnTo>
                  <a:lnTo>
                    <a:pt x="0" y="1778"/>
                  </a:lnTo>
                  <a:lnTo>
                    <a:pt x="3" y="1740"/>
                  </a:lnTo>
                  <a:lnTo>
                    <a:pt x="12" y="1705"/>
                  </a:lnTo>
                  <a:lnTo>
                    <a:pt x="25" y="1671"/>
                  </a:lnTo>
                  <a:lnTo>
                    <a:pt x="44" y="1640"/>
                  </a:lnTo>
                  <a:lnTo>
                    <a:pt x="69" y="1611"/>
                  </a:lnTo>
                  <a:lnTo>
                    <a:pt x="1610" y="69"/>
                  </a:lnTo>
                  <a:lnTo>
                    <a:pt x="1639" y="44"/>
                  </a:lnTo>
                  <a:lnTo>
                    <a:pt x="1670" y="26"/>
                  </a:lnTo>
                  <a:lnTo>
                    <a:pt x="1703" y="12"/>
                  </a:lnTo>
                  <a:lnTo>
                    <a:pt x="1739" y="4"/>
                  </a:lnTo>
                  <a:lnTo>
                    <a:pt x="1775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31" name="Freeform 24">
            <a:extLst>
              <a:ext uri="{FF2B5EF4-FFF2-40B4-BE49-F238E27FC236}">
                <a16:creationId xmlns:a16="http://schemas.microsoft.com/office/drawing/2014/main" id="{F0FEB5FB-A03E-4438-B308-159CCB7B8614}"/>
              </a:ext>
            </a:extLst>
          </p:cNvPr>
          <p:cNvSpPr>
            <a:spLocks noEditPoints="1"/>
          </p:cNvSpPr>
          <p:nvPr/>
        </p:nvSpPr>
        <p:spPr bwMode="auto">
          <a:xfrm>
            <a:off x="232180" y="6223975"/>
            <a:ext cx="348061" cy="355347"/>
          </a:xfrm>
          <a:custGeom>
            <a:avLst/>
            <a:gdLst>
              <a:gd name="T0" fmla="*/ 1713 w 3250"/>
              <a:gd name="T1" fmla="*/ 670 h 3316"/>
              <a:gd name="T2" fmla="*/ 1780 w 3250"/>
              <a:gd name="T3" fmla="*/ 770 h 3316"/>
              <a:gd name="T4" fmla="*/ 2391 w 3250"/>
              <a:gd name="T5" fmla="*/ 1501 h 3316"/>
              <a:gd name="T6" fmla="*/ 2489 w 3250"/>
              <a:gd name="T7" fmla="*/ 1569 h 3316"/>
              <a:gd name="T8" fmla="*/ 2513 w 3250"/>
              <a:gd name="T9" fmla="*/ 1691 h 3316"/>
              <a:gd name="T10" fmla="*/ 2447 w 3250"/>
              <a:gd name="T11" fmla="*/ 1792 h 3316"/>
              <a:gd name="T12" fmla="*/ 1468 w 3250"/>
              <a:gd name="T13" fmla="*/ 1819 h 3316"/>
              <a:gd name="T14" fmla="*/ 1495 w 3250"/>
              <a:gd name="T15" fmla="*/ 713 h 3316"/>
              <a:gd name="T16" fmla="*/ 1593 w 3250"/>
              <a:gd name="T17" fmla="*/ 646 h 3316"/>
              <a:gd name="T18" fmla="*/ 1440 w 3250"/>
              <a:gd name="T19" fmla="*/ 334 h 3316"/>
              <a:gd name="T20" fmla="*/ 1095 w 3250"/>
              <a:gd name="T21" fmla="*/ 435 h 3316"/>
              <a:gd name="T22" fmla="*/ 796 w 3250"/>
              <a:gd name="T23" fmla="*/ 624 h 3316"/>
              <a:gd name="T24" fmla="*/ 557 w 3250"/>
              <a:gd name="T25" fmla="*/ 884 h 3316"/>
              <a:gd name="T26" fmla="*/ 393 w 3250"/>
              <a:gd name="T27" fmla="*/ 1202 h 3316"/>
              <a:gd name="T28" fmla="*/ 318 w 3250"/>
              <a:gd name="T29" fmla="*/ 1563 h 3316"/>
              <a:gd name="T30" fmla="*/ 344 w 3250"/>
              <a:gd name="T31" fmla="*/ 1938 h 3316"/>
              <a:gd name="T32" fmla="*/ 466 w 3250"/>
              <a:gd name="T33" fmla="*/ 2280 h 3316"/>
              <a:gd name="T34" fmla="*/ 669 w 3250"/>
              <a:gd name="T35" fmla="*/ 2572 h 3316"/>
              <a:gd name="T36" fmla="*/ 940 w 3250"/>
              <a:gd name="T37" fmla="*/ 2797 h 3316"/>
              <a:gd name="T38" fmla="*/ 1263 w 3250"/>
              <a:gd name="T39" fmla="*/ 2943 h 3316"/>
              <a:gd name="T40" fmla="*/ 1625 w 3250"/>
              <a:gd name="T41" fmla="*/ 2995 h 3316"/>
              <a:gd name="T42" fmla="*/ 1987 w 3250"/>
              <a:gd name="T43" fmla="*/ 2943 h 3316"/>
              <a:gd name="T44" fmla="*/ 2312 w 3250"/>
              <a:gd name="T45" fmla="*/ 2797 h 3316"/>
              <a:gd name="T46" fmla="*/ 2582 w 3250"/>
              <a:gd name="T47" fmla="*/ 2572 h 3316"/>
              <a:gd name="T48" fmla="*/ 2785 w 3250"/>
              <a:gd name="T49" fmla="*/ 2280 h 3316"/>
              <a:gd name="T50" fmla="*/ 2906 w 3250"/>
              <a:gd name="T51" fmla="*/ 1938 h 3316"/>
              <a:gd name="T52" fmla="*/ 2932 w 3250"/>
              <a:gd name="T53" fmla="*/ 1563 h 3316"/>
              <a:gd name="T54" fmla="*/ 2857 w 3250"/>
              <a:gd name="T55" fmla="*/ 1202 h 3316"/>
              <a:gd name="T56" fmla="*/ 2693 w 3250"/>
              <a:gd name="T57" fmla="*/ 884 h 3316"/>
              <a:gd name="T58" fmla="*/ 2454 w 3250"/>
              <a:gd name="T59" fmla="*/ 624 h 3316"/>
              <a:gd name="T60" fmla="*/ 2155 w 3250"/>
              <a:gd name="T61" fmla="*/ 435 h 3316"/>
              <a:gd name="T62" fmla="*/ 1810 w 3250"/>
              <a:gd name="T63" fmla="*/ 334 h 3316"/>
              <a:gd name="T64" fmla="*/ 1728 w 3250"/>
              <a:gd name="T65" fmla="*/ 3 h 3316"/>
              <a:gd name="T66" fmla="*/ 2120 w 3250"/>
              <a:gd name="T67" fmla="*/ 79 h 3316"/>
              <a:gd name="T68" fmla="*/ 2473 w 3250"/>
              <a:gd name="T69" fmla="*/ 244 h 3316"/>
              <a:gd name="T70" fmla="*/ 2774 w 3250"/>
              <a:gd name="T71" fmla="*/ 486 h 3316"/>
              <a:gd name="T72" fmla="*/ 3012 w 3250"/>
              <a:gd name="T73" fmla="*/ 793 h 3316"/>
              <a:gd name="T74" fmla="*/ 3174 w 3250"/>
              <a:gd name="T75" fmla="*/ 1154 h 3316"/>
              <a:gd name="T76" fmla="*/ 3247 w 3250"/>
              <a:gd name="T77" fmla="*/ 1553 h 3316"/>
              <a:gd name="T78" fmla="*/ 3222 w 3250"/>
              <a:gd name="T79" fmla="*/ 1967 h 3316"/>
              <a:gd name="T80" fmla="*/ 3104 w 3250"/>
              <a:gd name="T81" fmla="*/ 2349 h 3316"/>
              <a:gd name="T82" fmla="*/ 2902 w 3250"/>
              <a:gd name="T83" fmla="*/ 2684 h 3316"/>
              <a:gd name="T84" fmla="*/ 2631 w 3250"/>
              <a:gd name="T85" fmla="*/ 2961 h 3316"/>
              <a:gd name="T86" fmla="*/ 2302 w 3250"/>
              <a:gd name="T87" fmla="*/ 3166 h 3316"/>
              <a:gd name="T88" fmla="*/ 1929 w 3250"/>
              <a:gd name="T89" fmla="*/ 3288 h 3316"/>
              <a:gd name="T90" fmla="*/ 1523 w 3250"/>
              <a:gd name="T91" fmla="*/ 3313 h 3316"/>
              <a:gd name="T92" fmla="*/ 1131 w 3250"/>
              <a:gd name="T93" fmla="*/ 3238 h 3316"/>
              <a:gd name="T94" fmla="*/ 777 w 3250"/>
              <a:gd name="T95" fmla="*/ 3073 h 3316"/>
              <a:gd name="T96" fmla="*/ 476 w 3250"/>
              <a:gd name="T97" fmla="*/ 2831 h 3316"/>
              <a:gd name="T98" fmla="*/ 238 w 3250"/>
              <a:gd name="T99" fmla="*/ 2523 h 3316"/>
              <a:gd name="T100" fmla="*/ 77 w 3250"/>
              <a:gd name="T101" fmla="*/ 2163 h 3316"/>
              <a:gd name="T102" fmla="*/ 4 w 3250"/>
              <a:gd name="T103" fmla="*/ 1764 h 3316"/>
              <a:gd name="T104" fmla="*/ 29 w 3250"/>
              <a:gd name="T105" fmla="*/ 1350 h 3316"/>
              <a:gd name="T106" fmla="*/ 148 w 3250"/>
              <a:gd name="T107" fmla="*/ 967 h 3316"/>
              <a:gd name="T108" fmla="*/ 349 w 3250"/>
              <a:gd name="T109" fmla="*/ 632 h 3316"/>
              <a:gd name="T110" fmla="*/ 619 w 3250"/>
              <a:gd name="T111" fmla="*/ 356 h 3316"/>
              <a:gd name="T112" fmla="*/ 948 w 3250"/>
              <a:gd name="T113" fmla="*/ 151 h 3316"/>
              <a:gd name="T114" fmla="*/ 1323 w 3250"/>
              <a:gd name="T115" fmla="*/ 30 h 3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250" h="3316">
                <a:moveTo>
                  <a:pt x="1625" y="643"/>
                </a:moveTo>
                <a:lnTo>
                  <a:pt x="1657" y="646"/>
                </a:lnTo>
                <a:lnTo>
                  <a:pt x="1686" y="656"/>
                </a:lnTo>
                <a:lnTo>
                  <a:pt x="1713" y="670"/>
                </a:lnTo>
                <a:lnTo>
                  <a:pt x="1737" y="689"/>
                </a:lnTo>
                <a:lnTo>
                  <a:pt x="1756" y="713"/>
                </a:lnTo>
                <a:lnTo>
                  <a:pt x="1771" y="741"/>
                </a:lnTo>
                <a:lnTo>
                  <a:pt x="1780" y="770"/>
                </a:lnTo>
                <a:lnTo>
                  <a:pt x="1783" y="803"/>
                </a:lnTo>
                <a:lnTo>
                  <a:pt x="1783" y="1498"/>
                </a:lnTo>
                <a:lnTo>
                  <a:pt x="2359" y="1498"/>
                </a:lnTo>
                <a:lnTo>
                  <a:pt x="2391" y="1501"/>
                </a:lnTo>
                <a:lnTo>
                  <a:pt x="2420" y="1511"/>
                </a:lnTo>
                <a:lnTo>
                  <a:pt x="2447" y="1526"/>
                </a:lnTo>
                <a:lnTo>
                  <a:pt x="2471" y="1545"/>
                </a:lnTo>
                <a:lnTo>
                  <a:pt x="2489" y="1569"/>
                </a:lnTo>
                <a:lnTo>
                  <a:pt x="2504" y="1596"/>
                </a:lnTo>
                <a:lnTo>
                  <a:pt x="2513" y="1626"/>
                </a:lnTo>
                <a:lnTo>
                  <a:pt x="2516" y="1658"/>
                </a:lnTo>
                <a:lnTo>
                  <a:pt x="2513" y="1691"/>
                </a:lnTo>
                <a:lnTo>
                  <a:pt x="2504" y="1720"/>
                </a:lnTo>
                <a:lnTo>
                  <a:pt x="2489" y="1748"/>
                </a:lnTo>
                <a:lnTo>
                  <a:pt x="2471" y="1772"/>
                </a:lnTo>
                <a:lnTo>
                  <a:pt x="2447" y="1792"/>
                </a:lnTo>
                <a:lnTo>
                  <a:pt x="2420" y="1807"/>
                </a:lnTo>
                <a:lnTo>
                  <a:pt x="2391" y="1816"/>
                </a:lnTo>
                <a:lnTo>
                  <a:pt x="2359" y="1819"/>
                </a:lnTo>
                <a:lnTo>
                  <a:pt x="1468" y="1819"/>
                </a:lnTo>
                <a:lnTo>
                  <a:pt x="1468" y="803"/>
                </a:lnTo>
                <a:lnTo>
                  <a:pt x="1471" y="770"/>
                </a:lnTo>
                <a:lnTo>
                  <a:pt x="1481" y="741"/>
                </a:lnTo>
                <a:lnTo>
                  <a:pt x="1495" y="713"/>
                </a:lnTo>
                <a:lnTo>
                  <a:pt x="1515" y="689"/>
                </a:lnTo>
                <a:lnTo>
                  <a:pt x="1537" y="670"/>
                </a:lnTo>
                <a:lnTo>
                  <a:pt x="1564" y="656"/>
                </a:lnTo>
                <a:lnTo>
                  <a:pt x="1593" y="646"/>
                </a:lnTo>
                <a:lnTo>
                  <a:pt x="1625" y="643"/>
                </a:lnTo>
                <a:close/>
                <a:moveTo>
                  <a:pt x="1625" y="322"/>
                </a:moveTo>
                <a:lnTo>
                  <a:pt x="1532" y="325"/>
                </a:lnTo>
                <a:lnTo>
                  <a:pt x="1440" y="334"/>
                </a:lnTo>
                <a:lnTo>
                  <a:pt x="1350" y="351"/>
                </a:lnTo>
                <a:lnTo>
                  <a:pt x="1263" y="373"/>
                </a:lnTo>
                <a:lnTo>
                  <a:pt x="1178" y="402"/>
                </a:lnTo>
                <a:lnTo>
                  <a:pt x="1095" y="435"/>
                </a:lnTo>
                <a:lnTo>
                  <a:pt x="1016" y="475"/>
                </a:lnTo>
                <a:lnTo>
                  <a:pt x="940" y="520"/>
                </a:lnTo>
                <a:lnTo>
                  <a:pt x="866" y="569"/>
                </a:lnTo>
                <a:lnTo>
                  <a:pt x="796" y="624"/>
                </a:lnTo>
                <a:lnTo>
                  <a:pt x="731" y="683"/>
                </a:lnTo>
                <a:lnTo>
                  <a:pt x="669" y="746"/>
                </a:lnTo>
                <a:lnTo>
                  <a:pt x="611" y="812"/>
                </a:lnTo>
                <a:lnTo>
                  <a:pt x="557" y="884"/>
                </a:lnTo>
                <a:lnTo>
                  <a:pt x="509" y="959"/>
                </a:lnTo>
                <a:lnTo>
                  <a:pt x="466" y="1037"/>
                </a:lnTo>
                <a:lnTo>
                  <a:pt x="426" y="1118"/>
                </a:lnTo>
                <a:lnTo>
                  <a:pt x="393" y="1202"/>
                </a:lnTo>
                <a:lnTo>
                  <a:pt x="365" y="1289"/>
                </a:lnTo>
                <a:lnTo>
                  <a:pt x="344" y="1378"/>
                </a:lnTo>
                <a:lnTo>
                  <a:pt x="327" y="1470"/>
                </a:lnTo>
                <a:lnTo>
                  <a:pt x="318" y="1563"/>
                </a:lnTo>
                <a:lnTo>
                  <a:pt x="315" y="1658"/>
                </a:lnTo>
                <a:lnTo>
                  <a:pt x="318" y="1754"/>
                </a:lnTo>
                <a:lnTo>
                  <a:pt x="327" y="1847"/>
                </a:lnTo>
                <a:lnTo>
                  <a:pt x="344" y="1938"/>
                </a:lnTo>
                <a:lnTo>
                  <a:pt x="365" y="2028"/>
                </a:lnTo>
                <a:lnTo>
                  <a:pt x="393" y="2114"/>
                </a:lnTo>
                <a:lnTo>
                  <a:pt x="426" y="2199"/>
                </a:lnTo>
                <a:lnTo>
                  <a:pt x="466" y="2280"/>
                </a:lnTo>
                <a:lnTo>
                  <a:pt x="509" y="2359"/>
                </a:lnTo>
                <a:lnTo>
                  <a:pt x="557" y="2432"/>
                </a:lnTo>
                <a:lnTo>
                  <a:pt x="611" y="2504"/>
                </a:lnTo>
                <a:lnTo>
                  <a:pt x="669" y="2572"/>
                </a:lnTo>
                <a:lnTo>
                  <a:pt x="731" y="2635"/>
                </a:lnTo>
                <a:lnTo>
                  <a:pt x="796" y="2693"/>
                </a:lnTo>
                <a:lnTo>
                  <a:pt x="866" y="2747"/>
                </a:lnTo>
                <a:lnTo>
                  <a:pt x="940" y="2797"/>
                </a:lnTo>
                <a:lnTo>
                  <a:pt x="1016" y="2841"/>
                </a:lnTo>
                <a:lnTo>
                  <a:pt x="1095" y="2881"/>
                </a:lnTo>
                <a:lnTo>
                  <a:pt x="1178" y="2915"/>
                </a:lnTo>
                <a:lnTo>
                  <a:pt x="1263" y="2943"/>
                </a:lnTo>
                <a:lnTo>
                  <a:pt x="1350" y="2965"/>
                </a:lnTo>
                <a:lnTo>
                  <a:pt x="1440" y="2982"/>
                </a:lnTo>
                <a:lnTo>
                  <a:pt x="1532" y="2992"/>
                </a:lnTo>
                <a:lnTo>
                  <a:pt x="1625" y="2995"/>
                </a:lnTo>
                <a:lnTo>
                  <a:pt x="1719" y="2992"/>
                </a:lnTo>
                <a:lnTo>
                  <a:pt x="1810" y="2982"/>
                </a:lnTo>
                <a:lnTo>
                  <a:pt x="1900" y="2965"/>
                </a:lnTo>
                <a:lnTo>
                  <a:pt x="1987" y="2943"/>
                </a:lnTo>
                <a:lnTo>
                  <a:pt x="2073" y="2915"/>
                </a:lnTo>
                <a:lnTo>
                  <a:pt x="2155" y="2881"/>
                </a:lnTo>
                <a:lnTo>
                  <a:pt x="2235" y="2841"/>
                </a:lnTo>
                <a:lnTo>
                  <a:pt x="2312" y="2797"/>
                </a:lnTo>
                <a:lnTo>
                  <a:pt x="2384" y="2747"/>
                </a:lnTo>
                <a:lnTo>
                  <a:pt x="2454" y="2693"/>
                </a:lnTo>
                <a:lnTo>
                  <a:pt x="2520" y="2635"/>
                </a:lnTo>
                <a:lnTo>
                  <a:pt x="2582" y="2572"/>
                </a:lnTo>
                <a:lnTo>
                  <a:pt x="2640" y="2504"/>
                </a:lnTo>
                <a:lnTo>
                  <a:pt x="2693" y="2432"/>
                </a:lnTo>
                <a:lnTo>
                  <a:pt x="2741" y="2359"/>
                </a:lnTo>
                <a:lnTo>
                  <a:pt x="2785" y="2280"/>
                </a:lnTo>
                <a:lnTo>
                  <a:pt x="2824" y="2199"/>
                </a:lnTo>
                <a:lnTo>
                  <a:pt x="2857" y="2114"/>
                </a:lnTo>
                <a:lnTo>
                  <a:pt x="2885" y="2028"/>
                </a:lnTo>
                <a:lnTo>
                  <a:pt x="2906" y="1938"/>
                </a:lnTo>
                <a:lnTo>
                  <a:pt x="2923" y="1847"/>
                </a:lnTo>
                <a:lnTo>
                  <a:pt x="2932" y="1754"/>
                </a:lnTo>
                <a:lnTo>
                  <a:pt x="2935" y="1658"/>
                </a:lnTo>
                <a:lnTo>
                  <a:pt x="2932" y="1563"/>
                </a:lnTo>
                <a:lnTo>
                  <a:pt x="2923" y="1470"/>
                </a:lnTo>
                <a:lnTo>
                  <a:pt x="2906" y="1378"/>
                </a:lnTo>
                <a:lnTo>
                  <a:pt x="2885" y="1289"/>
                </a:lnTo>
                <a:lnTo>
                  <a:pt x="2857" y="1202"/>
                </a:lnTo>
                <a:lnTo>
                  <a:pt x="2824" y="1118"/>
                </a:lnTo>
                <a:lnTo>
                  <a:pt x="2785" y="1037"/>
                </a:lnTo>
                <a:lnTo>
                  <a:pt x="2741" y="959"/>
                </a:lnTo>
                <a:lnTo>
                  <a:pt x="2693" y="884"/>
                </a:lnTo>
                <a:lnTo>
                  <a:pt x="2640" y="812"/>
                </a:lnTo>
                <a:lnTo>
                  <a:pt x="2582" y="746"/>
                </a:lnTo>
                <a:lnTo>
                  <a:pt x="2520" y="683"/>
                </a:lnTo>
                <a:lnTo>
                  <a:pt x="2454" y="624"/>
                </a:lnTo>
                <a:lnTo>
                  <a:pt x="2384" y="569"/>
                </a:lnTo>
                <a:lnTo>
                  <a:pt x="2312" y="520"/>
                </a:lnTo>
                <a:lnTo>
                  <a:pt x="2235" y="475"/>
                </a:lnTo>
                <a:lnTo>
                  <a:pt x="2155" y="435"/>
                </a:lnTo>
                <a:lnTo>
                  <a:pt x="2073" y="402"/>
                </a:lnTo>
                <a:lnTo>
                  <a:pt x="1987" y="373"/>
                </a:lnTo>
                <a:lnTo>
                  <a:pt x="1900" y="351"/>
                </a:lnTo>
                <a:lnTo>
                  <a:pt x="1810" y="334"/>
                </a:lnTo>
                <a:lnTo>
                  <a:pt x="1719" y="325"/>
                </a:lnTo>
                <a:lnTo>
                  <a:pt x="1625" y="322"/>
                </a:lnTo>
                <a:close/>
                <a:moveTo>
                  <a:pt x="1625" y="0"/>
                </a:moveTo>
                <a:lnTo>
                  <a:pt x="1728" y="3"/>
                </a:lnTo>
                <a:lnTo>
                  <a:pt x="1828" y="14"/>
                </a:lnTo>
                <a:lnTo>
                  <a:pt x="1929" y="30"/>
                </a:lnTo>
                <a:lnTo>
                  <a:pt x="2026" y="51"/>
                </a:lnTo>
                <a:lnTo>
                  <a:pt x="2120" y="79"/>
                </a:lnTo>
                <a:lnTo>
                  <a:pt x="2213" y="112"/>
                </a:lnTo>
                <a:lnTo>
                  <a:pt x="2302" y="151"/>
                </a:lnTo>
                <a:lnTo>
                  <a:pt x="2389" y="195"/>
                </a:lnTo>
                <a:lnTo>
                  <a:pt x="2473" y="244"/>
                </a:lnTo>
                <a:lnTo>
                  <a:pt x="2553" y="297"/>
                </a:lnTo>
                <a:lnTo>
                  <a:pt x="2631" y="356"/>
                </a:lnTo>
                <a:lnTo>
                  <a:pt x="2704" y="420"/>
                </a:lnTo>
                <a:lnTo>
                  <a:pt x="2774" y="486"/>
                </a:lnTo>
                <a:lnTo>
                  <a:pt x="2840" y="558"/>
                </a:lnTo>
                <a:lnTo>
                  <a:pt x="2902" y="632"/>
                </a:lnTo>
                <a:lnTo>
                  <a:pt x="2959" y="711"/>
                </a:lnTo>
                <a:lnTo>
                  <a:pt x="3012" y="793"/>
                </a:lnTo>
                <a:lnTo>
                  <a:pt x="3060" y="879"/>
                </a:lnTo>
                <a:lnTo>
                  <a:pt x="3104" y="967"/>
                </a:lnTo>
                <a:lnTo>
                  <a:pt x="3141" y="1059"/>
                </a:lnTo>
                <a:lnTo>
                  <a:pt x="3174" y="1154"/>
                </a:lnTo>
                <a:lnTo>
                  <a:pt x="3201" y="1251"/>
                </a:lnTo>
                <a:lnTo>
                  <a:pt x="3222" y="1350"/>
                </a:lnTo>
                <a:lnTo>
                  <a:pt x="3238" y="1451"/>
                </a:lnTo>
                <a:lnTo>
                  <a:pt x="3247" y="1553"/>
                </a:lnTo>
                <a:lnTo>
                  <a:pt x="3250" y="1658"/>
                </a:lnTo>
                <a:lnTo>
                  <a:pt x="3247" y="1764"/>
                </a:lnTo>
                <a:lnTo>
                  <a:pt x="3238" y="1866"/>
                </a:lnTo>
                <a:lnTo>
                  <a:pt x="3222" y="1967"/>
                </a:lnTo>
                <a:lnTo>
                  <a:pt x="3201" y="2067"/>
                </a:lnTo>
                <a:lnTo>
                  <a:pt x="3174" y="2163"/>
                </a:lnTo>
                <a:lnTo>
                  <a:pt x="3141" y="2258"/>
                </a:lnTo>
                <a:lnTo>
                  <a:pt x="3104" y="2349"/>
                </a:lnTo>
                <a:lnTo>
                  <a:pt x="3060" y="2438"/>
                </a:lnTo>
                <a:lnTo>
                  <a:pt x="3012" y="2523"/>
                </a:lnTo>
                <a:lnTo>
                  <a:pt x="2959" y="2605"/>
                </a:lnTo>
                <a:lnTo>
                  <a:pt x="2902" y="2684"/>
                </a:lnTo>
                <a:lnTo>
                  <a:pt x="2840" y="2759"/>
                </a:lnTo>
                <a:lnTo>
                  <a:pt x="2774" y="2831"/>
                </a:lnTo>
                <a:lnTo>
                  <a:pt x="2704" y="2898"/>
                </a:lnTo>
                <a:lnTo>
                  <a:pt x="2631" y="2961"/>
                </a:lnTo>
                <a:lnTo>
                  <a:pt x="2553" y="3019"/>
                </a:lnTo>
                <a:lnTo>
                  <a:pt x="2473" y="3073"/>
                </a:lnTo>
                <a:lnTo>
                  <a:pt x="2389" y="3122"/>
                </a:lnTo>
                <a:lnTo>
                  <a:pt x="2302" y="3166"/>
                </a:lnTo>
                <a:lnTo>
                  <a:pt x="2213" y="3205"/>
                </a:lnTo>
                <a:lnTo>
                  <a:pt x="2120" y="3238"/>
                </a:lnTo>
                <a:lnTo>
                  <a:pt x="2026" y="3266"/>
                </a:lnTo>
                <a:lnTo>
                  <a:pt x="1929" y="3288"/>
                </a:lnTo>
                <a:lnTo>
                  <a:pt x="1828" y="3304"/>
                </a:lnTo>
                <a:lnTo>
                  <a:pt x="1728" y="3313"/>
                </a:lnTo>
                <a:lnTo>
                  <a:pt x="1625" y="3316"/>
                </a:lnTo>
                <a:lnTo>
                  <a:pt x="1523" y="3313"/>
                </a:lnTo>
                <a:lnTo>
                  <a:pt x="1422" y="3304"/>
                </a:lnTo>
                <a:lnTo>
                  <a:pt x="1323" y="3288"/>
                </a:lnTo>
                <a:lnTo>
                  <a:pt x="1225" y="3266"/>
                </a:lnTo>
                <a:lnTo>
                  <a:pt x="1131" y="3238"/>
                </a:lnTo>
                <a:lnTo>
                  <a:pt x="1038" y="3205"/>
                </a:lnTo>
                <a:lnTo>
                  <a:pt x="948" y="3166"/>
                </a:lnTo>
                <a:lnTo>
                  <a:pt x="861" y="3122"/>
                </a:lnTo>
                <a:lnTo>
                  <a:pt x="777" y="3073"/>
                </a:lnTo>
                <a:lnTo>
                  <a:pt x="697" y="3019"/>
                </a:lnTo>
                <a:lnTo>
                  <a:pt x="619" y="2961"/>
                </a:lnTo>
                <a:lnTo>
                  <a:pt x="546" y="2898"/>
                </a:lnTo>
                <a:lnTo>
                  <a:pt x="476" y="2831"/>
                </a:lnTo>
                <a:lnTo>
                  <a:pt x="411" y="2759"/>
                </a:lnTo>
                <a:lnTo>
                  <a:pt x="349" y="2684"/>
                </a:lnTo>
                <a:lnTo>
                  <a:pt x="291" y="2605"/>
                </a:lnTo>
                <a:lnTo>
                  <a:pt x="238" y="2523"/>
                </a:lnTo>
                <a:lnTo>
                  <a:pt x="191" y="2438"/>
                </a:lnTo>
                <a:lnTo>
                  <a:pt x="148" y="2349"/>
                </a:lnTo>
                <a:lnTo>
                  <a:pt x="109" y="2258"/>
                </a:lnTo>
                <a:lnTo>
                  <a:pt x="77" y="2163"/>
                </a:lnTo>
                <a:lnTo>
                  <a:pt x="51" y="2067"/>
                </a:lnTo>
                <a:lnTo>
                  <a:pt x="29" y="1967"/>
                </a:lnTo>
                <a:lnTo>
                  <a:pt x="13" y="1866"/>
                </a:lnTo>
                <a:lnTo>
                  <a:pt x="4" y="1764"/>
                </a:lnTo>
                <a:lnTo>
                  <a:pt x="0" y="1658"/>
                </a:lnTo>
                <a:lnTo>
                  <a:pt x="4" y="1553"/>
                </a:lnTo>
                <a:lnTo>
                  <a:pt x="13" y="1451"/>
                </a:lnTo>
                <a:lnTo>
                  <a:pt x="29" y="1350"/>
                </a:lnTo>
                <a:lnTo>
                  <a:pt x="51" y="1251"/>
                </a:lnTo>
                <a:lnTo>
                  <a:pt x="77" y="1154"/>
                </a:lnTo>
                <a:lnTo>
                  <a:pt x="109" y="1059"/>
                </a:lnTo>
                <a:lnTo>
                  <a:pt x="148" y="967"/>
                </a:lnTo>
                <a:lnTo>
                  <a:pt x="191" y="879"/>
                </a:lnTo>
                <a:lnTo>
                  <a:pt x="238" y="793"/>
                </a:lnTo>
                <a:lnTo>
                  <a:pt x="291" y="711"/>
                </a:lnTo>
                <a:lnTo>
                  <a:pt x="349" y="632"/>
                </a:lnTo>
                <a:lnTo>
                  <a:pt x="411" y="558"/>
                </a:lnTo>
                <a:lnTo>
                  <a:pt x="476" y="486"/>
                </a:lnTo>
                <a:lnTo>
                  <a:pt x="546" y="420"/>
                </a:lnTo>
                <a:lnTo>
                  <a:pt x="619" y="356"/>
                </a:lnTo>
                <a:lnTo>
                  <a:pt x="697" y="297"/>
                </a:lnTo>
                <a:lnTo>
                  <a:pt x="777" y="244"/>
                </a:lnTo>
                <a:lnTo>
                  <a:pt x="861" y="195"/>
                </a:lnTo>
                <a:lnTo>
                  <a:pt x="948" y="151"/>
                </a:lnTo>
                <a:lnTo>
                  <a:pt x="1038" y="112"/>
                </a:lnTo>
                <a:lnTo>
                  <a:pt x="1131" y="79"/>
                </a:lnTo>
                <a:lnTo>
                  <a:pt x="1225" y="51"/>
                </a:lnTo>
                <a:lnTo>
                  <a:pt x="1323" y="30"/>
                </a:lnTo>
                <a:lnTo>
                  <a:pt x="1422" y="14"/>
                </a:lnTo>
                <a:lnTo>
                  <a:pt x="1523" y="3"/>
                </a:lnTo>
                <a:lnTo>
                  <a:pt x="162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941BB3A4-41A5-41CD-A7AF-A7F1717C2103}"/>
              </a:ext>
            </a:extLst>
          </p:cNvPr>
          <p:cNvSpPr txBox="1"/>
          <p:nvPr/>
        </p:nvSpPr>
        <p:spPr>
          <a:xfrm>
            <a:off x="3529151" y="3971027"/>
            <a:ext cx="4334841" cy="769441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ExtraBold" panose="020B0600000101010101" pitchFamily="34" charset="-127"/>
                <a:ea typeface="나눔스퀘어 Light" panose="020B0600000101010101"/>
              </a:rPr>
              <a:t>하남자</a:t>
            </a:r>
            <a:r>
              <a:rPr lang="ko-KR" altLang="en-US" sz="4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ExtraBold" panose="020B0600000101010101" pitchFamily="34" charset="-127"/>
                <a:ea typeface="나눔스퀘어 Light" panose="020B0600000101010101"/>
              </a:rPr>
              <a:t> </a:t>
            </a:r>
            <a:r>
              <a:rPr lang="en-US" altLang="ko-KR" sz="44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ExtraBold" panose="020B0600000101010101" pitchFamily="34" charset="-127"/>
                <a:ea typeface="나눔스퀘어 Light" panose="020B0600000101010101"/>
              </a:rPr>
              <a:t>DayMood</a:t>
            </a:r>
            <a:endParaRPr lang="ko-KR" altLang="en-US" sz="4400" b="1" spc="-150" dirty="0">
              <a:solidFill>
                <a:schemeClr val="tx1">
                  <a:lumMod val="95000"/>
                  <a:lumOff val="5000"/>
                </a:schemeClr>
              </a:solidFill>
              <a:latin typeface="나눔스퀘어OTF ExtraBold" panose="020B0600000101010101" pitchFamily="34" charset="-127"/>
              <a:ea typeface="나눔스퀘어 Light" panose="020B0600000101010101"/>
            </a:endParaRPr>
          </a:p>
        </p:txBody>
      </p:sp>
      <p:cxnSp>
        <p:nvCxnSpPr>
          <p:cNvPr id="1034" name="직선 연결선 1033">
            <a:extLst>
              <a:ext uri="{FF2B5EF4-FFF2-40B4-BE49-F238E27FC236}">
                <a16:creationId xmlns:a16="http://schemas.microsoft.com/office/drawing/2014/main" id="{13EABA7F-4129-434C-93D2-90AF170F53D4}"/>
              </a:ext>
            </a:extLst>
          </p:cNvPr>
          <p:cNvCxnSpPr>
            <a:cxnSpLocks/>
          </p:cNvCxnSpPr>
          <p:nvPr/>
        </p:nvCxnSpPr>
        <p:spPr>
          <a:xfrm>
            <a:off x="2956044" y="4132144"/>
            <a:ext cx="0" cy="447207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FDA8F95-408D-4576-82C7-2466A821CB9F}"/>
              </a:ext>
            </a:extLst>
          </p:cNvPr>
          <p:cNvSpPr txBox="1"/>
          <p:nvPr/>
        </p:nvSpPr>
        <p:spPr>
          <a:xfrm>
            <a:off x="5142245" y="6140038"/>
            <a:ext cx="1907510" cy="523220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bg1">
                    <a:lumMod val="95000"/>
                  </a:schemeClr>
                </a:solidFill>
                <a:latin typeface="나눔스퀘어OTF ExtraBold" panose="020B0600000101010101" pitchFamily="34" charset="-127"/>
                <a:ea typeface="나눔스퀘어 Light" panose="020B0600000101010101"/>
              </a:rPr>
              <a:t>Windows 8</a:t>
            </a:r>
            <a:endParaRPr lang="ko-KR" altLang="en-US" sz="2800" spc="-150" dirty="0">
              <a:solidFill>
                <a:schemeClr val="bg1">
                  <a:lumMod val="95000"/>
                </a:schemeClr>
              </a:solidFill>
              <a:latin typeface="나눔스퀘어OTF ExtraBold" panose="020B0600000101010101" pitchFamily="34" charset="-127"/>
              <a:ea typeface="나눔스퀘어 Light" panose="020B0600000101010101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5BDC18-5B4C-CF91-A286-1D467DEB0785}"/>
              </a:ext>
            </a:extLst>
          </p:cNvPr>
          <p:cNvSpPr/>
          <p:nvPr/>
        </p:nvSpPr>
        <p:spPr>
          <a:xfrm>
            <a:off x="11241248" y="0"/>
            <a:ext cx="950752" cy="75500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7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4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65D07F02-C311-4B5C-991D-CCED81ABA5A5}"/>
              </a:ext>
            </a:extLst>
          </p:cNvPr>
          <p:cNvGrpSpPr/>
          <p:nvPr/>
        </p:nvGrpSpPr>
        <p:grpSpPr>
          <a:xfrm>
            <a:off x="0" y="6341226"/>
            <a:ext cx="12191998" cy="516774"/>
            <a:chOff x="0" y="6341226"/>
            <a:chExt cx="12191998" cy="516774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F325D829-52C7-45DA-98FD-158FCB585B01}"/>
                </a:ext>
              </a:extLst>
            </p:cNvPr>
            <p:cNvGrpSpPr/>
            <p:nvPr/>
          </p:nvGrpSpPr>
          <p:grpSpPr>
            <a:xfrm>
              <a:off x="0" y="6341226"/>
              <a:ext cx="12191998" cy="516774"/>
              <a:chOff x="0" y="6341226"/>
              <a:chExt cx="12191998" cy="51677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0A8DED45-84B6-4746-9163-8ABD1E26487B}"/>
                  </a:ext>
                </a:extLst>
              </p:cNvPr>
              <p:cNvSpPr/>
              <p:nvPr/>
            </p:nvSpPr>
            <p:spPr>
              <a:xfrm>
                <a:off x="0" y="6341226"/>
                <a:ext cx="516774" cy="516774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Freeform 6">
                <a:extLst>
                  <a:ext uri="{FF2B5EF4-FFF2-40B4-BE49-F238E27FC236}">
                    <a16:creationId xmlns:a16="http://schemas.microsoft.com/office/drawing/2014/main" id="{91CECFD1-7C7D-4C49-96CC-A2DDF8E883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705" y="6466842"/>
                <a:ext cx="265545" cy="265543"/>
              </a:xfrm>
              <a:custGeom>
                <a:avLst/>
                <a:gdLst>
                  <a:gd name="T0" fmla="*/ 2867 w 6144"/>
                  <a:gd name="T1" fmla="*/ 3277 h 6144"/>
                  <a:gd name="T2" fmla="*/ 6144 w 6144"/>
                  <a:gd name="T3" fmla="*/ 3277 h 6144"/>
                  <a:gd name="T4" fmla="*/ 6144 w 6144"/>
                  <a:gd name="T5" fmla="*/ 6144 h 6144"/>
                  <a:gd name="T6" fmla="*/ 2867 w 6144"/>
                  <a:gd name="T7" fmla="*/ 5682 h 6144"/>
                  <a:gd name="T8" fmla="*/ 2867 w 6144"/>
                  <a:gd name="T9" fmla="*/ 3277 h 6144"/>
                  <a:gd name="T10" fmla="*/ 2 w 6144"/>
                  <a:gd name="T11" fmla="*/ 3277 h 6144"/>
                  <a:gd name="T12" fmla="*/ 2458 w 6144"/>
                  <a:gd name="T13" fmla="*/ 3277 h 6144"/>
                  <a:gd name="T14" fmla="*/ 2458 w 6144"/>
                  <a:gd name="T15" fmla="*/ 5630 h 6144"/>
                  <a:gd name="T16" fmla="*/ 2 w 6144"/>
                  <a:gd name="T17" fmla="*/ 5295 h 6144"/>
                  <a:gd name="T18" fmla="*/ 2 w 6144"/>
                  <a:gd name="T19" fmla="*/ 3277 h 6144"/>
                  <a:gd name="T20" fmla="*/ 2458 w 6144"/>
                  <a:gd name="T21" fmla="*/ 536 h 6144"/>
                  <a:gd name="T22" fmla="*/ 2458 w 6144"/>
                  <a:gd name="T23" fmla="*/ 2867 h 6144"/>
                  <a:gd name="T24" fmla="*/ 2 w 6144"/>
                  <a:gd name="T25" fmla="*/ 2867 h 6144"/>
                  <a:gd name="T26" fmla="*/ 0 w 6144"/>
                  <a:gd name="T27" fmla="*/ 869 h 6144"/>
                  <a:gd name="T28" fmla="*/ 2458 w 6144"/>
                  <a:gd name="T29" fmla="*/ 536 h 6144"/>
                  <a:gd name="T30" fmla="*/ 6144 w 6144"/>
                  <a:gd name="T31" fmla="*/ 0 h 6144"/>
                  <a:gd name="T32" fmla="*/ 6144 w 6144"/>
                  <a:gd name="T33" fmla="*/ 2867 h 6144"/>
                  <a:gd name="T34" fmla="*/ 2867 w 6144"/>
                  <a:gd name="T35" fmla="*/ 2867 h 6144"/>
                  <a:gd name="T36" fmla="*/ 2867 w 6144"/>
                  <a:gd name="T37" fmla="*/ 477 h 6144"/>
                  <a:gd name="T38" fmla="*/ 6144 w 6144"/>
                  <a:gd name="T39" fmla="*/ 0 h 6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44" h="6144">
                    <a:moveTo>
                      <a:pt x="2867" y="3277"/>
                    </a:moveTo>
                    <a:lnTo>
                      <a:pt x="6144" y="3277"/>
                    </a:lnTo>
                    <a:lnTo>
                      <a:pt x="6144" y="6144"/>
                    </a:lnTo>
                    <a:lnTo>
                      <a:pt x="2867" y="5682"/>
                    </a:lnTo>
                    <a:lnTo>
                      <a:pt x="2867" y="3277"/>
                    </a:lnTo>
                    <a:close/>
                    <a:moveTo>
                      <a:pt x="2" y="3277"/>
                    </a:moveTo>
                    <a:lnTo>
                      <a:pt x="2458" y="3277"/>
                    </a:lnTo>
                    <a:lnTo>
                      <a:pt x="2458" y="5630"/>
                    </a:lnTo>
                    <a:lnTo>
                      <a:pt x="2" y="5295"/>
                    </a:lnTo>
                    <a:lnTo>
                      <a:pt x="2" y="3277"/>
                    </a:lnTo>
                    <a:close/>
                    <a:moveTo>
                      <a:pt x="2458" y="536"/>
                    </a:moveTo>
                    <a:lnTo>
                      <a:pt x="2458" y="2867"/>
                    </a:lnTo>
                    <a:lnTo>
                      <a:pt x="2" y="2867"/>
                    </a:lnTo>
                    <a:lnTo>
                      <a:pt x="0" y="869"/>
                    </a:lnTo>
                    <a:lnTo>
                      <a:pt x="2458" y="536"/>
                    </a:lnTo>
                    <a:close/>
                    <a:moveTo>
                      <a:pt x="6144" y="0"/>
                    </a:moveTo>
                    <a:lnTo>
                      <a:pt x="6144" y="2867"/>
                    </a:lnTo>
                    <a:lnTo>
                      <a:pt x="2867" y="2867"/>
                    </a:lnTo>
                    <a:lnTo>
                      <a:pt x="2867" y="477"/>
                    </a:lnTo>
                    <a:lnTo>
                      <a:pt x="6144" y="0"/>
                    </a:ln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863E236A-8AC9-4888-B922-D579BACAB694}"/>
                  </a:ext>
                </a:extLst>
              </p:cNvPr>
              <p:cNvSpPr/>
              <p:nvPr/>
            </p:nvSpPr>
            <p:spPr>
              <a:xfrm>
                <a:off x="516774" y="6341226"/>
                <a:ext cx="3605646" cy="516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0B40CFA3-472E-44CE-A289-1A72B4BFC041}"/>
                  </a:ext>
                </a:extLst>
              </p:cNvPr>
              <p:cNvSpPr/>
              <p:nvPr/>
            </p:nvSpPr>
            <p:spPr>
              <a:xfrm>
                <a:off x="4122419" y="6341226"/>
                <a:ext cx="8069579" cy="516774"/>
              </a:xfrm>
              <a:prstGeom prst="rect">
                <a:avLst/>
              </a:prstGeom>
              <a:solidFill>
                <a:srgbClr val="2424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7FB40E4-B8AB-4B19-8F59-C1A35860C3FA}"/>
                </a:ext>
              </a:extLst>
            </p:cNvPr>
            <p:cNvSpPr txBox="1"/>
            <p:nvPr/>
          </p:nvSpPr>
          <p:spPr>
            <a:xfrm>
              <a:off x="818230" y="6445724"/>
              <a:ext cx="1379801" cy="307777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Function Structure</a:t>
              </a:r>
              <a:endParaRPr lang="ko-KR" altLang="en-US" sz="1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CDCC721-A5DF-41DF-8C3E-DBA4D50B973C}"/>
                </a:ext>
              </a:extLst>
            </p:cNvPr>
            <p:cNvSpPr txBox="1"/>
            <p:nvPr/>
          </p:nvSpPr>
          <p:spPr>
            <a:xfrm>
              <a:off x="11247898" y="6368779"/>
              <a:ext cx="922047" cy="461665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오후 </a:t>
              </a:r>
              <a:r>
                <a:rPr lang="en-US" altLang="ko-KR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14 : 07</a:t>
              </a:r>
            </a:p>
            <a:p>
              <a:pPr algn="r"/>
              <a:r>
                <a:rPr lang="en-US" altLang="ko-KR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2022 – 08- 19</a:t>
              </a:r>
              <a:endParaRPr lang="ko-KR" altLang="en-US" sz="1200" spc="-150" dirty="0">
                <a:solidFill>
                  <a:schemeClr val="bg1">
                    <a:lumMod val="9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5F2EAA8-B726-7B37-EC22-3720670D3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82" y="880029"/>
            <a:ext cx="9156361" cy="464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1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65D07F02-C311-4B5C-991D-CCED81ABA5A5}"/>
              </a:ext>
            </a:extLst>
          </p:cNvPr>
          <p:cNvGrpSpPr/>
          <p:nvPr/>
        </p:nvGrpSpPr>
        <p:grpSpPr>
          <a:xfrm>
            <a:off x="0" y="6341226"/>
            <a:ext cx="12191998" cy="516774"/>
            <a:chOff x="0" y="6341226"/>
            <a:chExt cx="12191998" cy="516774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F325D829-52C7-45DA-98FD-158FCB585B01}"/>
                </a:ext>
              </a:extLst>
            </p:cNvPr>
            <p:cNvGrpSpPr/>
            <p:nvPr/>
          </p:nvGrpSpPr>
          <p:grpSpPr>
            <a:xfrm>
              <a:off x="0" y="6341226"/>
              <a:ext cx="12191998" cy="516774"/>
              <a:chOff x="0" y="6341226"/>
              <a:chExt cx="12191998" cy="51677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0A8DED45-84B6-4746-9163-8ABD1E26487B}"/>
                  </a:ext>
                </a:extLst>
              </p:cNvPr>
              <p:cNvSpPr/>
              <p:nvPr/>
            </p:nvSpPr>
            <p:spPr>
              <a:xfrm>
                <a:off x="0" y="6341226"/>
                <a:ext cx="516774" cy="516774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Freeform 6">
                <a:extLst>
                  <a:ext uri="{FF2B5EF4-FFF2-40B4-BE49-F238E27FC236}">
                    <a16:creationId xmlns:a16="http://schemas.microsoft.com/office/drawing/2014/main" id="{91CECFD1-7C7D-4C49-96CC-A2DDF8E883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705" y="6466842"/>
                <a:ext cx="265545" cy="265543"/>
              </a:xfrm>
              <a:custGeom>
                <a:avLst/>
                <a:gdLst>
                  <a:gd name="T0" fmla="*/ 2867 w 6144"/>
                  <a:gd name="T1" fmla="*/ 3277 h 6144"/>
                  <a:gd name="T2" fmla="*/ 6144 w 6144"/>
                  <a:gd name="T3" fmla="*/ 3277 h 6144"/>
                  <a:gd name="T4" fmla="*/ 6144 w 6144"/>
                  <a:gd name="T5" fmla="*/ 6144 h 6144"/>
                  <a:gd name="T6" fmla="*/ 2867 w 6144"/>
                  <a:gd name="T7" fmla="*/ 5682 h 6144"/>
                  <a:gd name="T8" fmla="*/ 2867 w 6144"/>
                  <a:gd name="T9" fmla="*/ 3277 h 6144"/>
                  <a:gd name="T10" fmla="*/ 2 w 6144"/>
                  <a:gd name="T11" fmla="*/ 3277 h 6144"/>
                  <a:gd name="T12" fmla="*/ 2458 w 6144"/>
                  <a:gd name="T13" fmla="*/ 3277 h 6144"/>
                  <a:gd name="T14" fmla="*/ 2458 w 6144"/>
                  <a:gd name="T15" fmla="*/ 5630 h 6144"/>
                  <a:gd name="T16" fmla="*/ 2 w 6144"/>
                  <a:gd name="T17" fmla="*/ 5295 h 6144"/>
                  <a:gd name="T18" fmla="*/ 2 w 6144"/>
                  <a:gd name="T19" fmla="*/ 3277 h 6144"/>
                  <a:gd name="T20" fmla="*/ 2458 w 6144"/>
                  <a:gd name="T21" fmla="*/ 536 h 6144"/>
                  <a:gd name="T22" fmla="*/ 2458 w 6144"/>
                  <a:gd name="T23" fmla="*/ 2867 h 6144"/>
                  <a:gd name="T24" fmla="*/ 2 w 6144"/>
                  <a:gd name="T25" fmla="*/ 2867 h 6144"/>
                  <a:gd name="T26" fmla="*/ 0 w 6144"/>
                  <a:gd name="T27" fmla="*/ 869 h 6144"/>
                  <a:gd name="T28" fmla="*/ 2458 w 6144"/>
                  <a:gd name="T29" fmla="*/ 536 h 6144"/>
                  <a:gd name="T30" fmla="*/ 6144 w 6144"/>
                  <a:gd name="T31" fmla="*/ 0 h 6144"/>
                  <a:gd name="T32" fmla="*/ 6144 w 6144"/>
                  <a:gd name="T33" fmla="*/ 2867 h 6144"/>
                  <a:gd name="T34" fmla="*/ 2867 w 6144"/>
                  <a:gd name="T35" fmla="*/ 2867 h 6144"/>
                  <a:gd name="T36" fmla="*/ 2867 w 6144"/>
                  <a:gd name="T37" fmla="*/ 477 h 6144"/>
                  <a:gd name="T38" fmla="*/ 6144 w 6144"/>
                  <a:gd name="T39" fmla="*/ 0 h 6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44" h="6144">
                    <a:moveTo>
                      <a:pt x="2867" y="3277"/>
                    </a:moveTo>
                    <a:lnTo>
                      <a:pt x="6144" y="3277"/>
                    </a:lnTo>
                    <a:lnTo>
                      <a:pt x="6144" y="6144"/>
                    </a:lnTo>
                    <a:lnTo>
                      <a:pt x="2867" y="5682"/>
                    </a:lnTo>
                    <a:lnTo>
                      <a:pt x="2867" y="3277"/>
                    </a:lnTo>
                    <a:close/>
                    <a:moveTo>
                      <a:pt x="2" y="3277"/>
                    </a:moveTo>
                    <a:lnTo>
                      <a:pt x="2458" y="3277"/>
                    </a:lnTo>
                    <a:lnTo>
                      <a:pt x="2458" y="5630"/>
                    </a:lnTo>
                    <a:lnTo>
                      <a:pt x="2" y="5295"/>
                    </a:lnTo>
                    <a:lnTo>
                      <a:pt x="2" y="3277"/>
                    </a:lnTo>
                    <a:close/>
                    <a:moveTo>
                      <a:pt x="2458" y="536"/>
                    </a:moveTo>
                    <a:lnTo>
                      <a:pt x="2458" y="2867"/>
                    </a:lnTo>
                    <a:lnTo>
                      <a:pt x="2" y="2867"/>
                    </a:lnTo>
                    <a:lnTo>
                      <a:pt x="0" y="869"/>
                    </a:lnTo>
                    <a:lnTo>
                      <a:pt x="2458" y="536"/>
                    </a:lnTo>
                    <a:close/>
                    <a:moveTo>
                      <a:pt x="6144" y="0"/>
                    </a:moveTo>
                    <a:lnTo>
                      <a:pt x="6144" y="2867"/>
                    </a:lnTo>
                    <a:lnTo>
                      <a:pt x="2867" y="2867"/>
                    </a:lnTo>
                    <a:lnTo>
                      <a:pt x="2867" y="477"/>
                    </a:lnTo>
                    <a:lnTo>
                      <a:pt x="6144" y="0"/>
                    </a:ln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863E236A-8AC9-4888-B922-D579BACAB694}"/>
                  </a:ext>
                </a:extLst>
              </p:cNvPr>
              <p:cNvSpPr/>
              <p:nvPr/>
            </p:nvSpPr>
            <p:spPr>
              <a:xfrm>
                <a:off x="516774" y="6341226"/>
                <a:ext cx="3605646" cy="516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0B40CFA3-472E-44CE-A289-1A72B4BFC041}"/>
                  </a:ext>
                </a:extLst>
              </p:cNvPr>
              <p:cNvSpPr/>
              <p:nvPr/>
            </p:nvSpPr>
            <p:spPr>
              <a:xfrm>
                <a:off x="4122419" y="6341226"/>
                <a:ext cx="8069579" cy="516774"/>
              </a:xfrm>
              <a:prstGeom prst="rect">
                <a:avLst/>
              </a:prstGeom>
              <a:solidFill>
                <a:srgbClr val="2424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7FB40E4-B8AB-4B19-8F59-C1A35860C3FA}"/>
                </a:ext>
              </a:extLst>
            </p:cNvPr>
            <p:cNvSpPr txBox="1"/>
            <p:nvPr/>
          </p:nvSpPr>
          <p:spPr>
            <a:xfrm>
              <a:off x="1114431" y="6445724"/>
              <a:ext cx="787396" cy="307777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기술 스택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CDCC721-A5DF-41DF-8C3E-DBA4D50B973C}"/>
                </a:ext>
              </a:extLst>
            </p:cNvPr>
            <p:cNvSpPr txBox="1"/>
            <p:nvPr/>
          </p:nvSpPr>
          <p:spPr>
            <a:xfrm>
              <a:off x="11247898" y="6368779"/>
              <a:ext cx="922047" cy="461665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오후 </a:t>
              </a:r>
              <a:r>
                <a:rPr lang="en-US" altLang="ko-KR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14 : 08</a:t>
              </a:r>
            </a:p>
            <a:p>
              <a:pPr algn="r"/>
              <a:r>
                <a:rPr lang="en-US" altLang="ko-KR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2022 – 08- 19</a:t>
              </a:r>
              <a:endParaRPr lang="ko-KR" altLang="en-US" sz="1200" spc="-150" dirty="0">
                <a:solidFill>
                  <a:schemeClr val="bg1">
                    <a:lumMod val="9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D5E4ED-B13D-6261-48DD-9E657AF30046}"/>
              </a:ext>
            </a:extLst>
          </p:cNvPr>
          <p:cNvSpPr/>
          <p:nvPr/>
        </p:nvSpPr>
        <p:spPr>
          <a:xfrm>
            <a:off x="7550661" y="1340585"/>
            <a:ext cx="2624578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8480A8-F8E3-F1A5-82BE-8EC7736DA3CA}"/>
              </a:ext>
            </a:extLst>
          </p:cNvPr>
          <p:cNvSpPr/>
          <p:nvPr/>
        </p:nvSpPr>
        <p:spPr>
          <a:xfrm>
            <a:off x="2033544" y="1340585"/>
            <a:ext cx="2624578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6947B8-119C-DA78-C834-F8D74C09B0CD}"/>
              </a:ext>
            </a:extLst>
          </p:cNvPr>
          <p:cNvSpPr/>
          <p:nvPr/>
        </p:nvSpPr>
        <p:spPr>
          <a:xfrm>
            <a:off x="4792102" y="1340585"/>
            <a:ext cx="2624578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D27073-2166-4B1B-EE53-04B68276DEA7}"/>
              </a:ext>
            </a:extLst>
          </p:cNvPr>
          <p:cNvSpPr/>
          <p:nvPr/>
        </p:nvSpPr>
        <p:spPr>
          <a:xfrm>
            <a:off x="2033543" y="1340583"/>
            <a:ext cx="2624578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57FEB-7B7C-613E-62BC-48E2D96C0309}"/>
              </a:ext>
            </a:extLst>
          </p:cNvPr>
          <p:cNvSpPr txBox="1"/>
          <p:nvPr/>
        </p:nvSpPr>
        <p:spPr>
          <a:xfrm>
            <a:off x="2816052" y="1455556"/>
            <a:ext cx="93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Front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44220F-0816-7C12-DDDE-5879E83E04CB}"/>
              </a:ext>
            </a:extLst>
          </p:cNvPr>
          <p:cNvSpPr/>
          <p:nvPr/>
        </p:nvSpPr>
        <p:spPr>
          <a:xfrm>
            <a:off x="4792100" y="1340583"/>
            <a:ext cx="2624578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EC4F61-6E9D-2E35-2B4D-DA732FC4A3CC}"/>
              </a:ext>
            </a:extLst>
          </p:cNvPr>
          <p:cNvSpPr txBox="1"/>
          <p:nvPr/>
        </p:nvSpPr>
        <p:spPr>
          <a:xfrm>
            <a:off x="5615787" y="1455556"/>
            <a:ext cx="85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Back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3BB959-9785-62BA-8725-6B4BECA47B7E}"/>
              </a:ext>
            </a:extLst>
          </p:cNvPr>
          <p:cNvSpPr/>
          <p:nvPr/>
        </p:nvSpPr>
        <p:spPr>
          <a:xfrm>
            <a:off x="7550657" y="1340583"/>
            <a:ext cx="2624578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4D1577-A034-B271-DDE3-D91CD745EA78}"/>
              </a:ext>
            </a:extLst>
          </p:cNvPr>
          <p:cNvSpPr txBox="1"/>
          <p:nvPr/>
        </p:nvSpPr>
        <p:spPr>
          <a:xfrm>
            <a:off x="7953621" y="1455556"/>
            <a:ext cx="171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Framework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72C1842-BB35-65E3-CFCE-0AE18EDAD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522" y="2530833"/>
            <a:ext cx="580993" cy="58099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BE98585-3A4E-F4BA-97BC-7624D824E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273" y="2530833"/>
            <a:ext cx="580993" cy="58099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5A63358-ED14-E276-EC22-86862C35D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691" y="2617917"/>
            <a:ext cx="493909" cy="49390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4B3A4BC-CA4D-CF31-1D3A-C264050AD6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644" y="2558170"/>
            <a:ext cx="575462" cy="57546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D846904-7ED1-E1DF-5ADD-48FAC605EA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182" y="3331419"/>
            <a:ext cx="577617" cy="57761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071AF3B-E908-1054-167E-819AC8BA31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703" y="2430580"/>
            <a:ext cx="958061" cy="50249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6B755F4-AACF-6482-AF7A-D40CF5D5AD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523" y="3331419"/>
            <a:ext cx="580992" cy="58099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6B548137-4853-8DB6-CCFB-8395298C32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437" y="3427419"/>
            <a:ext cx="707143" cy="530357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99F1E81D-DEF8-2E78-420B-F5E67D95D5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504" y="3385348"/>
            <a:ext cx="1028427" cy="65705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8700B167-19AF-9042-2AB5-7CBC72AE73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389" y="3431713"/>
            <a:ext cx="878060" cy="493909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FEAF279F-92CD-B0E0-C558-417578638C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685" y="3484289"/>
            <a:ext cx="826079" cy="8260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F4376C-386E-2AA9-CD58-2FD89E93D35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703" y="3064366"/>
            <a:ext cx="958061" cy="3193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6AE7F9F-0ADF-36BB-1D26-7AB272EBB1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581" y="2634751"/>
            <a:ext cx="445963" cy="44596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001FBAD-8BDB-8303-1ACB-E4551DDC944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233" y="3438179"/>
            <a:ext cx="625237" cy="55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0AAC0BFE-A868-47B8-9614-84F136F0E356}"/>
              </a:ext>
            </a:extLst>
          </p:cNvPr>
          <p:cNvGrpSpPr/>
          <p:nvPr/>
        </p:nvGrpSpPr>
        <p:grpSpPr>
          <a:xfrm>
            <a:off x="0" y="6341226"/>
            <a:ext cx="12191998" cy="516774"/>
            <a:chOff x="0" y="6341226"/>
            <a:chExt cx="12191998" cy="51677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6831DD5-BEC4-41CE-82F1-88C93A74B668}"/>
                </a:ext>
              </a:extLst>
            </p:cNvPr>
            <p:cNvGrpSpPr/>
            <p:nvPr/>
          </p:nvGrpSpPr>
          <p:grpSpPr>
            <a:xfrm>
              <a:off x="0" y="6341226"/>
              <a:ext cx="12191998" cy="516774"/>
              <a:chOff x="0" y="6341226"/>
              <a:chExt cx="12191998" cy="516774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BD1E17C1-5352-4EED-937E-219103B14DCA}"/>
                  </a:ext>
                </a:extLst>
              </p:cNvPr>
              <p:cNvGrpSpPr/>
              <p:nvPr/>
            </p:nvGrpSpPr>
            <p:grpSpPr>
              <a:xfrm>
                <a:off x="0" y="6341226"/>
                <a:ext cx="12191998" cy="516774"/>
                <a:chOff x="0" y="6341226"/>
                <a:chExt cx="12191998" cy="516774"/>
              </a:xfrm>
            </p:grpSpPr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EF23782C-6141-409C-B0E4-8ECD3215F223}"/>
                    </a:ext>
                  </a:extLst>
                </p:cNvPr>
                <p:cNvGrpSpPr/>
                <p:nvPr/>
              </p:nvGrpSpPr>
              <p:grpSpPr>
                <a:xfrm>
                  <a:off x="0" y="6341226"/>
                  <a:ext cx="12191998" cy="516774"/>
                  <a:chOff x="0" y="6341226"/>
                  <a:chExt cx="12191998" cy="516774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7" name="직사각형 36">
                    <a:extLst>
                      <a:ext uri="{FF2B5EF4-FFF2-40B4-BE49-F238E27FC236}">
                        <a16:creationId xmlns:a16="http://schemas.microsoft.com/office/drawing/2014/main" id="{D2820ABF-A775-439B-9A4C-7C2476E765F1}"/>
                      </a:ext>
                    </a:extLst>
                  </p:cNvPr>
                  <p:cNvSpPr/>
                  <p:nvPr/>
                </p:nvSpPr>
                <p:spPr>
                  <a:xfrm>
                    <a:off x="0" y="6341226"/>
                    <a:ext cx="516774" cy="516774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Freeform 6">
                    <a:extLst>
                      <a:ext uri="{FF2B5EF4-FFF2-40B4-BE49-F238E27FC236}">
                        <a16:creationId xmlns:a16="http://schemas.microsoft.com/office/drawing/2014/main" id="{3DA4D92D-EA08-4502-AF05-D8D1520FE95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05705" y="6466842"/>
                    <a:ext cx="265545" cy="265543"/>
                  </a:xfrm>
                  <a:custGeom>
                    <a:avLst/>
                    <a:gdLst>
                      <a:gd name="T0" fmla="*/ 2867 w 6144"/>
                      <a:gd name="T1" fmla="*/ 3277 h 6144"/>
                      <a:gd name="T2" fmla="*/ 6144 w 6144"/>
                      <a:gd name="T3" fmla="*/ 3277 h 6144"/>
                      <a:gd name="T4" fmla="*/ 6144 w 6144"/>
                      <a:gd name="T5" fmla="*/ 6144 h 6144"/>
                      <a:gd name="T6" fmla="*/ 2867 w 6144"/>
                      <a:gd name="T7" fmla="*/ 5682 h 6144"/>
                      <a:gd name="T8" fmla="*/ 2867 w 6144"/>
                      <a:gd name="T9" fmla="*/ 3277 h 6144"/>
                      <a:gd name="T10" fmla="*/ 2 w 6144"/>
                      <a:gd name="T11" fmla="*/ 3277 h 6144"/>
                      <a:gd name="T12" fmla="*/ 2458 w 6144"/>
                      <a:gd name="T13" fmla="*/ 3277 h 6144"/>
                      <a:gd name="T14" fmla="*/ 2458 w 6144"/>
                      <a:gd name="T15" fmla="*/ 5630 h 6144"/>
                      <a:gd name="T16" fmla="*/ 2 w 6144"/>
                      <a:gd name="T17" fmla="*/ 5295 h 6144"/>
                      <a:gd name="T18" fmla="*/ 2 w 6144"/>
                      <a:gd name="T19" fmla="*/ 3277 h 6144"/>
                      <a:gd name="T20" fmla="*/ 2458 w 6144"/>
                      <a:gd name="T21" fmla="*/ 536 h 6144"/>
                      <a:gd name="T22" fmla="*/ 2458 w 6144"/>
                      <a:gd name="T23" fmla="*/ 2867 h 6144"/>
                      <a:gd name="T24" fmla="*/ 2 w 6144"/>
                      <a:gd name="T25" fmla="*/ 2867 h 6144"/>
                      <a:gd name="T26" fmla="*/ 0 w 6144"/>
                      <a:gd name="T27" fmla="*/ 869 h 6144"/>
                      <a:gd name="T28" fmla="*/ 2458 w 6144"/>
                      <a:gd name="T29" fmla="*/ 536 h 6144"/>
                      <a:gd name="T30" fmla="*/ 6144 w 6144"/>
                      <a:gd name="T31" fmla="*/ 0 h 6144"/>
                      <a:gd name="T32" fmla="*/ 6144 w 6144"/>
                      <a:gd name="T33" fmla="*/ 2867 h 6144"/>
                      <a:gd name="T34" fmla="*/ 2867 w 6144"/>
                      <a:gd name="T35" fmla="*/ 2867 h 6144"/>
                      <a:gd name="T36" fmla="*/ 2867 w 6144"/>
                      <a:gd name="T37" fmla="*/ 477 h 6144"/>
                      <a:gd name="T38" fmla="*/ 6144 w 6144"/>
                      <a:gd name="T39" fmla="*/ 0 h 6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6144" h="6144">
                        <a:moveTo>
                          <a:pt x="2867" y="3277"/>
                        </a:moveTo>
                        <a:lnTo>
                          <a:pt x="6144" y="3277"/>
                        </a:lnTo>
                        <a:lnTo>
                          <a:pt x="6144" y="6144"/>
                        </a:lnTo>
                        <a:lnTo>
                          <a:pt x="2867" y="5682"/>
                        </a:lnTo>
                        <a:lnTo>
                          <a:pt x="2867" y="3277"/>
                        </a:lnTo>
                        <a:close/>
                        <a:moveTo>
                          <a:pt x="2" y="3277"/>
                        </a:moveTo>
                        <a:lnTo>
                          <a:pt x="2458" y="3277"/>
                        </a:lnTo>
                        <a:lnTo>
                          <a:pt x="2458" y="5630"/>
                        </a:lnTo>
                        <a:lnTo>
                          <a:pt x="2" y="5295"/>
                        </a:lnTo>
                        <a:lnTo>
                          <a:pt x="2" y="3277"/>
                        </a:lnTo>
                        <a:close/>
                        <a:moveTo>
                          <a:pt x="2458" y="536"/>
                        </a:moveTo>
                        <a:lnTo>
                          <a:pt x="2458" y="2867"/>
                        </a:lnTo>
                        <a:lnTo>
                          <a:pt x="2" y="2867"/>
                        </a:lnTo>
                        <a:lnTo>
                          <a:pt x="0" y="869"/>
                        </a:lnTo>
                        <a:lnTo>
                          <a:pt x="2458" y="536"/>
                        </a:lnTo>
                        <a:close/>
                        <a:moveTo>
                          <a:pt x="6144" y="0"/>
                        </a:moveTo>
                        <a:lnTo>
                          <a:pt x="6144" y="2867"/>
                        </a:lnTo>
                        <a:lnTo>
                          <a:pt x="2867" y="2867"/>
                        </a:lnTo>
                        <a:lnTo>
                          <a:pt x="2867" y="477"/>
                        </a:lnTo>
                        <a:lnTo>
                          <a:pt x="6144" y="0"/>
                        </a:lnTo>
                        <a:close/>
                      </a:path>
                    </a:pathLst>
                  </a:custGeom>
                  <a:solidFill>
                    <a:srgbClr val="0078D7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9" name="직사각형 38">
                    <a:extLst>
                      <a:ext uri="{FF2B5EF4-FFF2-40B4-BE49-F238E27FC236}">
                        <a16:creationId xmlns:a16="http://schemas.microsoft.com/office/drawing/2014/main" id="{5446B3BB-6AE4-451A-A66A-D5B53757C6FB}"/>
                      </a:ext>
                    </a:extLst>
                  </p:cNvPr>
                  <p:cNvSpPr/>
                  <p:nvPr/>
                </p:nvSpPr>
                <p:spPr>
                  <a:xfrm>
                    <a:off x="516774" y="6341226"/>
                    <a:ext cx="3605646" cy="51677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직사각형 39">
                    <a:extLst>
                      <a:ext uri="{FF2B5EF4-FFF2-40B4-BE49-F238E27FC236}">
                        <a16:creationId xmlns:a16="http://schemas.microsoft.com/office/drawing/2014/main" id="{90E63B62-443B-47F6-BF45-051E3D61631A}"/>
                      </a:ext>
                    </a:extLst>
                  </p:cNvPr>
                  <p:cNvSpPr/>
                  <p:nvPr/>
                </p:nvSpPr>
                <p:spPr>
                  <a:xfrm>
                    <a:off x="4122419" y="6341226"/>
                    <a:ext cx="8069579" cy="516774"/>
                  </a:xfrm>
                  <a:prstGeom prst="rect">
                    <a:avLst/>
                  </a:prstGeom>
                  <a:solidFill>
                    <a:srgbClr val="2424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F71C68C-5D96-4EC6-BF27-FF96BAC41999}"/>
                    </a:ext>
                  </a:extLst>
                </p:cNvPr>
                <p:cNvSpPr txBox="1"/>
                <p:nvPr/>
              </p:nvSpPr>
              <p:spPr>
                <a:xfrm>
                  <a:off x="626358" y="6445724"/>
                  <a:ext cx="1142750" cy="307777"/>
                </a:xfrm>
                <a:prstGeom prst="rect">
                  <a:avLst/>
                </a:prstGeom>
                <a:noFill/>
                <a:scene3d>
                  <a:camera prst="obliqueTopRigh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spc="-15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나눔스퀘어OTF" panose="020B0600000101010101" pitchFamily="34" charset="-127"/>
                      <a:ea typeface="나눔스퀘어OTF" panose="020B0600000101010101" pitchFamily="34" charset="-127"/>
                    </a:rPr>
                    <a:t>Windows </a:t>
                  </a:r>
                  <a:r>
                    <a:rPr lang="ko-KR" altLang="en-US" sz="1400" spc="-15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나눔스퀘어OTF" panose="020B0600000101010101" pitchFamily="34" charset="-127"/>
                      <a:ea typeface="나눔스퀘어OTF" panose="020B0600000101010101" pitchFamily="34" charset="-127"/>
                    </a:rPr>
                    <a:t>검색</a:t>
                  </a: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B2397A-EEF1-404C-95A4-5AAD6D6C38DA}"/>
                  </a:ext>
                </a:extLst>
              </p:cNvPr>
              <p:cNvSpPr txBox="1"/>
              <p:nvPr/>
            </p:nvSpPr>
            <p:spPr>
              <a:xfrm>
                <a:off x="11247897" y="6368779"/>
                <a:ext cx="922048" cy="461665"/>
              </a:xfrm>
              <a:prstGeom prst="rect">
                <a:avLst/>
              </a:prstGeom>
              <a:noFill/>
              <a:scene3d>
                <a:camera prst="obliqueTop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1200" spc="-150" dirty="0">
                    <a:solidFill>
                      <a:schemeClr val="bg1">
                        <a:lumMod val="95000"/>
                      </a:schemeClr>
                    </a:solidFill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오후 </a:t>
                </a:r>
                <a:r>
                  <a:rPr lang="en-US" altLang="ko-KR" sz="1200" spc="-150" dirty="0">
                    <a:solidFill>
                      <a:schemeClr val="bg1">
                        <a:lumMod val="95000"/>
                      </a:schemeClr>
                    </a:solidFill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14 : 09</a:t>
                </a:r>
              </a:p>
              <a:p>
                <a:pPr algn="r"/>
                <a:r>
                  <a:rPr lang="en-US" altLang="ko-KR" sz="1200" spc="-150" dirty="0">
                    <a:solidFill>
                      <a:schemeClr val="bg1">
                        <a:lumMod val="95000"/>
                      </a:schemeClr>
                    </a:solidFill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2022– 08 - 19</a:t>
                </a:r>
                <a:endParaRPr lang="ko-KR" altLang="en-US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2433A59-E416-4723-80ED-4513DE555ED3}"/>
                </a:ext>
              </a:extLst>
            </p:cNvPr>
            <p:cNvSpPr txBox="1"/>
            <p:nvPr/>
          </p:nvSpPr>
          <p:spPr>
            <a:xfrm>
              <a:off x="4294166" y="6414946"/>
              <a:ext cx="746166" cy="36933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chemeClr val="bg1">
                      <a:lumMod val="95000"/>
                    </a:schemeClr>
                  </a:solidFill>
                  <a:latin typeface="나눔스퀘어OTF ExtraBold" panose="020B0600000101010101" pitchFamily="34" charset="-127"/>
                  <a:ea typeface="나눔스퀘어 Light" panose="020B0600000101010101"/>
                </a:rPr>
                <a:t>Part 1</a:t>
              </a:r>
              <a:endParaRPr lang="ko-KR" altLang="en-US" spc="-150" dirty="0">
                <a:solidFill>
                  <a:schemeClr val="bg1">
                    <a:lumMod val="95000"/>
                  </a:schemeClr>
                </a:solidFill>
                <a:latin typeface="나눔스퀘어OTF ExtraBold" panose="020B0600000101010101" pitchFamily="34" charset="-127"/>
                <a:ea typeface="나눔스퀘어 Light" panose="020B0600000101010101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609396-23B6-40B5-BCE9-3D1F48BE5E69}"/>
                </a:ext>
              </a:extLst>
            </p:cNvPr>
            <p:cNvSpPr txBox="1"/>
            <p:nvPr/>
          </p:nvSpPr>
          <p:spPr>
            <a:xfrm>
              <a:off x="5383826" y="6414946"/>
              <a:ext cx="746166" cy="36933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chemeClr val="bg1">
                      <a:lumMod val="95000"/>
                    </a:schemeClr>
                  </a:solidFill>
                  <a:latin typeface="나눔스퀘어OTF ExtraBold" panose="020B0600000101010101" pitchFamily="34" charset="-127"/>
                  <a:ea typeface="나눔스퀘어 Light" panose="020B0600000101010101"/>
                </a:rPr>
                <a:t>Part 2</a:t>
              </a:r>
              <a:endParaRPr lang="ko-KR" altLang="en-US" spc="-150" dirty="0">
                <a:solidFill>
                  <a:schemeClr val="bg1">
                    <a:lumMod val="95000"/>
                  </a:schemeClr>
                </a:solidFill>
                <a:latin typeface="나눔스퀘어OTF ExtraBold" panose="020B0600000101010101" pitchFamily="34" charset="-127"/>
                <a:ea typeface="나눔스퀘어 Light" panose="020B0600000101010101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66A258-C06B-4ACF-AD17-021013AA1216}"/>
                </a:ext>
              </a:extLst>
            </p:cNvPr>
            <p:cNvSpPr txBox="1"/>
            <p:nvPr/>
          </p:nvSpPr>
          <p:spPr>
            <a:xfrm>
              <a:off x="6465870" y="6414946"/>
              <a:ext cx="746166" cy="36933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chemeClr val="bg1">
                      <a:lumMod val="95000"/>
                    </a:schemeClr>
                  </a:solidFill>
                  <a:latin typeface="나눔스퀘어OTF ExtraBold" panose="020B0600000101010101" pitchFamily="34" charset="-127"/>
                  <a:ea typeface="나눔스퀘어 Light" panose="020B0600000101010101"/>
                </a:rPr>
                <a:t>Part 3</a:t>
              </a:r>
              <a:endParaRPr lang="ko-KR" altLang="en-US" spc="-150" dirty="0">
                <a:solidFill>
                  <a:schemeClr val="bg1">
                    <a:lumMod val="95000"/>
                  </a:schemeClr>
                </a:solidFill>
                <a:latin typeface="나눔스퀘어OTF ExtraBold" panose="020B0600000101010101" pitchFamily="34" charset="-127"/>
                <a:ea typeface="나눔스퀘어 Light" panose="020B0600000101010101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6E418E-A7D3-46BA-9515-9E446563F4BB}"/>
                </a:ext>
              </a:extLst>
            </p:cNvPr>
            <p:cNvSpPr txBox="1"/>
            <p:nvPr/>
          </p:nvSpPr>
          <p:spPr>
            <a:xfrm>
              <a:off x="7555712" y="6414946"/>
              <a:ext cx="746166" cy="36933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chemeClr val="bg1">
                      <a:lumMod val="95000"/>
                    </a:schemeClr>
                  </a:solidFill>
                  <a:latin typeface="나눔스퀘어OTF ExtraBold" panose="020B0600000101010101" pitchFamily="34" charset="-127"/>
                  <a:ea typeface="나눔스퀘어 Light" panose="020B0600000101010101"/>
                </a:rPr>
                <a:t>Part 4</a:t>
              </a:r>
              <a:endParaRPr lang="ko-KR" altLang="en-US" spc="-150" dirty="0">
                <a:solidFill>
                  <a:schemeClr val="bg1">
                    <a:lumMod val="95000"/>
                  </a:schemeClr>
                </a:solidFill>
                <a:latin typeface="나눔스퀘어OTF ExtraBold" panose="020B0600000101010101" pitchFamily="34" charset="-127"/>
                <a:ea typeface="나눔스퀘어 Light" panose="020B0600000101010101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AC76EE8-6D29-4F92-9E3B-E392152E55BB}"/>
                </a:ext>
              </a:extLst>
            </p:cNvPr>
            <p:cNvSpPr/>
            <p:nvPr/>
          </p:nvSpPr>
          <p:spPr>
            <a:xfrm>
              <a:off x="4155598" y="6773526"/>
              <a:ext cx="1089662" cy="8089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2744528-0B4C-4167-BE24-9C7E48429310}"/>
                </a:ext>
              </a:extLst>
            </p:cNvPr>
            <p:cNvSpPr/>
            <p:nvPr/>
          </p:nvSpPr>
          <p:spPr>
            <a:xfrm>
              <a:off x="5237642" y="6773526"/>
              <a:ext cx="1089662" cy="808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C22B077-5A4D-4A53-B007-8F6C8D0D1BC1}"/>
                </a:ext>
              </a:extLst>
            </p:cNvPr>
            <p:cNvSpPr/>
            <p:nvPr/>
          </p:nvSpPr>
          <p:spPr>
            <a:xfrm>
              <a:off x="6327484" y="6773526"/>
              <a:ext cx="1089662" cy="808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F43AFB-8625-ABEB-1097-AFA0E3629ADE}"/>
              </a:ext>
            </a:extLst>
          </p:cNvPr>
          <p:cNvSpPr/>
          <p:nvPr/>
        </p:nvSpPr>
        <p:spPr>
          <a:xfrm>
            <a:off x="7419367" y="6772015"/>
            <a:ext cx="1089662" cy="808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88F3A0-9631-788A-FC5E-2AC7A3E26E73}"/>
              </a:ext>
            </a:extLst>
          </p:cNvPr>
          <p:cNvSpPr/>
          <p:nvPr/>
        </p:nvSpPr>
        <p:spPr>
          <a:xfrm>
            <a:off x="4122418" y="6773526"/>
            <a:ext cx="1089662" cy="808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C79058-41DD-FAE2-E0A9-876023CA6F16}"/>
              </a:ext>
            </a:extLst>
          </p:cNvPr>
          <p:cNvSpPr/>
          <p:nvPr/>
        </p:nvSpPr>
        <p:spPr>
          <a:xfrm>
            <a:off x="5212078" y="6773526"/>
            <a:ext cx="1089662" cy="8089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3235B5-62F2-78F2-0CA0-6093C9D68501}"/>
              </a:ext>
            </a:extLst>
          </p:cNvPr>
          <p:cNvSpPr/>
          <p:nvPr/>
        </p:nvSpPr>
        <p:spPr>
          <a:xfrm>
            <a:off x="6294122" y="6773526"/>
            <a:ext cx="1089662" cy="808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2FB2FE-79CB-6E60-92FD-E3DA99A1A2C5}"/>
              </a:ext>
            </a:extLst>
          </p:cNvPr>
          <p:cNvSpPr/>
          <p:nvPr/>
        </p:nvSpPr>
        <p:spPr>
          <a:xfrm>
            <a:off x="7383964" y="6773526"/>
            <a:ext cx="1089662" cy="808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6DD1295-6B7A-8205-C94E-538BC430AE7D}"/>
              </a:ext>
            </a:extLst>
          </p:cNvPr>
          <p:cNvGrpSpPr/>
          <p:nvPr/>
        </p:nvGrpSpPr>
        <p:grpSpPr>
          <a:xfrm>
            <a:off x="264962" y="442184"/>
            <a:ext cx="11662075" cy="5459969"/>
            <a:chOff x="264962" y="727934"/>
            <a:chExt cx="11662075" cy="545996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48EB6CB-34F6-8AFF-4E45-A0542C58B4C9}"/>
                </a:ext>
              </a:extLst>
            </p:cNvPr>
            <p:cNvGrpSpPr/>
            <p:nvPr/>
          </p:nvGrpSpPr>
          <p:grpSpPr>
            <a:xfrm>
              <a:off x="264962" y="727934"/>
              <a:ext cx="11662075" cy="5459969"/>
              <a:chOff x="264962" y="727934"/>
              <a:chExt cx="11662075" cy="54599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9A96AAC-5547-13A6-9100-0608D8B1FD2F}"/>
                  </a:ext>
                </a:extLst>
              </p:cNvPr>
              <p:cNvSpPr/>
              <p:nvPr/>
            </p:nvSpPr>
            <p:spPr>
              <a:xfrm>
                <a:off x="264962" y="789358"/>
                <a:ext cx="11662075" cy="53985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F4B7B8C-25BF-9AB6-6E04-D222E8F95D1E}"/>
                  </a:ext>
                </a:extLst>
              </p:cNvPr>
              <p:cNvSpPr/>
              <p:nvPr/>
            </p:nvSpPr>
            <p:spPr>
              <a:xfrm>
                <a:off x="264962" y="1669915"/>
                <a:ext cx="11662075" cy="44565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64CA444C-8678-9247-74C2-C8E2632777CF}"/>
                  </a:ext>
                </a:extLst>
              </p:cNvPr>
              <p:cNvSpPr/>
              <p:nvPr/>
            </p:nvSpPr>
            <p:spPr>
              <a:xfrm>
                <a:off x="264962" y="727934"/>
                <a:ext cx="11662075" cy="3185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3FC2071-8931-F681-605A-EF85716E5068}"/>
                </a:ext>
              </a:extLst>
            </p:cNvPr>
            <p:cNvSpPr/>
            <p:nvPr/>
          </p:nvSpPr>
          <p:spPr>
            <a:xfrm>
              <a:off x="11318640" y="801177"/>
              <a:ext cx="172720" cy="172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EBD4729-D5AF-A30C-4733-B6132FDBC605}"/>
                </a:ext>
              </a:extLst>
            </p:cNvPr>
            <p:cNvCxnSpPr>
              <a:cxnSpLocks/>
            </p:cNvCxnSpPr>
            <p:nvPr/>
          </p:nvCxnSpPr>
          <p:spPr>
            <a:xfrm>
              <a:off x="10947880" y="887206"/>
              <a:ext cx="194084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5FB245B6-8A28-9A69-1D9B-396E7023A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037" y="793980"/>
              <a:ext cx="172720" cy="177518"/>
            </a:xfrm>
            <a:custGeom>
              <a:avLst/>
              <a:gdLst>
                <a:gd name="T0" fmla="*/ 160 w 3032"/>
                <a:gd name="T1" fmla="*/ 0 h 3112"/>
                <a:gd name="T2" fmla="*/ 209 w 3032"/>
                <a:gd name="T3" fmla="*/ 13 h 3112"/>
                <a:gd name="T4" fmla="*/ 252 w 3032"/>
                <a:gd name="T5" fmla="*/ 43 h 3112"/>
                <a:gd name="T6" fmla="*/ 2781 w 3032"/>
                <a:gd name="T7" fmla="*/ 43 h 3112"/>
                <a:gd name="T8" fmla="*/ 2823 w 3032"/>
                <a:gd name="T9" fmla="*/ 13 h 3112"/>
                <a:gd name="T10" fmla="*/ 2873 w 3032"/>
                <a:gd name="T11" fmla="*/ 0 h 3112"/>
                <a:gd name="T12" fmla="*/ 2923 w 3032"/>
                <a:gd name="T13" fmla="*/ 5 h 3112"/>
                <a:gd name="T14" fmla="*/ 2969 w 3032"/>
                <a:gd name="T15" fmla="*/ 25 h 3112"/>
                <a:gd name="T16" fmla="*/ 3006 w 3032"/>
                <a:gd name="T17" fmla="*/ 65 h 3112"/>
                <a:gd name="T18" fmla="*/ 3028 w 3032"/>
                <a:gd name="T19" fmla="*/ 113 h 3112"/>
                <a:gd name="T20" fmla="*/ 3032 w 3032"/>
                <a:gd name="T21" fmla="*/ 165 h 3112"/>
                <a:gd name="T22" fmla="*/ 3019 w 3032"/>
                <a:gd name="T23" fmla="*/ 215 h 3112"/>
                <a:gd name="T24" fmla="*/ 2989 w 3032"/>
                <a:gd name="T25" fmla="*/ 259 h 3112"/>
                <a:gd name="T26" fmla="*/ 2989 w 3032"/>
                <a:gd name="T27" fmla="*/ 2853 h 3112"/>
                <a:gd name="T28" fmla="*/ 3019 w 3032"/>
                <a:gd name="T29" fmla="*/ 2897 h 3112"/>
                <a:gd name="T30" fmla="*/ 3032 w 3032"/>
                <a:gd name="T31" fmla="*/ 2947 h 3112"/>
                <a:gd name="T32" fmla="*/ 3028 w 3032"/>
                <a:gd name="T33" fmla="*/ 3000 h 3112"/>
                <a:gd name="T34" fmla="*/ 3006 w 3032"/>
                <a:gd name="T35" fmla="*/ 3048 h 3112"/>
                <a:gd name="T36" fmla="*/ 2969 w 3032"/>
                <a:gd name="T37" fmla="*/ 3086 h 3112"/>
                <a:gd name="T38" fmla="*/ 2923 w 3032"/>
                <a:gd name="T39" fmla="*/ 3108 h 3112"/>
                <a:gd name="T40" fmla="*/ 2873 w 3032"/>
                <a:gd name="T41" fmla="*/ 3112 h 3112"/>
                <a:gd name="T42" fmla="*/ 2823 w 3032"/>
                <a:gd name="T43" fmla="*/ 3099 h 3112"/>
                <a:gd name="T44" fmla="*/ 2781 w 3032"/>
                <a:gd name="T45" fmla="*/ 3069 h 3112"/>
                <a:gd name="T46" fmla="*/ 252 w 3032"/>
                <a:gd name="T47" fmla="*/ 3069 h 3112"/>
                <a:gd name="T48" fmla="*/ 209 w 3032"/>
                <a:gd name="T49" fmla="*/ 3099 h 3112"/>
                <a:gd name="T50" fmla="*/ 160 w 3032"/>
                <a:gd name="T51" fmla="*/ 3112 h 3112"/>
                <a:gd name="T52" fmla="*/ 110 w 3032"/>
                <a:gd name="T53" fmla="*/ 3108 h 3112"/>
                <a:gd name="T54" fmla="*/ 63 w 3032"/>
                <a:gd name="T55" fmla="*/ 3086 h 3112"/>
                <a:gd name="T56" fmla="*/ 25 w 3032"/>
                <a:gd name="T57" fmla="*/ 3048 h 3112"/>
                <a:gd name="T58" fmla="*/ 4 w 3032"/>
                <a:gd name="T59" fmla="*/ 3000 h 3112"/>
                <a:gd name="T60" fmla="*/ 0 w 3032"/>
                <a:gd name="T61" fmla="*/ 2947 h 3112"/>
                <a:gd name="T62" fmla="*/ 13 w 3032"/>
                <a:gd name="T63" fmla="*/ 2897 h 3112"/>
                <a:gd name="T64" fmla="*/ 42 w 3032"/>
                <a:gd name="T65" fmla="*/ 2853 h 3112"/>
                <a:gd name="T66" fmla="*/ 42 w 3032"/>
                <a:gd name="T67" fmla="*/ 259 h 3112"/>
                <a:gd name="T68" fmla="*/ 13 w 3032"/>
                <a:gd name="T69" fmla="*/ 215 h 3112"/>
                <a:gd name="T70" fmla="*/ 0 w 3032"/>
                <a:gd name="T71" fmla="*/ 165 h 3112"/>
                <a:gd name="T72" fmla="*/ 4 w 3032"/>
                <a:gd name="T73" fmla="*/ 113 h 3112"/>
                <a:gd name="T74" fmla="*/ 25 w 3032"/>
                <a:gd name="T75" fmla="*/ 65 h 3112"/>
                <a:gd name="T76" fmla="*/ 63 w 3032"/>
                <a:gd name="T77" fmla="*/ 25 h 3112"/>
                <a:gd name="T78" fmla="*/ 110 w 3032"/>
                <a:gd name="T79" fmla="*/ 5 h 3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32" h="3112">
                  <a:moveTo>
                    <a:pt x="135" y="0"/>
                  </a:moveTo>
                  <a:lnTo>
                    <a:pt x="160" y="0"/>
                  </a:lnTo>
                  <a:lnTo>
                    <a:pt x="185" y="5"/>
                  </a:lnTo>
                  <a:lnTo>
                    <a:pt x="209" y="13"/>
                  </a:lnTo>
                  <a:lnTo>
                    <a:pt x="232" y="25"/>
                  </a:lnTo>
                  <a:lnTo>
                    <a:pt x="252" y="43"/>
                  </a:lnTo>
                  <a:lnTo>
                    <a:pt x="1515" y="1341"/>
                  </a:lnTo>
                  <a:lnTo>
                    <a:pt x="2781" y="43"/>
                  </a:lnTo>
                  <a:lnTo>
                    <a:pt x="2801" y="25"/>
                  </a:lnTo>
                  <a:lnTo>
                    <a:pt x="2823" y="13"/>
                  </a:lnTo>
                  <a:lnTo>
                    <a:pt x="2848" y="5"/>
                  </a:lnTo>
                  <a:lnTo>
                    <a:pt x="2873" y="0"/>
                  </a:lnTo>
                  <a:lnTo>
                    <a:pt x="2898" y="0"/>
                  </a:lnTo>
                  <a:lnTo>
                    <a:pt x="2923" y="5"/>
                  </a:lnTo>
                  <a:lnTo>
                    <a:pt x="2947" y="13"/>
                  </a:lnTo>
                  <a:lnTo>
                    <a:pt x="2969" y="25"/>
                  </a:lnTo>
                  <a:lnTo>
                    <a:pt x="2989" y="43"/>
                  </a:lnTo>
                  <a:lnTo>
                    <a:pt x="3006" y="65"/>
                  </a:lnTo>
                  <a:lnTo>
                    <a:pt x="3019" y="88"/>
                  </a:lnTo>
                  <a:lnTo>
                    <a:pt x="3028" y="113"/>
                  </a:lnTo>
                  <a:lnTo>
                    <a:pt x="3032" y="139"/>
                  </a:lnTo>
                  <a:lnTo>
                    <a:pt x="3032" y="165"/>
                  </a:lnTo>
                  <a:lnTo>
                    <a:pt x="3028" y="190"/>
                  </a:lnTo>
                  <a:lnTo>
                    <a:pt x="3019" y="215"/>
                  </a:lnTo>
                  <a:lnTo>
                    <a:pt x="3006" y="239"/>
                  </a:lnTo>
                  <a:lnTo>
                    <a:pt x="2989" y="259"/>
                  </a:lnTo>
                  <a:lnTo>
                    <a:pt x="1726" y="1555"/>
                  </a:lnTo>
                  <a:lnTo>
                    <a:pt x="2989" y="2853"/>
                  </a:lnTo>
                  <a:lnTo>
                    <a:pt x="3006" y="2874"/>
                  </a:lnTo>
                  <a:lnTo>
                    <a:pt x="3019" y="2897"/>
                  </a:lnTo>
                  <a:lnTo>
                    <a:pt x="3028" y="2922"/>
                  </a:lnTo>
                  <a:lnTo>
                    <a:pt x="3032" y="2947"/>
                  </a:lnTo>
                  <a:lnTo>
                    <a:pt x="3032" y="2974"/>
                  </a:lnTo>
                  <a:lnTo>
                    <a:pt x="3028" y="3000"/>
                  </a:lnTo>
                  <a:lnTo>
                    <a:pt x="3019" y="3024"/>
                  </a:lnTo>
                  <a:lnTo>
                    <a:pt x="3006" y="3048"/>
                  </a:lnTo>
                  <a:lnTo>
                    <a:pt x="2989" y="3069"/>
                  </a:lnTo>
                  <a:lnTo>
                    <a:pt x="2969" y="3086"/>
                  </a:lnTo>
                  <a:lnTo>
                    <a:pt x="2947" y="3099"/>
                  </a:lnTo>
                  <a:lnTo>
                    <a:pt x="2923" y="3108"/>
                  </a:lnTo>
                  <a:lnTo>
                    <a:pt x="2898" y="3112"/>
                  </a:lnTo>
                  <a:lnTo>
                    <a:pt x="2873" y="3112"/>
                  </a:lnTo>
                  <a:lnTo>
                    <a:pt x="2848" y="3108"/>
                  </a:lnTo>
                  <a:lnTo>
                    <a:pt x="2823" y="3099"/>
                  </a:lnTo>
                  <a:lnTo>
                    <a:pt x="2801" y="3086"/>
                  </a:lnTo>
                  <a:lnTo>
                    <a:pt x="2781" y="3069"/>
                  </a:lnTo>
                  <a:lnTo>
                    <a:pt x="1515" y="1771"/>
                  </a:lnTo>
                  <a:lnTo>
                    <a:pt x="252" y="3069"/>
                  </a:lnTo>
                  <a:lnTo>
                    <a:pt x="232" y="3086"/>
                  </a:lnTo>
                  <a:lnTo>
                    <a:pt x="209" y="3099"/>
                  </a:lnTo>
                  <a:lnTo>
                    <a:pt x="185" y="3108"/>
                  </a:lnTo>
                  <a:lnTo>
                    <a:pt x="160" y="3112"/>
                  </a:lnTo>
                  <a:lnTo>
                    <a:pt x="135" y="3112"/>
                  </a:lnTo>
                  <a:lnTo>
                    <a:pt x="110" y="3108"/>
                  </a:lnTo>
                  <a:lnTo>
                    <a:pt x="85" y="3099"/>
                  </a:lnTo>
                  <a:lnTo>
                    <a:pt x="63" y="3086"/>
                  </a:lnTo>
                  <a:lnTo>
                    <a:pt x="42" y="3069"/>
                  </a:lnTo>
                  <a:lnTo>
                    <a:pt x="25" y="3048"/>
                  </a:lnTo>
                  <a:lnTo>
                    <a:pt x="13" y="3024"/>
                  </a:lnTo>
                  <a:lnTo>
                    <a:pt x="4" y="3000"/>
                  </a:lnTo>
                  <a:lnTo>
                    <a:pt x="0" y="2974"/>
                  </a:lnTo>
                  <a:lnTo>
                    <a:pt x="0" y="2947"/>
                  </a:lnTo>
                  <a:lnTo>
                    <a:pt x="4" y="2922"/>
                  </a:lnTo>
                  <a:lnTo>
                    <a:pt x="13" y="2897"/>
                  </a:lnTo>
                  <a:lnTo>
                    <a:pt x="25" y="2874"/>
                  </a:lnTo>
                  <a:lnTo>
                    <a:pt x="42" y="2853"/>
                  </a:lnTo>
                  <a:lnTo>
                    <a:pt x="1305" y="1555"/>
                  </a:lnTo>
                  <a:lnTo>
                    <a:pt x="42" y="259"/>
                  </a:lnTo>
                  <a:lnTo>
                    <a:pt x="25" y="239"/>
                  </a:lnTo>
                  <a:lnTo>
                    <a:pt x="13" y="215"/>
                  </a:lnTo>
                  <a:lnTo>
                    <a:pt x="4" y="190"/>
                  </a:lnTo>
                  <a:lnTo>
                    <a:pt x="0" y="165"/>
                  </a:lnTo>
                  <a:lnTo>
                    <a:pt x="0" y="139"/>
                  </a:lnTo>
                  <a:lnTo>
                    <a:pt x="4" y="113"/>
                  </a:lnTo>
                  <a:lnTo>
                    <a:pt x="13" y="88"/>
                  </a:lnTo>
                  <a:lnTo>
                    <a:pt x="25" y="65"/>
                  </a:lnTo>
                  <a:lnTo>
                    <a:pt x="42" y="43"/>
                  </a:lnTo>
                  <a:lnTo>
                    <a:pt x="63" y="25"/>
                  </a:lnTo>
                  <a:lnTo>
                    <a:pt x="85" y="13"/>
                  </a:lnTo>
                  <a:lnTo>
                    <a:pt x="110" y="5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6" name="Picture 2" descr="google에 대한 이미지 검색결과">
              <a:extLst>
                <a:ext uri="{FF2B5EF4-FFF2-40B4-BE49-F238E27FC236}">
                  <a16:creationId xmlns:a16="http://schemas.microsoft.com/office/drawing/2014/main" id="{5B016222-E1E9-1706-14E9-0F0F12A572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7876" y="1889760"/>
              <a:ext cx="3276248" cy="1107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AA253B5-6079-F475-5428-581C6CD8153A}"/>
                </a:ext>
              </a:extLst>
            </p:cNvPr>
            <p:cNvSpPr/>
            <p:nvPr/>
          </p:nvSpPr>
          <p:spPr>
            <a:xfrm>
              <a:off x="2303330" y="3234030"/>
              <a:ext cx="7572190" cy="530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CAEB39EC-5397-02FB-453A-06FE24656D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16760" y="1270866"/>
              <a:ext cx="268896" cy="223494"/>
            </a:xfrm>
            <a:custGeom>
              <a:avLst/>
              <a:gdLst>
                <a:gd name="T0" fmla="*/ 1813 w 4277"/>
                <a:gd name="T1" fmla="*/ 4 h 3555"/>
                <a:gd name="T2" fmla="*/ 1882 w 4277"/>
                <a:gd name="T3" fmla="*/ 26 h 3555"/>
                <a:gd name="T4" fmla="*/ 1942 w 4277"/>
                <a:gd name="T5" fmla="*/ 69 h 3555"/>
                <a:gd name="T6" fmla="*/ 2105 w 4277"/>
                <a:gd name="T7" fmla="*/ 238 h 3555"/>
                <a:gd name="T8" fmla="*/ 2138 w 4277"/>
                <a:gd name="T9" fmla="*/ 303 h 3555"/>
                <a:gd name="T10" fmla="*/ 2149 w 4277"/>
                <a:gd name="T11" fmla="*/ 376 h 3555"/>
                <a:gd name="T12" fmla="*/ 2138 w 4277"/>
                <a:gd name="T13" fmla="*/ 449 h 3555"/>
                <a:gd name="T14" fmla="*/ 2105 w 4277"/>
                <a:gd name="T15" fmla="*/ 513 h 3555"/>
                <a:gd name="T16" fmla="*/ 1182 w 4277"/>
                <a:gd name="T17" fmla="*/ 1444 h 3555"/>
                <a:gd name="T18" fmla="*/ 4037 w 4277"/>
                <a:gd name="T19" fmla="*/ 1442 h 3555"/>
                <a:gd name="T20" fmla="*/ 4120 w 4277"/>
                <a:gd name="T21" fmla="*/ 1457 h 3555"/>
                <a:gd name="T22" fmla="*/ 4190 w 4277"/>
                <a:gd name="T23" fmla="*/ 1496 h 3555"/>
                <a:gd name="T24" fmla="*/ 4243 w 4277"/>
                <a:gd name="T25" fmla="*/ 1557 h 3555"/>
                <a:gd name="T26" fmla="*/ 4273 w 4277"/>
                <a:gd name="T27" fmla="*/ 1632 h 3555"/>
                <a:gd name="T28" fmla="*/ 4277 w 4277"/>
                <a:gd name="T29" fmla="*/ 1871 h 3555"/>
                <a:gd name="T30" fmla="*/ 4263 w 4277"/>
                <a:gd name="T31" fmla="*/ 1954 h 3555"/>
                <a:gd name="T32" fmla="*/ 4221 w 4277"/>
                <a:gd name="T33" fmla="*/ 2025 h 3555"/>
                <a:gd name="T34" fmla="*/ 4159 w 4277"/>
                <a:gd name="T35" fmla="*/ 2078 h 3555"/>
                <a:gd name="T36" fmla="*/ 4082 w 4277"/>
                <a:gd name="T37" fmla="*/ 2108 h 3555"/>
                <a:gd name="T38" fmla="*/ 1172 w 4277"/>
                <a:gd name="T39" fmla="*/ 2112 h 3555"/>
                <a:gd name="T40" fmla="*/ 2105 w 4277"/>
                <a:gd name="T41" fmla="*/ 3047 h 3555"/>
                <a:gd name="T42" fmla="*/ 2138 w 4277"/>
                <a:gd name="T43" fmla="*/ 3109 h 3555"/>
                <a:gd name="T44" fmla="*/ 2149 w 4277"/>
                <a:gd name="T45" fmla="*/ 3181 h 3555"/>
                <a:gd name="T46" fmla="*/ 2138 w 4277"/>
                <a:gd name="T47" fmla="*/ 3254 h 3555"/>
                <a:gd name="T48" fmla="*/ 2105 w 4277"/>
                <a:gd name="T49" fmla="*/ 3319 h 3555"/>
                <a:gd name="T50" fmla="*/ 1942 w 4277"/>
                <a:gd name="T51" fmla="*/ 3486 h 3555"/>
                <a:gd name="T52" fmla="*/ 1882 w 4277"/>
                <a:gd name="T53" fmla="*/ 3529 h 3555"/>
                <a:gd name="T54" fmla="*/ 1813 w 4277"/>
                <a:gd name="T55" fmla="*/ 3552 h 3555"/>
                <a:gd name="T56" fmla="*/ 1739 w 4277"/>
                <a:gd name="T57" fmla="*/ 3552 h 3555"/>
                <a:gd name="T58" fmla="*/ 1670 w 4277"/>
                <a:gd name="T59" fmla="*/ 3529 h 3555"/>
                <a:gd name="T60" fmla="*/ 1610 w 4277"/>
                <a:gd name="T61" fmla="*/ 3486 h 3555"/>
                <a:gd name="T62" fmla="*/ 44 w 4277"/>
                <a:gd name="T63" fmla="*/ 1915 h 3555"/>
                <a:gd name="T64" fmla="*/ 12 w 4277"/>
                <a:gd name="T65" fmla="*/ 1850 h 3555"/>
                <a:gd name="T66" fmla="*/ 0 w 4277"/>
                <a:gd name="T67" fmla="*/ 1778 h 3555"/>
                <a:gd name="T68" fmla="*/ 12 w 4277"/>
                <a:gd name="T69" fmla="*/ 1705 h 3555"/>
                <a:gd name="T70" fmla="*/ 44 w 4277"/>
                <a:gd name="T71" fmla="*/ 1640 h 3555"/>
                <a:gd name="T72" fmla="*/ 1610 w 4277"/>
                <a:gd name="T73" fmla="*/ 69 h 3555"/>
                <a:gd name="T74" fmla="*/ 1670 w 4277"/>
                <a:gd name="T75" fmla="*/ 26 h 3555"/>
                <a:gd name="T76" fmla="*/ 1739 w 4277"/>
                <a:gd name="T77" fmla="*/ 4 h 3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77" h="3555">
                  <a:moveTo>
                    <a:pt x="1775" y="0"/>
                  </a:moveTo>
                  <a:lnTo>
                    <a:pt x="1813" y="4"/>
                  </a:lnTo>
                  <a:lnTo>
                    <a:pt x="1848" y="12"/>
                  </a:lnTo>
                  <a:lnTo>
                    <a:pt x="1882" y="26"/>
                  </a:lnTo>
                  <a:lnTo>
                    <a:pt x="1913" y="46"/>
                  </a:lnTo>
                  <a:lnTo>
                    <a:pt x="1942" y="69"/>
                  </a:lnTo>
                  <a:lnTo>
                    <a:pt x="2081" y="209"/>
                  </a:lnTo>
                  <a:lnTo>
                    <a:pt x="2105" y="238"/>
                  </a:lnTo>
                  <a:lnTo>
                    <a:pt x="2125" y="269"/>
                  </a:lnTo>
                  <a:lnTo>
                    <a:pt x="2138" y="303"/>
                  </a:lnTo>
                  <a:lnTo>
                    <a:pt x="2147" y="338"/>
                  </a:lnTo>
                  <a:lnTo>
                    <a:pt x="2149" y="376"/>
                  </a:lnTo>
                  <a:lnTo>
                    <a:pt x="2147" y="412"/>
                  </a:lnTo>
                  <a:lnTo>
                    <a:pt x="2138" y="449"/>
                  </a:lnTo>
                  <a:lnTo>
                    <a:pt x="2125" y="482"/>
                  </a:lnTo>
                  <a:lnTo>
                    <a:pt x="2105" y="513"/>
                  </a:lnTo>
                  <a:lnTo>
                    <a:pt x="2081" y="542"/>
                  </a:lnTo>
                  <a:lnTo>
                    <a:pt x="1182" y="1444"/>
                  </a:lnTo>
                  <a:lnTo>
                    <a:pt x="4043" y="1444"/>
                  </a:lnTo>
                  <a:lnTo>
                    <a:pt x="4037" y="1442"/>
                  </a:lnTo>
                  <a:lnTo>
                    <a:pt x="4079" y="1446"/>
                  </a:lnTo>
                  <a:lnTo>
                    <a:pt x="4120" y="1457"/>
                  </a:lnTo>
                  <a:lnTo>
                    <a:pt x="4156" y="1474"/>
                  </a:lnTo>
                  <a:lnTo>
                    <a:pt x="4190" y="1496"/>
                  </a:lnTo>
                  <a:lnTo>
                    <a:pt x="4220" y="1524"/>
                  </a:lnTo>
                  <a:lnTo>
                    <a:pt x="4243" y="1557"/>
                  </a:lnTo>
                  <a:lnTo>
                    <a:pt x="4261" y="1592"/>
                  </a:lnTo>
                  <a:lnTo>
                    <a:pt x="4273" y="1632"/>
                  </a:lnTo>
                  <a:lnTo>
                    <a:pt x="4277" y="1674"/>
                  </a:lnTo>
                  <a:lnTo>
                    <a:pt x="4277" y="1871"/>
                  </a:lnTo>
                  <a:lnTo>
                    <a:pt x="4273" y="1914"/>
                  </a:lnTo>
                  <a:lnTo>
                    <a:pt x="4263" y="1954"/>
                  </a:lnTo>
                  <a:lnTo>
                    <a:pt x="4244" y="1991"/>
                  </a:lnTo>
                  <a:lnTo>
                    <a:pt x="4221" y="2025"/>
                  </a:lnTo>
                  <a:lnTo>
                    <a:pt x="4192" y="2054"/>
                  </a:lnTo>
                  <a:lnTo>
                    <a:pt x="4159" y="2078"/>
                  </a:lnTo>
                  <a:lnTo>
                    <a:pt x="4122" y="2096"/>
                  </a:lnTo>
                  <a:lnTo>
                    <a:pt x="4082" y="2108"/>
                  </a:lnTo>
                  <a:lnTo>
                    <a:pt x="4041" y="2112"/>
                  </a:lnTo>
                  <a:lnTo>
                    <a:pt x="1172" y="2112"/>
                  </a:lnTo>
                  <a:lnTo>
                    <a:pt x="2081" y="3018"/>
                  </a:lnTo>
                  <a:lnTo>
                    <a:pt x="2105" y="3047"/>
                  </a:lnTo>
                  <a:lnTo>
                    <a:pt x="2125" y="3077"/>
                  </a:lnTo>
                  <a:lnTo>
                    <a:pt x="2138" y="3109"/>
                  </a:lnTo>
                  <a:lnTo>
                    <a:pt x="2147" y="3144"/>
                  </a:lnTo>
                  <a:lnTo>
                    <a:pt x="2149" y="3181"/>
                  </a:lnTo>
                  <a:lnTo>
                    <a:pt x="2147" y="3218"/>
                  </a:lnTo>
                  <a:lnTo>
                    <a:pt x="2138" y="3254"/>
                  </a:lnTo>
                  <a:lnTo>
                    <a:pt x="2125" y="3287"/>
                  </a:lnTo>
                  <a:lnTo>
                    <a:pt x="2105" y="3319"/>
                  </a:lnTo>
                  <a:lnTo>
                    <a:pt x="2081" y="3347"/>
                  </a:lnTo>
                  <a:lnTo>
                    <a:pt x="1942" y="3486"/>
                  </a:lnTo>
                  <a:lnTo>
                    <a:pt x="1913" y="3511"/>
                  </a:lnTo>
                  <a:lnTo>
                    <a:pt x="1882" y="3529"/>
                  </a:lnTo>
                  <a:lnTo>
                    <a:pt x="1848" y="3543"/>
                  </a:lnTo>
                  <a:lnTo>
                    <a:pt x="1813" y="3552"/>
                  </a:lnTo>
                  <a:lnTo>
                    <a:pt x="1775" y="3555"/>
                  </a:lnTo>
                  <a:lnTo>
                    <a:pt x="1739" y="3552"/>
                  </a:lnTo>
                  <a:lnTo>
                    <a:pt x="1703" y="3543"/>
                  </a:lnTo>
                  <a:lnTo>
                    <a:pt x="1670" y="3529"/>
                  </a:lnTo>
                  <a:lnTo>
                    <a:pt x="1639" y="3511"/>
                  </a:lnTo>
                  <a:lnTo>
                    <a:pt x="1610" y="3486"/>
                  </a:lnTo>
                  <a:lnTo>
                    <a:pt x="69" y="1944"/>
                  </a:lnTo>
                  <a:lnTo>
                    <a:pt x="44" y="1915"/>
                  </a:lnTo>
                  <a:lnTo>
                    <a:pt x="25" y="1884"/>
                  </a:lnTo>
                  <a:lnTo>
                    <a:pt x="12" y="1850"/>
                  </a:lnTo>
                  <a:lnTo>
                    <a:pt x="3" y="1815"/>
                  </a:lnTo>
                  <a:lnTo>
                    <a:pt x="0" y="1778"/>
                  </a:lnTo>
                  <a:lnTo>
                    <a:pt x="3" y="1740"/>
                  </a:lnTo>
                  <a:lnTo>
                    <a:pt x="12" y="1705"/>
                  </a:lnTo>
                  <a:lnTo>
                    <a:pt x="25" y="1671"/>
                  </a:lnTo>
                  <a:lnTo>
                    <a:pt x="44" y="1640"/>
                  </a:lnTo>
                  <a:lnTo>
                    <a:pt x="69" y="1611"/>
                  </a:lnTo>
                  <a:lnTo>
                    <a:pt x="1610" y="69"/>
                  </a:lnTo>
                  <a:lnTo>
                    <a:pt x="1639" y="44"/>
                  </a:lnTo>
                  <a:lnTo>
                    <a:pt x="1670" y="26"/>
                  </a:lnTo>
                  <a:lnTo>
                    <a:pt x="1703" y="12"/>
                  </a:lnTo>
                  <a:lnTo>
                    <a:pt x="1739" y="4"/>
                  </a:lnTo>
                  <a:lnTo>
                    <a:pt x="177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9585AA6-A829-9F15-2E0F-F87569EC3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31" y="1270866"/>
              <a:ext cx="268896" cy="223494"/>
            </a:xfrm>
            <a:custGeom>
              <a:avLst/>
              <a:gdLst>
                <a:gd name="T0" fmla="*/ 1813 w 4277"/>
                <a:gd name="T1" fmla="*/ 4 h 3555"/>
                <a:gd name="T2" fmla="*/ 1882 w 4277"/>
                <a:gd name="T3" fmla="*/ 26 h 3555"/>
                <a:gd name="T4" fmla="*/ 1942 w 4277"/>
                <a:gd name="T5" fmla="*/ 69 h 3555"/>
                <a:gd name="T6" fmla="*/ 2105 w 4277"/>
                <a:gd name="T7" fmla="*/ 238 h 3555"/>
                <a:gd name="T8" fmla="*/ 2138 w 4277"/>
                <a:gd name="T9" fmla="*/ 303 h 3555"/>
                <a:gd name="T10" fmla="*/ 2149 w 4277"/>
                <a:gd name="T11" fmla="*/ 376 h 3555"/>
                <a:gd name="T12" fmla="*/ 2138 w 4277"/>
                <a:gd name="T13" fmla="*/ 449 h 3555"/>
                <a:gd name="T14" fmla="*/ 2105 w 4277"/>
                <a:gd name="T15" fmla="*/ 513 h 3555"/>
                <a:gd name="T16" fmla="*/ 1182 w 4277"/>
                <a:gd name="T17" fmla="*/ 1444 h 3555"/>
                <a:gd name="T18" fmla="*/ 4037 w 4277"/>
                <a:gd name="T19" fmla="*/ 1442 h 3555"/>
                <a:gd name="T20" fmla="*/ 4120 w 4277"/>
                <a:gd name="T21" fmla="*/ 1457 h 3555"/>
                <a:gd name="T22" fmla="*/ 4190 w 4277"/>
                <a:gd name="T23" fmla="*/ 1496 h 3555"/>
                <a:gd name="T24" fmla="*/ 4243 w 4277"/>
                <a:gd name="T25" fmla="*/ 1557 h 3555"/>
                <a:gd name="T26" fmla="*/ 4273 w 4277"/>
                <a:gd name="T27" fmla="*/ 1632 h 3555"/>
                <a:gd name="T28" fmla="*/ 4277 w 4277"/>
                <a:gd name="T29" fmla="*/ 1871 h 3555"/>
                <a:gd name="T30" fmla="*/ 4263 w 4277"/>
                <a:gd name="T31" fmla="*/ 1954 h 3555"/>
                <a:gd name="T32" fmla="*/ 4221 w 4277"/>
                <a:gd name="T33" fmla="*/ 2025 h 3555"/>
                <a:gd name="T34" fmla="*/ 4159 w 4277"/>
                <a:gd name="T35" fmla="*/ 2078 h 3555"/>
                <a:gd name="T36" fmla="*/ 4082 w 4277"/>
                <a:gd name="T37" fmla="*/ 2108 h 3555"/>
                <a:gd name="T38" fmla="*/ 1172 w 4277"/>
                <a:gd name="T39" fmla="*/ 2112 h 3555"/>
                <a:gd name="T40" fmla="*/ 2105 w 4277"/>
                <a:gd name="T41" fmla="*/ 3047 h 3555"/>
                <a:gd name="T42" fmla="*/ 2138 w 4277"/>
                <a:gd name="T43" fmla="*/ 3109 h 3555"/>
                <a:gd name="T44" fmla="*/ 2149 w 4277"/>
                <a:gd name="T45" fmla="*/ 3181 h 3555"/>
                <a:gd name="T46" fmla="*/ 2138 w 4277"/>
                <a:gd name="T47" fmla="*/ 3254 h 3555"/>
                <a:gd name="T48" fmla="*/ 2105 w 4277"/>
                <a:gd name="T49" fmla="*/ 3319 h 3555"/>
                <a:gd name="T50" fmla="*/ 1942 w 4277"/>
                <a:gd name="T51" fmla="*/ 3486 h 3555"/>
                <a:gd name="T52" fmla="*/ 1882 w 4277"/>
                <a:gd name="T53" fmla="*/ 3529 h 3555"/>
                <a:gd name="T54" fmla="*/ 1813 w 4277"/>
                <a:gd name="T55" fmla="*/ 3552 h 3555"/>
                <a:gd name="T56" fmla="*/ 1739 w 4277"/>
                <a:gd name="T57" fmla="*/ 3552 h 3555"/>
                <a:gd name="T58" fmla="*/ 1670 w 4277"/>
                <a:gd name="T59" fmla="*/ 3529 h 3555"/>
                <a:gd name="T60" fmla="*/ 1610 w 4277"/>
                <a:gd name="T61" fmla="*/ 3486 h 3555"/>
                <a:gd name="T62" fmla="*/ 44 w 4277"/>
                <a:gd name="T63" fmla="*/ 1915 h 3555"/>
                <a:gd name="T64" fmla="*/ 12 w 4277"/>
                <a:gd name="T65" fmla="*/ 1850 h 3555"/>
                <a:gd name="T66" fmla="*/ 0 w 4277"/>
                <a:gd name="T67" fmla="*/ 1778 h 3555"/>
                <a:gd name="T68" fmla="*/ 12 w 4277"/>
                <a:gd name="T69" fmla="*/ 1705 h 3555"/>
                <a:gd name="T70" fmla="*/ 44 w 4277"/>
                <a:gd name="T71" fmla="*/ 1640 h 3555"/>
                <a:gd name="T72" fmla="*/ 1610 w 4277"/>
                <a:gd name="T73" fmla="*/ 69 h 3555"/>
                <a:gd name="T74" fmla="*/ 1670 w 4277"/>
                <a:gd name="T75" fmla="*/ 26 h 3555"/>
                <a:gd name="T76" fmla="*/ 1739 w 4277"/>
                <a:gd name="T77" fmla="*/ 4 h 3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77" h="3555">
                  <a:moveTo>
                    <a:pt x="1775" y="0"/>
                  </a:moveTo>
                  <a:lnTo>
                    <a:pt x="1813" y="4"/>
                  </a:lnTo>
                  <a:lnTo>
                    <a:pt x="1848" y="12"/>
                  </a:lnTo>
                  <a:lnTo>
                    <a:pt x="1882" y="26"/>
                  </a:lnTo>
                  <a:lnTo>
                    <a:pt x="1913" y="46"/>
                  </a:lnTo>
                  <a:lnTo>
                    <a:pt x="1942" y="69"/>
                  </a:lnTo>
                  <a:lnTo>
                    <a:pt x="2081" y="209"/>
                  </a:lnTo>
                  <a:lnTo>
                    <a:pt x="2105" y="238"/>
                  </a:lnTo>
                  <a:lnTo>
                    <a:pt x="2125" y="269"/>
                  </a:lnTo>
                  <a:lnTo>
                    <a:pt x="2138" y="303"/>
                  </a:lnTo>
                  <a:lnTo>
                    <a:pt x="2147" y="338"/>
                  </a:lnTo>
                  <a:lnTo>
                    <a:pt x="2149" y="376"/>
                  </a:lnTo>
                  <a:lnTo>
                    <a:pt x="2147" y="412"/>
                  </a:lnTo>
                  <a:lnTo>
                    <a:pt x="2138" y="449"/>
                  </a:lnTo>
                  <a:lnTo>
                    <a:pt x="2125" y="482"/>
                  </a:lnTo>
                  <a:lnTo>
                    <a:pt x="2105" y="513"/>
                  </a:lnTo>
                  <a:lnTo>
                    <a:pt x="2081" y="542"/>
                  </a:lnTo>
                  <a:lnTo>
                    <a:pt x="1182" y="1444"/>
                  </a:lnTo>
                  <a:lnTo>
                    <a:pt x="4043" y="1444"/>
                  </a:lnTo>
                  <a:lnTo>
                    <a:pt x="4037" y="1442"/>
                  </a:lnTo>
                  <a:lnTo>
                    <a:pt x="4079" y="1446"/>
                  </a:lnTo>
                  <a:lnTo>
                    <a:pt x="4120" y="1457"/>
                  </a:lnTo>
                  <a:lnTo>
                    <a:pt x="4156" y="1474"/>
                  </a:lnTo>
                  <a:lnTo>
                    <a:pt x="4190" y="1496"/>
                  </a:lnTo>
                  <a:lnTo>
                    <a:pt x="4220" y="1524"/>
                  </a:lnTo>
                  <a:lnTo>
                    <a:pt x="4243" y="1557"/>
                  </a:lnTo>
                  <a:lnTo>
                    <a:pt x="4261" y="1592"/>
                  </a:lnTo>
                  <a:lnTo>
                    <a:pt x="4273" y="1632"/>
                  </a:lnTo>
                  <a:lnTo>
                    <a:pt x="4277" y="1674"/>
                  </a:lnTo>
                  <a:lnTo>
                    <a:pt x="4277" y="1871"/>
                  </a:lnTo>
                  <a:lnTo>
                    <a:pt x="4273" y="1914"/>
                  </a:lnTo>
                  <a:lnTo>
                    <a:pt x="4263" y="1954"/>
                  </a:lnTo>
                  <a:lnTo>
                    <a:pt x="4244" y="1991"/>
                  </a:lnTo>
                  <a:lnTo>
                    <a:pt x="4221" y="2025"/>
                  </a:lnTo>
                  <a:lnTo>
                    <a:pt x="4192" y="2054"/>
                  </a:lnTo>
                  <a:lnTo>
                    <a:pt x="4159" y="2078"/>
                  </a:lnTo>
                  <a:lnTo>
                    <a:pt x="4122" y="2096"/>
                  </a:lnTo>
                  <a:lnTo>
                    <a:pt x="4082" y="2108"/>
                  </a:lnTo>
                  <a:lnTo>
                    <a:pt x="4041" y="2112"/>
                  </a:lnTo>
                  <a:lnTo>
                    <a:pt x="1172" y="2112"/>
                  </a:lnTo>
                  <a:lnTo>
                    <a:pt x="2081" y="3018"/>
                  </a:lnTo>
                  <a:lnTo>
                    <a:pt x="2105" y="3047"/>
                  </a:lnTo>
                  <a:lnTo>
                    <a:pt x="2125" y="3077"/>
                  </a:lnTo>
                  <a:lnTo>
                    <a:pt x="2138" y="3109"/>
                  </a:lnTo>
                  <a:lnTo>
                    <a:pt x="2147" y="3144"/>
                  </a:lnTo>
                  <a:lnTo>
                    <a:pt x="2149" y="3181"/>
                  </a:lnTo>
                  <a:lnTo>
                    <a:pt x="2147" y="3218"/>
                  </a:lnTo>
                  <a:lnTo>
                    <a:pt x="2138" y="3254"/>
                  </a:lnTo>
                  <a:lnTo>
                    <a:pt x="2125" y="3287"/>
                  </a:lnTo>
                  <a:lnTo>
                    <a:pt x="2105" y="3319"/>
                  </a:lnTo>
                  <a:lnTo>
                    <a:pt x="2081" y="3347"/>
                  </a:lnTo>
                  <a:lnTo>
                    <a:pt x="1942" y="3486"/>
                  </a:lnTo>
                  <a:lnTo>
                    <a:pt x="1913" y="3511"/>
                  </a:lnTo>
                  <a:lnTo>
                    <a:pt x="1882" y="3529"/>
                  </a:lnTo>
                  <a:lnTo>
                    <a:pt x="1848" y="3543"/>
                  </a:lnTo>
                  <a:lnTo>
                    <a:pt x="1813" y="3552"/>
                  </a:lnTo>
                  <a:lnTo>
                    <a:pt x="1775" y="3555"/>
                  </a:lnTo>
                  <a:lnTo>
                    <a:pt x="1739" y="3552"/>
                  </a:lnTo>
                  <a:lnTo>
                    <a:pt x="1703" y="3543"/>
                  </a:lnTo>
                  <a:lnTo>
                    <a:pt x="1670" y="3529"/>
                  </a:lnTo>
                  <a:lnTo>
                    <a:pt x="1639" y="3511"/>
                  </a:lnTo>
                  <a:lnTo>
                    <a:pt x="1610" y="3486"/>
                  </a:lnTo>
                  <a:lnTo>
                    <a:pt x="69" y="1944"/>
                  </a:lnTo>
                  <a:lnTo>
                    <a:pt x="44" y="1915"/>
                  </a:lnTo>
                  <a:lnTo>
                    <a:pt x="25" y="1884"/>
                  </a:lnTo>
                  <a:lnTo>
                    <a:pt x="12" y="1850"/>
                  </a:lnTo>
                  <a:lnTo>
                    <a:pt x="3" y="1815"/>
                  </a:lnTo>
                  <a:lnTo>
                    <a:pt x="0" y="1778"/>
                  </a:lnTo>
                  <a:lnTo>
                    <a:pt x="3" y="1740"/>
                  </a:lnTo>
                  <a:lnTo>
                    <a:pt x="12" y="1705"/>
                  </a:lnTo>
                  <a:lnTo>
                    <a:pt x="25" y="1671"/>
                  </a:lnTo>
                  <a:lnTo>
                    <a:pt x="44" y="1640"/>
                  </a:lnTo>
                  <a:lnTo>
                    <a:pt x="69" y="1611"/>
                  </a:lnTo>
                  <a:lnTo>
                    <a:pt x="1610" y="69"/>
                  </a:lnTo>
                  <a:lnTo>
                    <a:pt x="1639" y="44"/>
                  </a:lnTo>
                  <a:lnTo>
                    <a:pt x="1670" y="26"/>
                  </a:lnTo>
                  <a:lnTo>
                    <a:pt x="1703" y="12"/>
                  </a:lnTo>
                  <a:lnTo>
                    <a:pt x="1739" y="4"/>
                  </a:lnTo>
                  <a:lnTo>
                    <a:pt x="177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8CA1F7F7-0258-4701-5850-D4ABF8BEC2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5217" y="1245834"/>
              <a:ext cx="306892" cy="273559"/>
            </a:xfrm>
            <a:custGeom>
              <a:avLst/>
              <a:gdLst>
                <a:gd name="T0" fmla="*/ 451 w 3735"/>
                <a:gd name="T1" fmla="*/ 1723 h 3331"/>
                <a:gd name="T2" fmla="*/ 594 w 3735"/>
                <a:gd name="T3" fmla="*/ 1726 h 3331"/>
                <a:gd name="T4" fmla="*/ 645 w 3735"/>
                <a:gd name="T5" fmla="*/ 1751 h 3331"/>
                <a:gd name="T6" fmla="*/ 681 w 3735"/>
                <a:gd name="T7" fmla="*/ 1795 h 3331"/>
                <a:gd name="T8" fmla="*/ 694 w 3735"/>
                <a:gd name="T9" fmla="*/ 1853 h 3331"/>
                <a:gd name="T10" fmla="*/ 1324 w 3735"/>
                <a:gd name="T11" fmla="*/ 3070 h 3331"/>
                <a:gd name="T12" fmla="*/ 1328 w 3735"/>
                <a:gd name="T13" fmla="*/ 2149 h 3331"/>
                <a:gd name="T14" fmla="*/ 1352 w 3735"/>
                <a:gd name="T15" fmla="*/ 2098 h 3331"/>
                <a:gd name="T16" fmla="*/ 1397 w 3735"/>
                <a:gd name="T17" fmla="*/ 2062 h 3331"/>
                <a:gd name="T18" fmla="*/ 1454 w 3735"/>
                <a:gd name="T19" fmla="*/ 2048 h 3331"/>
                <a:gd name="T20" fmla="*/ 2288 w 3735"/>
                <a:gd name="T21" fmla="*/ 2053 h 3331"/>
                <a:gd name="T22" fmla="*/ 2339 w 3735"/>
                <a:gd name="T23" fmla="*/ 2078 h 3331"/>
                <a:gd name="T24" fmla="*/ 2375 w 3735"/>
                <a:gd name="T25" fmla="*/ 2122 h 3331"/>
                <a:gd name="T26" fmla="*/ 2389 w 3735"/>
                <a:gd name="T27" fmla="*/ 2180 h 3331"/>
                <a:gd name="T28" fmla="*/ 2975 w 3735"/>
                <a:gd name="T29" fmla="*/ 3070 h 3331"/>
                <a:gd name="T30" fmla="*/ 2978 w 3735"/>
                <a:gd name="T31" fmla="*/ 1824 h 3331"/>
                <a:gd name="T32" fmla="*/ 3004 w 3735"/>
                <a:gd name="T33" fmla="*/ 1772 h 3331"/>
                <a:gd name="T34" fmla="*/ 3048 w 3735"/>
                <a:gd name="T35" fmla="*/ 1737 h 3331"/>
                <a:gd name="T36" fmla="*/ 3105 w 3735"/>
                <a:gd name="T37" fmla="*/ 1723 h 3331"/>
                <a:gd name="T38" fmla="*/ 1902 w 3735"/>
                <a:gd name="T39" fmla="*/ 315 h 3331"/>
                <a:gd name="T40" fmla="*/ 1931 w 3735"/>
                <a:gd name="T41" fmla="*/ 3 h 3331"/>
                <a:gd name="T42" fmla="*/ 1978 w 3735"/>
                <a:gd name="T43" fmla="*/ 22 h 3331"/>
                <a:gd name="T44" fmla="*/ 3696 w 3735"/>
                <a:gd name="T45" fmla="*/ 1761 h 3331"/>
                <a:gd name="T46" fmla="*/ 3724 w 3735"/>
                <a:gd name="T47" fmla="*/ 1805 h 3331"/>
                <a:gd name="T48" fmla="*/ 3735 w 3735"/>
                <a:gd name="T49" fmla="*/ 1853 h 3331"/>
                <a:gd name="T50" fmla="*/ 3724 w 3735"/>
                <a:gd name="T51" fmla="*/ 1903 h 3331"/>
                <a:gd name="T52" fmla="*/ 3696 w 3735"/>
                <a:gd name="T53" fmla="*/ 1945 h 3331"/>
                <a:gd name="T54" fmla="*/ 3655 w 3735"/>
                <a:gd name="T55" fmla="*/ 1973 h 3331"/>
                <a:gd name="T56" fmla="*/ 3605 w 3735"/>
                <a:gd name="T57" fmla="*/ 1984 h 3331"/>
                <a:gd name="T58" fmla="*/ 3236 w 3735"/>
                <a:gd name="T59" fmla="*/ 3200 h 3331"/>
                <a:gd name="T60" fmla="*/ 3223 w 3735"/>
                <a:gd name="T61" fmla="*/ 3257 h 3331"/>
                <a:gd name="T62" fmla="*/ 3186 w 3735"/>
                <a:gd name="T63" fmla="*/ 3302 h 3331"/>
                <a:gd name="T64" fmla="*/ 3135 w 3735"/>
                <a:gd name="T65" fmla="*/ 3327 h 3331"/>
                <a:gd name="T66" fmla="*/ 2258 w 3735"/>
                <a:gd name="T67" fmla="*/ 3331 h 3331"/>
                <a:gd name="T68" fmla="*/ 2201 w 3735"/>
                <a:gd name="T69" fmla="*/ 3317 h 3331"/>
                <a:gd name="T70" fmla="*/ 2157 w 3735"/>
                <a:gd name="T71" fmla="*/ 3282 h 3331"/>
                <a:gd name="T72" fmla="*/ 2131 w 3735"/>
                <a:gd name="T73" fmla="*/ 3230 h 3331"/>
                <a:gd name="T74" fmla="*/ 2127 w 3735"/>
                <a:gd name="T75" fmla="*/ 2310 h 3331"/>
                <a:gd name="T76" fmla="*/ 1585 w 3735"/>
                <a:gd name="T77" fmla="*/ 3200 h 3331"/>
                <a:gd name="T78" fmla="*/ 1571 w 3735"/>
                <a:gd name="T79" fmla="*/ 3257 h 3331"/>
                <a:gd name="T80" fmla="*/ 1536 w 3735"/>
                <a:gd name="T81" fmla="*/ 3302 h 3331"/>
                <a:gd name="T82" fmla="*/ 1484 w 3735"/>
                <a:gd name="T83" fmla="*/ 3327 h 3331"/>
                <a:gd name="T84" fmla="*/ 563 w 3735"/>
                <a:gd name="T85" fmla="*/ 3331 h 3331"/>
                <a:gd name="T86" fmla="*/ 506 w 3735"/>
                <a:gd name="T87" fmla="*/ 3317 h 3331"/>
                <a:gd name="T88" fmla="*/ 462 w 3735"/>
                <a:gd name="T89" fmla="*/ 3282 h 3331"/>
                <a:gd name="T90" fmla="*/ 436 w 3735"/>
                <a:gd name="T91" fmla="*/ 3230 h 3331"/>
                <a:gd name="T92" fmla="*/ 433 w 3735"/>
                <a:gd name="T93" fmla="*/ 1984 h 3331"/>
                <a:gd name="T94" fmla="*/ 103 w 3735"/>
                <a:gd name="T95" fmla="*/ 1981 h 3331"/>
                <a:gd name="T96" fmla="*/ 57 w 3735"/>
                <a:gd name="T97" fmla="*/ 1962 h 3331"/>
                <a:gd name="T98" fmla="*/ 22 w 3735"/>
                <a:gd name="T99" fmla="*/ 1927 h 3331"/>
                <a:gd name="T100" fmla="*/ 2 w 3735"/>
                <a:gd name="T101" fmla="*/ 1878 h 3331"/>
                <a:gd name="T102" fmla="*/ 2 w 3735"/>
                <a:gd name="T103" fmla="*/ 1826 h 3331"/>
                <a:gd name="T104" fmla="*/ 23 w 3735"/>
                <a:gd name="T105" fmla="*/ 1780 h 3331"/>
                <a:gd name="T106" fmla="*/ 1815 w 3735"/>
                <a:gd name="T107" fmla="*/ 36 h 3331"/>
                <a:gd name="T108" fmla="*/ 1858 w 3735"/>
                <a:gd name="T109" fmla="*/ 9 h 3331"/>
                <a:gd name="T110" fmla="*/ 1906 w 3735"/>
                <a:gd name="T111" fmla="*/ 0 h 3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35" h="3331">
                  <a:moveTo>
                    <a:pt x="1902" y="315"/>
                  </a:moveTo>
                  <a:lnTo>
                    <a:pt x="451" y="1723"/>
                  </a:lnTo>
                  <a:lnTo>
                    <a:pt x="563" y="1723"/>
                  </a:lnTo>
                  <a:lnTo>
                    <a:pt x="594" y="1726"/>
                  </a:lnTo>
                  <a:lnTo>
                    <a:pt x="621" y="1737"/>
                  </a:lnTo>
                  <a:lnTo>
                    <a:pt x="645" y="1751"/>
                  </a:lnTo>
                  <a:lnTo>
                    <a:pt x="665" y="1772"/>
                  </a:lnTo>
                  <a:lnTo>
                    <a:pt x="681" y="1795"/>
                  </a:lnTo>
                  <a:lnTo>
                    <a:pt x="690" y="1824"/>
                  </a:lnTo>
                  <a:lnTo>
                    <a:pt x="694" y="1853"/>
                  </a:lnTo>
                  <a:lnTo>
                    <a:pt x="694" y="3070"/>
                  </a:lnTo>
                  <a:lnTo>
                    <a:pt x="1324" y="3070"/>
                  </a:lnTo>
                  <a:lnTo>
                    <a:pt x="1324" y="2180"/>
                  </a:lnTo>
                  <a:lnTo>
                    <a:pt x="1328" y="2149"/>
                  </a:lnTo>
                  <a:lnTo>
                    <a:pt x="1337" y="2122"/>
                  </a:lnTo>
                  <a:lnTo>
                    <a:pt x="1352" y="2098"/>
                  </a:lnTo>
                  <a:lnTo>
                    <a:pt x="1373" y="2078"/>
                  </a:lnTo>
                  <a:lnTo>
                    <a:pt x="1397" y="2062"/>
                  </a:lnTo>
                  <a:lnTo>
                    <a:pt x="1425" y="2053"/>
                  </a:lnTo>
                  <a:lnTo>
                    <a:pt x="1454" y="2048"/>
                  </a:lnTo>
                  <a:lnTo>
                    <a:pt x="2258" y="2048"/>
                  </a:lnTo>
                  <a:lnTo>
                    <a:pt x="2288" y="2053"/>
                  </a:lnTo>
                  <a:lnTo>
                    <a:pt x="2315" y="2062"/>
                  </a:lnTo>
                  <a:lnTo>
                    <a:pt x="2339" y="2078"/>
                  </a:lnTo>
                  <a:lnTo>
                    <a:pt x="2359" y="2098"/>
                  </a:lnTo>
                  <a:lnTo>
                    <a:pt x="2375" y="2122"/>
                  </a:lnTo>
                  <a:lnTo>
                    <a:pt x="2384" y="2149"/>
                  </a:lnTo>
                  <a:lnTo>
                    <a:pt x="2389" y="2180"/>
                  </a:lnTo>
                  <a:lnTo>
                    <a:pt x="2389" y="3070"/>
                  </a:lnTo>
                  <a:lnTo>
                    <a:pt x="2975" y="3070"/>
                  </a:lnTo>
                  <a:lnTo>
                    <a:pt x="2975" y="1853"/>
                  </a:lnTo>
                  <a:lnTo>
                    <a:pt x="2978" y="1824"/>
                  </a:lnTo>
                  <a:lnTo>
                    <a:pt x="2988" y="1795"/>
                  </a:lnTo>
                  <a:lnTo>
                    <a:pt x="3004" y="1772"/>
                  </a:lnTo>
                  <a:lnTo>
                    <a:pt x="3024" y="1751"/>
                  </a:lnTo>
                  <a:lnTo>
                    <a:pt x="3048" y="1737"/>
                  </a:lnTo>
                  <a:lnTo>
                    <a:pt x="3075" y="1726"/>
                  </a:lnTo>
                  <a:lnTo>
                    <a:pt x="3105" y="1723"/>
                  </a:lnTo>
                  <a:lnTo>
                    <a:pt x="3292" y="1723"/>
                  </a:lnTo>
                  <a:lnTo>
                    <a:pt x="1902" y="315"/>
                  </a:lnTo>
                  <a:close/>
                  <a:moveTo>
                    <a:pt x="1906" y="0"/>
                  </a:moveTo>
                  <a:lnTo>
                    <a:pt x="1931" y="3"/>
                  </a:lnTo>
                  <a:lnTo>
                    <a:pt x="1955" y="10"/>
                  </a:lnTo>
                  <a:lnTo>
                    <a:pt x="1978" y="22"/>
                  </a:lnTo>
                  <a:lnTo>
                    <a:pt x="1997" y="38"/>
                  </a:lnTo>
                  <a:lnTo>
                    <a:pt x="3696" y="1761"/>
                  </a:lnTo>
                  <a:lnTo>
                    <a:pt x="3713" y="1782"/>
                  </a:lnTo>
                  <a:lnTo>
                    <a:pt x="3724" y="1805"/>
                  </a:lnTo>
                  <a:lnTo>
                    <a:pt x="3731" y="1828"/>
                  </a:lnTo>
                  <a:lnTo>
                    <a:pt x="3735" y="1853"/>
                  </a:lnTo>
                  <a:lnTo>
                    <a:pt x="3731" y="1878"/>
                  </a:lnTo>
                  <a:lnTo>
                    <a:pt x="3724" y="1903"/>
                  </a:lnTo>
                  <a:lnTo>
                    <a:pt x="3712" y="1926"/>
                  </a:lnTo>
                  <a:lnTo>
                    <a:pt x="3696" y="1945"/>
                  </a:lnTo>
                  <a:lnTo>
                    <a:pt x="3677" y="1961"/>
                  </a:lnTo>
                  <a:lnTo>
                    <a:pt x="3655" y="1973"/>
                  </a:lnTo>
                  <a:lnTo>
                    <a:pt x="3630" y="1981"/>
                  </a:lnTo>
                  <a:lnTo>
                    <a:pt x="3605" y="1984"/>
                  </a:lnTo>
                  <a:lnTo>
                    <a:pt x="3236" y="1984"/>
                  </a:lnTo>
                  <a:lnTo>
                    <a:pt x="3236" y="3200"/>
                  </a:lnTo>
                  <a:lnTo>
                    <a:pt x="3232" y="3230"/>
                  </a:lnTo>
                  <a:lnTo>
                    <a:pt x="3223" y="3257"/>
                  </a:lnTo>
                  <a:lnTo>
                    <a:pt x="3207" y="3282"/>
                  </a:lnTo>
                  <a:lnTo>
                    <a:pt x="3186" y="3302"/>
                  </a:lnTo>
                  <a:lnTo>
                    <a:pt x="3163" y="3317"/>
                  </a:lnTo>
                  <a:lnTo>
                    <a:pt x="3135" y="3327"/>
                  </a:lnTo>
                  <a:lnTo>
                    <a:pt x="3105" y="3331"/>
                  </a:lnTo>
                  <a:lnTo>
                    <a:pt x="2258" y="3331"/>
                  </a:lnTo>
                  <a:lnTo>
                    <a:pt x="2228" y="3327"/>
                  </a:lnTo>
                  <a:lnTo>
                    <a:pt x="2201" y="3317"/>
                  </a:lnTo>
                  <a:lnTo>
                    <a:pt x="2177" y="3302"/>
                  </a:lnTo>
                  <a:lnTo>
                    <a:pt x="2157" y="3282"/>
                  </a:lnTo>
                  <a:lnTo>
                    <a:pt x="2141" y="3257"/>
                  </a:lnTo>
                  <a:lnTo>
                    <a:pt x="2131" y="3230"/>
                  </a:lnTo>
                  <a:lnTo>
                    <a:pt x="2127" y="3200"/>
                  </a:lnTo>
                  <a:lnTo>
                    <a:pt x="2127" y="2310"/>
                  </a:lnTo>
                  <a:lnTo>
                    <a:pt x="1585" y="2310"/>
                  </a:lnTo>
                  <a:lnTo>
                    <a:pt x="1585" y="3200"/>
                  </a:lnTo>
                  <a:lnTo>
                    <a:pt x="1581" y="3230"/>
                  </a:lnTo>
                  <a:lnTo>
                    <a:pt x="1571" y="3257"/>
                  </a:lnTo>
                  <a:lnTo>
                    <a:pt x="1556" y="3282"/>
                  </a:lnTo>
                  <a:lnTo>
                    <a:pt x="1536" y="3302"/>
                  </a:lnTo>
                  <a:lnTo>
                    <a:pt x="1511" y="3317"/>
                  </a:lnTo>
                  <a:lnTo>
                    <a:pt x="1484" y="3327"/>
                  </a:lnTo>
                  <a:lnTo>
                    <a:pt x="1454" y="3331"/>
                  </a:lnTo>
                  <a:lnTo>
                    <a:pt x="563" y="3331"/>
                  </a:lnTo>
                  <a:lnTo>
                    <a:pt x="534" y="3327"/>
                  </a:lnTo>
                  <a:lnTo>
                    <a:pt x="506" y="3317"/>
                  </a:lnTo>
                  <a:lnTo>
                    <a:pt x="483" y="3302"/>
                  </a:lnTo>
                  <a:lnTo>
                    <a:pt x="462" y="3282"/>
                  </a:lnTo>
                  <a:lnTo>
                    <a:pt x="446" y="3257"/>
                  </a:lnTo>
                  <a:lnTo>
                    <a:pt x="436" y="3230"/>
                  </a:lnTo>
                  <a:lnTo>
                    <a:pt x="433" y="3200"/>
                  </a:lnTo>
                  <a:lnTo>
                    <a:pt x="433" y="1984"/>
                  </a:lnTo>
                  <a:lnTo>
                    <a:pt x="129" y="1984"/>
                  </a:lnTo>
                  <a:lnTo>
                    <a:pt x="103" y="1981"/>
                  </a:lnTo>
                  <a:lnTo>
                    <a:pt x="79" y="1973"/>
                  </a:lnTo>
                  <a:lnTo>
                    <a:pt x="57" y="1962"/>
                  </a:lnTo>
                  <a:lnTo>
                    <a:pt x="37" y="1946"/>
                  </a:lnTo>
                  <a:lnTo>
                    <a:pt x="22" y="1927"/>
                  </a:lnTo>
                  <a:lnTo>
                    <a:pt x="9" y="1903"/>
                  </a:lnTo>
                  <a:lnTo>
                    <a:pt x="2" y="1878"/>
                  </a:lnTo>
                  <a:lnTo>
                    <a:pt x="0" y="1852"/>
                  </a:lnTo>
                  <a:lnTo>
                    <a:pt x="2" y="1826"/>
                  </a:lnTo>
                  <a:lnTo>
                    <a:pt x="10" y="1802"/>
                  </a:lnTo>
                  <a:lnTo>
                    <a:pt x="23" y="1780"/>
                  </a:lnTo>
                  <a:lnTo>
                    <a:pt x="40" y="1759"/>
                  </a:lnTo>
                  <a:lnTo>
                    <a:pt x="1815" y="36"/>
                  </a:lnTo>
                  <a:lnTo>
                    <a:pt x="1835" y="20"/>
                  </a:lnTo>
                  <a:lnTo>
                    <a:pt x="1858" y="9"/>
                  </a:lnTo>
                  <a:lnTo>
                    <a:pt x="1881" y="2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2013F3CF-17F6-0218-83C6-07AE0CCC3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989" y="1248346"/>
              <a:ext cx="268896" cy="268534"/>
            </a:xfrm>
            <a:custGeom>
              <a:avLst/>
              <a:gdLst>
                <a:gd name="T0" fmla="*/ 2184 w 3712"/>
                <a:gd name="T1" fmla="*/ 29 h 3705"/>
                <a:gd name="T2" fmla="*/ 2593 w 3712"/>
                <a:gd name="T3" fmla="*/ 152 h 3705"/>
                <a:gd name="T4" fmla="*/ 2959 w 3712"/>
                <a:gd name="T5" fmla="*/ 361 h 3705"/>
                <a:gd name="T6" fmla="*/ 3266 w 3712"/>
                <a:gd name="T7" fmla="*/ 647 h 3705"/>
                <a:gd name="T8" fmla="*/ 3453 w 3712"/>
                <a:gd name="T9" fmla="*/ 130 h 3705"/>
                <a:gd name="T10" fmla="*/ 3502 w 3712"/>
                <a:gd name="T11" fmla="*/ 28 h 3705"/>
                <a:gd name="T12" fmla="*/ 3614 w 3712"/>
                <a:gd name="T13" fmla="*/ 3 h 3705"/>
                <a:gd name="T14" fmla="*/ 3699 w 3712"/>
                <a:gd name="T15" fmla="*/ 71 h 3705"/>
                <a:gd name="T16" fmla="*/ 3709 w 3712"/>
                <a:gd name="T17" fmla="*/ 1348 h 3705"/>
                <a:gd name="T18" fmla="*/ 3639 w 3712"/>
                <a:gd name="T19" fmla="*/ 1436 h 3705"/>
                <a:gd name="T20" fmla="*/ 2357 w 3712"/>
                <a:gd name="T21" fmla="*/ 1445 h 3705"/>
                <a:gd name="T22" fmla="*/ 2269 w 3712"/>
                <a:gd name="T23" fmla="*/ 1376 h 3705"/>
                <a:gd name="T24" fmla="*/ 2269 w 3712"/>
                <a:gd name="T25" fmla="*/ 1260 h 3705"/>
                <a:gd name="T26" fmla="*/ 2357 w 3712"/>
                <a:gd name="T27" fmla="*/ 1190 h 3705"/>
                <a:gd name="T28" fmla="*/ 3215 w 3712"/>
                <a:gd name="T29" fmla="*/ 1017 h 3705"/>
                <a:gd name="T30" fmla="*/ 2979 w 3712"/>
                <a:gd name="T31" fmla="*/ 719 h 3705"/>
                <a:gd name="T32" fmla="*/ 2682 w 3712"/>
                <a:gd name="T33" fmla="*/ 487 h 3705"/>
                <a:gd name="T34" fmla="*/ 2335 w 3712"/>
                <a:gd name="T35" fmla="*/ 331 h 3705"/>
                <a:gd name="T36" fmla="*/ 1955 w 3712"/>
                <a:gd name="T37" fmla="*/ 261 h 3705"/>
                <a:gd name="T38" fmla="*/ 1547 w 3712"/>
                <a:gd name="T39" fmla="*/ 288 h 3705"/>
                <a:gd name="T40" fmla="*/ 1167 w 3712"/>
                <a:gd name="T41" fmla="*/ 414 h 3705"/>
                <a:gd name="T42" fmla="*/ 837 w 3712"/>
                <a:gd name="T43" fmla="*/ 627 h 3705"/>
                <a:gd name="T44" fmla="*/ 568 w 3712"/>
                <a:gd name="T45" fmla="*/ 911 h 3705"/>
                <a:gd name="T46" fmla="*/ 375 w 3712"/>
                <a:gd name="T47" fmla="*/ 1254 h 3705"/>
                <a:gd name="T48" fmla="*/ 272 w 3712"/>
                <a:gd name="T49" fmla="*/ 1644 h 3705"/>
                <a:gd name="T50" fmla="*/ 272 w 3712"/>
                <a:gd name="T51" fmla="*/ 2058 h 3705"/>
                <a:gd name="T52" fmla="*/ 375 w 3712"/>
                <a:gd name="T53" fmla="*/ 2447 h 3705"/>
                <a:gd name="T54" fmla="*/ 566 w 3712"/>
                <a:gd name="T55" fmla="*/ 2792 h 3705"/>
                <a:gd name="T56" fmla="*/ 834 w 3712"/>
                <a:gd name="T57" fmla="*/ 3077 h 3705"/>
                <a:gd name="T58" fmla="*/ 1165 w 3712"/>
                <a:gd name="T59" fmla="*/ 3289 h 3705"/>
                <a:gd name="T60" fmla="*/ 1544 w 3712"/>
                <a:gd name="T61" fmla="*/ 3417 h 3705"/>
                <a:gd name="T62" fmla="*/ 1958 w 3712"/>
                <a:gd name="T63" fmla="*/ 3443 h 3705"/>
                <a:gd name="T64" fmla="*/ 2357 w 3712"/>
                <a:gd name="T65" fmla="*/ 3365 h 3705"/>
                <a:gd name="T66" fmla="*/ 2714 w 3712"/>
                <a:gd name="T67" fmla="*/ 3194 h 3705"/>
                <a:gd name="T68" fmla="*/ 3016 w 3712"/>
                <a:gd name="T69" fmla="*/ 2944 h 3705"/>
                <a:gd name="T70" fmla="*/ 3248 w 3712"/>
                <a:gd name="T71" fmla="*/ 2628 h 3705"/>
                <a:gd name="T72" fmla="*/ 3397 w 3712"/>
                <a:gd name="T73" fmla="*/ 2261 h 3705"/>
                <a:gd name="T74" fmla="*/ 3450 w 3712"/>
                <a:gd name="T75" fmla="*/ 1854 h 3705"/>
                <a:gd name="T76" fmla="*/ 3499 w 3712"/>
                <a:gd name="T77" fmla="*/ 1752 h 3705"/>
                <a:gd name="T78" fmla="*/ 3612 w 3712"/>
                <a:gd name="T79" fmla="*/ 1727 h 3705"/>
                <a:gd name="T80" fmla="*/ 3699 w 3712"/>
                <a:gd name="T81" fmla="*/ 1796 h 3705"/>
                <a:gd name="T82" fmla="*/ 3698 w 3712"/>
                <a:gd name="T83" fmla="*/ 2086 h 3705"/>
                <a:gd name="T84" fmla="*/ 3588 w 3712"/>
                <a:gd name="T85" fmla="*/ 2522 h 3705"/>
                <a:gd name="T86" fmla="*/ 3379 w 3712"/>
                <a:gd name="T87" fmla="*/ 2911 h 3705"/>
                <a:gd name="T88" fmla="*/ 3089 w 3712"/>
                <a:gd name="T89" fmla="*/ 3237 h 3705"/>
                <a:gd name="T90" fmla="*/ 2728 w 3712"/>
                <a:gd name="T91" fmla="*/ 3488 h 3705"/>
                <a:gd name="T92" fmla="*/ 2312 w 3712"/>
                <a:gd name="T93" fmla="*/ 3648 h 3705"/>
                <a:gd name="T94" fmla="*/ 1855 w 3712"/>
                <a:gd name="T95" fmla="*/ 3705 h 3705"/>
                <a:gd name="T96" fmla="*/ 1416 w 3712"/>
                <a:gd name="T97" fmla="*/ 3653 h 3705"/>
                <a:gd name="T98" fmla="*/ 1013 w 3712"/>
                <a:gd name="T99" fmla="*/ 3504 h 3705"/>
                <a:gd name="T100" fmla="*/ 660 w 3712"/>
                <a:gd name="T101" fmla="*/ 3270 h 3705"/>
                <a:gd name="T102" fmla="*/ 370 w 3712"/>
                <a:gd name="T103" fmla="*/ 2965 h 3705"/>
                <a:gd name="T104" fmla="*/ 156 w 3712"/>
                <a:gd name="T105" fmla="*/ 2600 h 3705"/>
                <a:gd name="T106" fmla="*/ 30 w 3712"/>
                <a:gd name="T107" fmla="*/ 2187 h 3705"/>
                <a:gd name="T108" fmla="*/ 3 w 3712"/>
                <a:gd name="T109" fmla="*/ 1742 h 3705"/>
                <a:gd name="T110" fmla="*/ 81 w 3712"/>
                <a:gd name="T111" fmla="*/ 1309 h 3705"/>
                <a:gd name="T112" fmla="*/ 253 w 3712"/>
                <a:gd name="T113" fmla="*/ 918 h 3705"/>
                <a:gd name="T114" fmla="*/ 507 w 3712"/>
                <a:gd name="T115" fmla="*/ 580 h 3705"/>
                <a:gd name="T116" fmla="*/ 830 w 3712"/>
                <a:gd name="T117" fmla="*/ 309 h 3705"/>
                <a:gd name="T118" fmla="*/ 1208 w 3712"/>
                <a:gd name="T119" fmla="*/ 115 h 3705"/>
                <a:gd name="T120" fmla="*/ 1632 w 3712"/>
                <a:gd name="T121" fmla="*/ 13 h 3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12" h="3705">
                  <a:moveTo>
                    <a:pt x="1855" y="0"/>
                  </a:moveTo>
                  <a:lnTo>
                    <a:pt x="1967" y="3"/>
                  </a:lnTo>
                  <a:lnTo>
                    <a:pt x="2077" y="13"/>
                  </a:lnTo>
                  <a:lnTo>
                    <a:pt x="2184" y="29"/>
                  </a:lnTo>
                  <a:lnTo>
                    <a:pt x="2290" y="51"/>
                  </a:lnTo>
                  <a:lnTo>
                    <a:pt x="2393" y="78"/>
                  </a:lnTo>
                  <a:lnTo>
                    <a:pt x="2494" y="112"/>
                  </a:lnTo>
                  <a:lnTo>
                    <a:pt x="2593" y="152"/>
                  </a:lnTo>
                  <a:lnTo>
                    <a:pt x="2689" y="196"/>
                  </a:lnTo>
                  <a:lnTo>
                    <a:pt x="2782" y="246"/>
                  </a:lnTo>
                  <a:lnTo>
                    <a:pt x="2872" y="301"/>
                  </a:lnTo>
                  <a:lnTo>
                    <a:pt x="2959" y="361"/>
                  </a:lnTo>
                  <a:lnTo>
                    <a:pt x="3041" y="426"/>
                  </a:lnTo>
                  <a:lnTo>
                    <a:pt x="3121" y="495"/>
                  </a:lnTo>
                  <a:lnTo>
                    <a:pt x="3196" y="569"/>
                  </a:lnTo>
                  <a:lnTo>
                    <a:pt x="3266" y="647"/>
                  </a:lnTo>
                  <a:lnTo>
                    <a:pt x="3334" y="729"/>
                  </a:lnTo>
                  <a:lnTo>
                    <a:pt x="3396" y="815"/>
                  </a:lnTo>
                  <a:lnTo>
                    <a:pt x="3453" y="906"/>
                  </a:lnTo>
                  <a:lnTo>
                    <a:pt x="3453" y="130"/>
                  </a:lnTo>
                  <a:lnTo>
                    <a:pt x="3457" y="101"/>
                  </a:lnTo>
                  <a:lnTo>
                    <a:pt x="3466" y="72"/>
                  </a:lnTo>
                  <a:lnTo>
                    <a:pt x="3482" y="48"/>
                  </a:lnTo>
                  <a:lnTo>
                    <a:pt x="3502" y="28"/>
                  </a:lnTo>
                  <a:lnTo>
                    <a:pt x="3526" y="13"/>
                  </a:lnTo>
                  <a:lnTo>
                    <a:pt x="3554" y="3"/>
                  </a:lnTo>
                  <a:lnTo>
                    <a:pt x="3584" y="0"/>
                  </a:lnTo>
                  <a:lnTo>
                    <a:pt x="3614" y="3"/>
                  </a:lnTo>
                  <a:lnTo>
                    <a:pt x="3640" y="13"/>
                  </a:lnTo>
                  <a:lnTo>
                    <a:pt x="3664" y="28"/>
                  </a:lnTo>
                  <a:lnTo>
                    <a:pt x="3685" y="47"/>
                  </a:lnTo>
                  <a:lnTo>
                    <a:pt x="3699" y="71"/>
                  </a:lnTo>
                  <a:lnTo>
                    <a:pt x="3709" y="98"/>
                  </a:lnTo>
                  <a:lnTo>
                    <a:pt x="3712" y="128"/>
                  </a:lnTo>
                  <a:lnTo>
                    <a:pt x="3712" y="1318"/>
                  </a:lnTo>
                  <a:lnTo>
                    <a:pt x="3709" y="1348"/>
                  </a:lnTo>
                  <a:lnTo>
                    <a:pt x="3699" y="1376"/>
                  </a:lnTo>
                  <a:lnTo>
                    <a:pt x="3684" y="1401"/>
                  </a:lnTo>
                  <a:lnTo>
                    <a:pt x="3664" y="1420"/>
                  </a:lnTo>
                  <a:lnTo>
                    <a:pt x="3639" y="1436"/>
                  </a:lnTo>
                  <a:lnTo>
                    <a:pt x="3612" y="1445"/>
                  </a:lnTo>
                  <a:lnTo>
                    <a:pt x="3581" y="1448"/>
                  </a:lnTo>
                  <a:lnTo>
                    <a:pt x="2388" y="1448"/>
                  </a:lnTo>
                  <a:lnTo>
                    <a:pt x="2357" y="1445"/>
                  </a:lnTo>
                  <a:lnTo>
                    <a:pt x="2330" y="1436"/>
                  </a:lnTo>
                  <a:lnTo>
                    <a:pt x="2304" y="1420"/>
                  </a:lnTo>
                  <a:lnTo>
                    <a:pt x="2284" y="1401"/>
                  </a:lnTo>
                  <a:lnTo>
                    <a:pt x="2269" y="1376"/>
                  </a:lnTo>
                  <a:lnTo>
                    <a:pt x="2259" y="1348"/>
                  </a:lnTo>
                  <a:lnTo>
                    <a:pt x="2255" y="1318"/>
                  </a:lnTo>
                  <a:lnTo>
                    <a:pt x="2259" y="1287"/>
                  </a:lnTo>
                  <a:lnTo>
                    <a:pt x="2269" y="1260"/>
                  </a:lnTo>
                  <a:lnTo>
                    <a:pt x="2284" y="1236"/>
                  </a:lnTo>
                  <a:lnTo>
                    <a:pt x="2304" y="1215"/>
                  </a:lnTo>
                  <a:lnTo>
                    <a:pt x="2330" y="1201"/>
                  </a:lnTo>
                  <a:lnTo>
                    <a:pt x="2357" y="1190"/>
                  </a:lnTo>
                  <a:lnTo>
                    <a:pt x="2388" y="1187"/>
                  </a:lnTo>
                  <a:lnTo>
                    <a:pt x="3306" y="1187"/>
                  </a:lnTo>
                  <a:lnTo>
                    <a:pt x="3263" y="1100"/>
                  </a:lnTo>
                  <a:lnTo>
                    <a:pt x="3215" y="1017"/>
                  </a:lnTo>
                  <a:lnTo>
                    <a:pt x="3163" y="936"/>
                  </a:lnTo>
                  <a:lnTo>
                    <a:pt x="3106" y="860"/>
                  </a:lnTo>
                  <a:lnTo>
                    <a:pt x="3044" y="787"/>
                  </a:lnTo>
                  <a:lnTo>
                    <a:pt x="2979" y="719"/>
                  </a:lnTo>
                  <a:lnTo>
                    <a:pt x="2910" y="654"/>
                  </a:lnTo>
                  <a:lnTo>
                    <a:pt x="2837" y="594"/>
                  </a:lnTo>
                  <a:lnTo>
                    <a:pt x="2760" y="538"/>
                  </a:lnTo>
                  <a:lnTo>
                    <a:pt x="2682" y="487"/>
                  </a:lnTo>
                  <a:lnTo>
                    <a:pt x="2599" y="440"/>
                  </a:lnTo>
                  <a:lnTo>
                    <a:pt x="2513" y="400"/>
                  </a:lnTo>
                  <a:lnTo>
                    <a:pt x="2425" y="363"/>
                  </a:lnTo>
                  <a:lnTo>
                    <a:pt x="2335" y="331"/>
                  </a:lnTo>
                  <a:lnTo>
                    <a:pt x="2243" y="305"/>
                  </a:lnTo>
                  <a:lnTo>
                    <a:pt x="2148" y="285"/>
                  </a:lnTo>
                  <a:lnTo>
                    <a:pt x="2053" y="270"/>
                  </a:lnTo>
                  <a:lnTo>
                    <a:pt x="1955" y="261"/>
                  </a:lnTo>
                  <a:lnTo>
                    <a:pt x="1855" y="259"/>
                  </a:lnTo>
                  <a:lnTo>
                    <a:pt x="1751" y="262"/>
                  </a:lnTo>
                  <a:lnTo>
                    <a:pt x="1648" y="272"/>
                  </a:lnTo>
                  <a:lnTo>
                    <a:pt x="1547" y="288"/>
                  </a:lnTo>
                  <a:lnTo>
                    <a:pt x="1449" y="311"/>
                  </a:lnTo>
                  <a:lnTo>
                    <a:pt x="1352" y="339"/>
                  </a:lnTo>
                  <a:lnTo>
                    <a:pt x="1258" y="375"/>
                  </a:lnTo>
                  <a:lnTo>
                    <a:pt x="1167" y="414"/>
                  </a:lnTo>
                  <a:lnTo>
                    <a:pt x="1079" y="460"/>
                  </a:lnTo>
                  <a:lnTo>
                    <a:pt x="995" y="511"/>
                  </a:lnTo>
                  <a:lnTo>
                    <a:pt x="913" y="567"/>
                  </a:lnTo>
                  <a:lnTo>
                    <a:pt x="837" y="627"/>
                  </a:lnTo>
                  <a:lnTo>
                    <a:pt x="762" y="692"/>
                  </a:lnTo>
                  <a:lnTo>
                    <a:pt x="693" y="761"/>
                  </a:lnTo>
                  <a:lnTo>
                    <a:pt x="628" y="834"/>
                  </a:lnTo>
                  <a:lnTo>
                    <a:pt x="568" y="911"/>
                  </a:lnTo>
                  <a:lnTo>
                    <a:pt x="512" y="992"/>
                  </a:lnTo>
                  <a:lnTo>
                    <a:pt x="460" y="1077"/>
                  </a:lnTo>
                  <a:lnTo>
                    <a:pt x="415" y="1164"/>
                  </a:lnTo>
                  <a:lnTo>
                    <a:pt x="375" y="1254"/>
                  </a:lnTo>
                  <a:lnTo>
                    <a:pt x="341" y="1348"/>
                  </a:lnTo>
                  <a:lnTo>
                    <a:pt x="311" y="1444"/>
                  </a:lnTo>
                  <a:lnTo>
                    <a:pt x="288" y="1543"/>
                  </a:lnTo>
                  <a:lnTo>
                    <a:pt x="272" y="1644"/>
                  </a:lnTo>
                  <a:lnTo>
                    <a:pt x="262" y="1746"/>
                  </a:lnTo>
                  <a:lnTo>
                    <a:pt x="259" y="1851"/>
                  </a:lnTo>
                  <a:lnTo>
                    <a:pt x="262" y="1955"/>
                  </a:lnTo>
                  <a:lnTo>
                    <a:pt x="272" y="2058"/>
                  </a:lnTo>
                  <a:lnTo>
                    <a:pt x="288" y="2159"/>
                  </a:lnTo>
                  <a:lnTo>
                    <a:pt x="311" y="2258"/>
                  </a:lnTo>
                  <a:lnTo>
                    <a:pt x="340" y="2354"/>
                  </a:lnTo>
                  <a:lnTo>
                    <a:pt x="375" y="2447"/>
                  </a:lnTo>
                  <a:lnTo>
                    <a:pt x="415" y="2538"/>
                  </a:lnTo>
                  <a:lnTo>
                    <a:pt x="460" y="2626"/>
                  </a:lnTo>
                  <a:lnTo>
                    <a:pt x="511" y="2711"/>
                  </a:lnTo>
                  <a:lnTo>
                    <a:pt x="566" y="2792"/>
                  </a:lnTo>
                  <a:lnTo>
                    <a:pt x="627" y="2869"/>
                  </a:lnTo>
                  <a:lnTo>
                    <a:pt x="692" y="2943"/>
                  </a:lnTo>
                  <a:lnTo>
                    <a:pt x="761" y="3012"/>
                  </a:lnTo>
                  <a:lnTo>
                    <a:pt x="834" y="3077"/>
                  </a:lnTo>
                  <a:lnTo>
                    <a:pt x="912" y="3137"/>
                  </a:lnTo>
                  <a:lnTo>
                    <a:pt x="993" y="3194"/>
                  </a:lnTo>
                  <a:lnTo>
                    <a:pt x="1077" y="3244"/>
                  </a:lnTo>
                  <a:lnTo>
                    <a:pt x="1165" y="3289"/>
                  </a:lnTo>
                  <a:lnTo>
                    <a:pt x="1255" y="3330"/>
                  </a:lnTo>
                  <a:lnTo>
                    <a:pt x="1349" y="3364"/>
                  </a:lnTo>
                  <a:lnTo>
                    <a:pt x="1445" y="3394"/>
                  </a:lnTo>
                  <a:lnTo>
                    <a:pt x="1544" y="3417"/>
                  </a:lnTo>
                  <a:lnTo>
                    <a:pt x="1645" y="3433"/>
                  </a:lnTo>
                  <a:lnTo>
                    <a:pt x="1748" y="3443"/>
                  </a:lnTo>
                  <a:lnTo>
                    <a:pt x="1853" y="3446"/>
                  </a:lnTo>
                  <a:lnTo>
                    <a:pt x="1958" y="3443"/>
                  </a:lnTo>
                  <a:lnTo>
                    <a:pt x="2061" y="3434"/>
                  </a:lnTo>
                  <a:lnTo>
                    <a:pt x="2162" y="3417"/>
                  </a:lnTo>
                  <a:lnTo>
                    <a:pt x="2260" y="3394"/>
                  </a:lnTo>
                  <a:lnTo>
                    <a:pt x="2357" y="3365"/>
                  </a:lnTo>
                  <a:lnTo>
                    <a:pt x="2450" y="3330"/>
                  </a:lnTo>
                  <a:lnTo>
                    <a:pt x="2542" y="3290"/>
                  </a:lnTo>
                  <a:lnTo>
                    <a:pt x="2629" y="3245"/>
                  </a:lnTo>
                  <a:lnTo>
                    <a:pt x="2714" y="3194"/>
                  </a:lnTo>
                  <a:lnTo>
                    <a:pt x="2796" y="3138"/>
                  </a:lnTo>
                  <a:lnTo>
                    <a:pt x="2873" y="3078"/>
                  </a:lnTo>
                  <a:lnTo>
                    <a:pt x="2946" y="3013"/>
                  </a:lnTo>
                  <a:lnTo>
                    <a:pt x="3016" y="2944"/>
                  </a:lnTo>
                  <a:lnTo>
                    <a:pt x="3081" y="2871"/>
                  </a:lnTo>
                  <a:lnTo>
                    <a:pt x="3141" y="2794"/>
                  </a:lnTo>
                  <a:lnTo>
                    <a:pt x="3197" y="2713"/>
                  </a:lnTo>
                  <a:lnTo>
                    <a:pt x="3248" y="2628"/>
                  </a:lnTo>
                  <a:lnTo>
                    <a:pt x="3294" y="2540"/>
                  </a:lnTo>
                  <a:lnTo>
                    <a:pt x="3334" y="2451"/>
                  </a:lnTo>
                  <a:lnTo>
                    <a:pt x="3368" y="2356"/>
                  </a:lnTo>
                  <a:lnTo>
                    <a:pt x="3397" y="2261"/>
                  </a:lnTo>
                  <a:lnTo>
                    <a:pt x="3420" y="2162"/>
                  </a:lnTo>
                  <a:lnTo>
                    <a:pt x="3436" y="2061"/>
                  </a:lnTo>
                  <a:lnTo>
                    <a:pt x="3446" y="1959"/>
                  </a:lnTo>
                  <a:lnTo>
                    <a:pt x="3450" y="1854"/>
                  </a:lnTo>
                  <a:lnTo>
                    <a:pt x="3453" y="1823"/>
                  </a:lnTo>
                  <a:lnTo>
                    <a:pt x="3464" y="1796"/>
                  </a:lnTo>
                  <a:lnTo>
                    <a:pt x="3478" y="1772"/>
                  </a:lnTo>
                  <a:lnTo>
                    <a:pt x="3499" y="1752"/>
                  </a:lnTo>
                  <a:lnTo>
                    <a:pt x="3523" y="1736"/>
                  </a:lnTo>
                  <a:lnTo>
                    <a:pt x="3551" y="1727"/>
                  </a:lnTo>
                  <a:lnTo>
                    <a:pt x="3581" y="1723"/>
                  </a:lnTo>
                  <a:lnTo>
                    <a:pt x="3612" y="1727"/>
                  </a:lnTo>
                  <a:lnTo>
                    <a:pt x="3639" y="1736"/>
                  </a:lnTo>
                  <a:lnTo>
                    <a:pt x="3664" y="1752"/>
                  </a:lnTo>
                  <a:lnTo>
                    <a:pt x="3684" y="1772"/>
                  </a:lnTo>
                  <a:lnTo>
                    <a:pt x="3699" y="1796"/>
                  </a:lnTo>
                  <a:lnTo>
                    <a:pt x="3709" y="1823"/>
                  </a:lnTo>
                  <a:lnTo>
                    <a:pt x="3712" y="1854"/>
                  </a:lnTo>
                  <a:lnTo>
                    <a:pt x="3709" y="1971"/>
                  </a:lnTo>
                  <a:lnTo>
                    <a:pt x="3698" y="2086"/>
                  </a:lnTo>
                  <a:lnTo>
                    <a:pt x="3680" y="2198"/>
                  </a:lnTo>
                  <a:lnTo>
                    <a:pt x="3656" y="2310"/>
                  </a:lnTo>
                  <a:lnTo>
                    <a:pt x="3624" y="2418"/>
                  </a:lnTo>
                  <a:lnTo>
                    <a:pt x="3588" y="2522"/>
                  </a:lnTo>
                  <a:lnTo>
                    <a:pt x="3544" y="2625"/>
                  </a:lnTo>
                  <a:lnTo>
                    <a:pt x="3494" y="2723"/>
                  </a:lnTo>
                  <a:lnTo>
                    <a:pt x="3440" y="2819"/>
                  </a:lnTo>
                  <a:lnTo>
                    <a:pt x="3379" y="2911"/>
                  </a:lnTo>
                  <a:lnTo>
                    <a:pt x="3314" y="3000"/>
                  </a:lnTo>
                  <a:lnTo>
                    <a:pt x="3244" y="3083"/>
                  </a:lnTo>
                  <a:lnTo>
                    <a:pt x="3168" y="3162"/>
                  </a:lnTo>
                  <a:lnTo>
                    <a:pt x="3089" y="3237"/>
                  </a:lnTo>
                  <a:lnTo>
                    <a:pt x="3004" y="3308"/>
                  </a:lnTo>
                  <a:lnTo>
                    <a:pt x="2917" y="3373"/>
                  </a:lnTo>
                  <a:lnTo>
                    <a:pt x="2824" y="3434"/>
                  </a:lnTo>
                  <a:lnTo>
                    <a:pt x="2728" y="3488"/>
                  </a:lnTo>
                  <a:lnTo>
                    <a:pt x="2629" y="3537"/>
                  </a:lnTo>
                  <a:lnTo>
                    <a:pt x="2527" y="3580"/>
                  </a:lnTo>
                  <a:lnTo>
                    <a:pt x="2421" y="3618"/>
                  </a:lnTo>
                  <a:lnTo>
                    <a:pt x="2312" y="3648"/>
                  </a:lnTo>
                  <a:lnTo>
                    <a:pt x="2202" y="3673"/>
                  </a:lnTo>
                  <a:lnTo>
                    <a:pt x="2089" y="3690"/>
                  </a:lnTo>
                  <a:lnTo>
                    <a:pt x="1973" y="3702"/>
                  </a:lnTo>
                  <a:lnTo>
                    <a:pt x="1855" y="3705"/>
                  </a:lnTo>
                  <a:lnTo>
                    <a:pt x="1743" y="3702"/>
                  </a:lnTo>
                  <a:lnTo>
                    <a:pt x="1632" y="3692"/>
                  </a:lnTo>
                  <a:lnTo>
                    <a:pt x="1523" y="3676"/>
                  </a:lnTo>
                  <a:lnTo>
                    <a:pt x="1416" y="3653"/>
                  </a:lnTo>
                  <a:lnTo>
                    <a:pt x="1311" y="3625"/>
                  </a:lnTo>
                  <a:lnTo>
                    <a:pt x="1208" y="3589"/>
                  </a:lnTo>
                  <a:lnTo>
                    <a:pt x="1109" y="3550"/>
                  </a:lnTo>
                  <a:lnTo>
                    <a:pt x="1013" y="3504"/>
                  </a:lnTo>
                  <a:lnTo>
                    <a:pt x="920" y="3453"/>
                  </a:lnTo>
                  <a:lnTo>
                    <a:pt x="830" y="3397"/>
                  </a:lnTo>
                  <a:lnTo>
                    <a:pt x="743" y="3336"/>
                  </a:lnTo>
                  <a:lnTo>
                    <a:pt x="660" y="3270"/>
                  </a:lnTo>
                  <a:lnTo>
                    <a:pt x="581" y="3201"/>
                  </a:lnTo>
                  <a:lnTo>
                    <a:pt x="507" y="3126"/>
                  </a:lnTo>
                  <a:lnTo>
                    <a:pt x="437" y="3047"/>
                  </a:lnTo>
                  <a:lnTo>
                    <a:pt x="370" y="2965"/>
                  </a:lnTo>
                  <a:lnTo>
                    <a:pt x="310" y="2879"/>
                  </a:lnTo>
                  <a:lnTo>
                    <a:pt x="253" y="2789"/>
                  </a:lnTo>
                  <a:lnTo>
                    <a:pt x="202" y="2696"/>
                  </a:lnTo>
                  <a:lnTo>
                    <a:pt x="156" y="2600"/>
                  </a:lnTo>
                  <a:lnTo>
                    <a:pt x="116" y="2501"/>
                  </a:lnTo>
                  <a:lnTo>
                    <a:pt x="81" y="2398"/>
                  </a:lnTo>
                  <a:lnTo>
                    <a:pt x="52" y="2294"/>
                  </a:lnTo>
                  <a:lnTo>
                    <a:pt x="30" y="2187"/>
                  </a:lnTo>
                  <a:lnTo>
                    <a:pt x="13" y="2078"/>
                  </a:lnTo>
                  <a:lnTo>
                    <a:pt x="3" y="1967"/>
                  </a:lnTo>
                  <a:lnTo>
                    <a:pt x="0" y="1854"/>
                  </a:lnTo>
                  <a:lnTo>
                    <a:pt x="3" y="1742"/>
                  </a:lnTo>
                  <a:lnTo>
                    <a:pt x="13" y="1630"/>
                  </a:lnTo>
                  <a:lnTo>
                    <a:pt x="30" y="1521"/>
                  </a:lnTo>
                  <a:lnTo>
                    <a:pt x="52" y="1413"/>
                  </a:lnTo>
                  <a:lnTo>
                    <a:pt x="81" y="1309"/>
                  </a:lnTo>
                  <a:lnTo>
                    <a:pt x="116" y="1206"/>
                  </a:lnTo>
                  <a:lnTo>
                    <a:pt x="156" y="1108"/>
                  </a:lnTo>
                  <a:lnTo>
                    <a:pt x="202" y="1011"/>
                  </a:lnTo>
                  <a:lnTo>
                    <a:pt x="253" y="918"/>
                  </a:lnTo>
                  <a:lnTo>
                    <a:pt x="310" y="828"/>
                  </a:lnTo>
                  <a:lnTo>
                    <a:pt x="370" y="742"/>
                  </a:lnTo>
                  <a:lnTo>
                    <a:pt x="437" y="660"/>
                  </a:lnTo>
                  <a:lnTo>
                    <a:pt x="507" y="580"/>
                  </a:lnTo>
                  <a:lnTo>
                    <a:pt x="581" y="506"/>
                  </a:lnTo>
                  <a:lnTo>
                    <a:pt x="660" y="436"/>
                  </a:lnTo>
                  <a:lnTo>
                    <a:pt x="743" y="370"/>
                  </a:lnTo>
                  <a:lnTo>
                    <a:pt x="830" y="309"/>
                  </a:lnTo>
                  <a:lnTo>
                    <a:pt x="920" y="253"/>
                  </a:lnTo>
                  <a:lnTo>
                    <a:pt x="1013" y="202"/>
                  </a:lnTo>
                  <a:lnTo>
                    <a:pt x="1109" y="156"/>
                  </a:lnTo>
                  <a:lnTo>
                    <a:pt x="1208" y="115"/>
                  </a:lnTo>
                  <a:lnTo>
                    <a:pt x="1311" y="81"/>
                  </a:lnTo>
                  <a:lnTo>
                    <a:pt x="1416" y="52"/>
                  </a:lnTo>
                  <a:lnTo>
                    <a:pt x="1523" y="29"/>
                  </a:lnTo>
                  <a:lnTo>
                    <a:pt x="1632" y="13"/>
                  </a:lnTo>
                  <a:lnTo>
                    <a:pt x="1743" y="3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A7BCABF-8D68-D128-456F-400F458B7475}"/>
                </a:ext>
              </a:extLst>
            </p:cNvPr>
            <p:cNvSpPr/>
            <p:nvPr/>
          </p:nvSpPr>
          <p:spPr>
            <a:xfrm>
              <a:off x="2299156" y="1215457"/>
              <a:ext cx="7572190" cy="33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D49114B6-5C6B-C8BA-DF43-E6861CD440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7166" y="1277088"/>
              <a:ext cx="210582" cy="211051"/>
            </a:xfrm>
            <a:custGeom>
              <a:avLst/>
              <a:gdLst>
                <a:gd name="T0" fmla="*/ 1253 w 3589"/>
                <a:gd name="T1" fmla="*/ 244 h 3596"/>
                <a:gd name="T2" fmla="*/ 918 w 3589"/>
                <a:gd name="T3" fmla="*/ 366 h 3596"/>
                <a:gd name="T4" fmla="*/ 631 w 3589"/>
                <a:gd name="T5" fmla="*/ 571 h 3596"/>
                <a:gd name="T6" fmla="*/ 409 w 3589"/>
                <a:gd name="T7" fmla="*/ 843 h 3596"/>
                <a:gd name="T8" fmla="*/ 265 w 3589"/>
                <a:gd name="T9" fmla="*/ 1169 h 3596"/>
                <a:gd name="T10" fmla="*/ 214 w 3589"/>
                <a:gd name="T11" fmla="*/ 1533 h 3596"/>
                <a:gd name="T12" fmla="*/ 265 w 3589"/>
                <a:gd name="T13" fmla="*/ 1898 h 3596"/>
                <a:gd name="T14" fmla="*/ 409 w 3589"/>
                <a:gd name="T15" fmla="*/ 2224 h 3596"/>
                <a:gd name="T16" fmla="*/ 631 w 3589"/>
                <a:gd name="T17" fmla="*/ 2496 h 3596"/>
                <a:gd name="T18" fmla="*/ 918 w 3589"/>
                <a:gd name="T19" fmla="*/ 2701 h 3596"/>
                <a:gd name="T20" fmla="*/ 1253 w 3589"/>
                <a:gd name="T21" fmla="*/ 2823 h 3596"/>
                <a:gd name="T22" fmla="*/ 1623 w 3589"/>
                <a:gd name="T23" fmla="*/ 2848 h 3596"/>
                <a:gd name="T24" fmla="*/ 1979 w 3589"/>
                <a:gd name="T25" fmla="*/ 2773 h 3596"/>
                <a:gd name="T26" fmla="*/ 2293 w 3589"/>
                <a:gd name="T27" fmla="*/ 2608 h 3596"/>
                <a:gd name="T28" fmla="*/ 2548 w 3589"/>
                <a:gd name="T29" fmla="*/ 2367 h 3596"/>
                <a:gd name="T30" fmla="*/ 2734 w 3589"/>
                <a:gd name="T31" fmla="*/ 2067 h 3596"/>
                <a:gd name="T32" fmla="*/ 2833 w 3589"/>
                <a:gd name="T33" fmla="*/ 1719 h 3596"/>
                <a:gd name="T34" fmla="*/ 2833 w 3589"/>
                <a:gd name="T35" fmla="*/ 1347 h 3596"/>
                <a:gd name="T36" fmla="*/ 2734 w 3589"/>
                <a:gd name="T37" fmla="*/ 1001 h 3596"/>
                <a:gd name="T38" fmla="*/ 2548 w 3589"/>
                <a:gd name="T39" fmla="*/ 700 h 3596"/>
                <a:gd name="T40" fmla="*/ 2293 w 3589"/>
                <a:gd name="T41" fmla="*/ 459 h 3596"/>
                <a:gd name="T42" fmla="*/ 1979 w 3589"/>
                <a:gd name="T43" fmla="*/ 294 h 3596"/>
                <a:gd name="T44" fmla="*/ 1623 w 3589"/>
                <a:gd name="T45" fmla="*/ 219 h 3596"/>
                <a:gd name="T46" fmla="*/ 1729 w 3589"/>
                <a:gd name="T47" fmla="*/ 13 h 3596"/>
                <a:gd name="T48" fmla="*/ 2104 w 3589"/>
                <a:gd name="T49" fmla="*/ 112 h 3596"/>
                <a:gd name="T50" fmla="*/ 2435 w 3589"/>
                <a:gd name="T51" fmla="*/ 296 h 3596"/>
                <a:gd name="T52" fmla="*/ 2708 w 3589"/>
                <a:gd name="T53" fmla="*/ 553 h 3596"/>
                <a:gd name="T54" fmla="*/ 2912 w 3589"/>
                <a:gd name="T55" fmla="*/ 872 h 3596"/>
                <a:gd name="T56" fmla="*/ 3033 w 3589"/>
                <a:gd name="T57" fmla="*/ 1237 h 3596"/>
                <a:gd name="T58" fmla="*/ 3058 w 3589"/>
                <a:gd name="T59" fmla="*/ 1637 h 3596"/>
                <a:gd name="T60" fmla="*/ 2978 w 3589"/>
                <a:gd name="T61" fmla="*/ 2033 h 3596"/>
                <a:gd name="T62" fmla="*/ 2804 w 3589"/>
                <a:gd name="T63" fmla="*/ 2384 h 3596"/>
                <a:gd name="T64" fmla="*/ 3573 w 3589"/>
                <a:gd name="T65" fmla="*/ 3432 h 3596"/>
                <a:gd name="T66" fmla="*/ 3584 w 3589"/>
                <a:gd name="T67" fmla="*/ 3523 h 3596"/>
                <a:gd name="T68" fmla="*/ 3523 w 3589"/>
                <a:gd name="T69" fmla="*/ 3589 h 3596"/>
                <a:gd name="T70" fmla="*/ 3442 w 3589"/>
                <a:gd name="T71" fmla="*/ 3587 h 3596"/>
                <a:gd name="T72" fmla="*/ 2460 w 3589"/>
                <a:gd name="T73" fmla="*/ 2752 h 3596"/>
                <a:gd name="T74" fmla="*/ 2121 w 3589"/>
                <a:gd name="T75" fmla="*/ 2948 h 3596"/>
                <a:gd name="T76" fmla="*/ 1736 w 3589"/>
                <a:gd name="T77" fmla="*/ 3053 h 3596"/>
                <a:gd name="T78" fmla="*/ 1331 w 3589"/>
                <a:gd name="T79" fmla="*/ 3054 h 3596"/>
                <a:gd name="T80" fmla="*/ 958 w 3589"/>
                <a:gd name="T81" fmla="*/ 2955 h 3596"/>
                <a:gd name="T82" fmla="*/ 627 w 3589"/>
                <a:gd name="T83" fmla="*/ 2771 h 3596"/>
                <a:gd name="T84" fmla="*/ 354 w 3589"/>
                <a:gd name="T85" fmla="*/ 2513 h 3596"/>
                <a:gd name="T86" fmla="*/ 150 w 3589"/>
                <a:gd name="T87" fmla="*/ 2195 h 3596"/>
                <a:gd name="T88" fmla="*/ 28 w 3589"/>
                <a:gd name="T89" fmla="*/ 1829 h 3596"/>
                <a:gd name="T90" fmla="*/ 3 w 3589"/>
                <a:gd name="T91" fmla="*/ 1432 h 3596"/>
                <a:gd name="T92" fmla="*/ 78 w 3589"/>
                <a:gd name="T93" fmla="*/ 1050 h 3596"/>
                <a:gd name="T94" fmla="*/ 241 w 3589"/>
                <a:gd name="T95" fmla="*/ 706 h 3596"/>
                <a:gd name="T96" fmla="*/ 483 w 3589"/>
                <a:gd name="T97" fmla="*/ 417 h 3596"/>
                <a:gd name="T98" fmla="*/ 786 w 3589"/>
                <a:gd name="T99" fmla="*/ 194 h 3596"/>
                <a:gd name="T100" fmla="*/ 1140 w 3589"/>
                <a:gd name="T101" fmla="*/ 50 h 3596"/>
                <a:gd name="T102" fmla="*/ 1531 w 3589"/>
                <a:gd name="T103" fmla="*/ 0 h 3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89" h="3596">
                  <a:moveTo>
                    <a:pt x="1530" y="216"/>
                  </a:moveTo>
                  <a:lnTo>
                    <a:pt x="1436" y="219"/>
                  </a:lnTo>
                  <a:lnTo>
                    <a:pt x="1344" y="229"/>
                  </a:lnTo>
                  <a:lnTo>
                    <a:pt x="1253" y="244"/>
                  </a:lnTo>
                  <a:lnTo>
                    <a:pt x="1166" y="267"/>
                  </a:lnTo>
                  <a:lnTo>
                    <a:pt x="1081" y="294"/>
                  </a:lnTo>
                  <a:lnTo>
                    <a:pt x="998" y="328"/>
                  </a:lnTo>
                  <a:lnTo>
                    <a:pt x="918" y="366"/>
                  </a:lnTo>
                  <a:lnTo>
                    <a:pt x="841" y="410"/>
                  </a:lnTo>
                  <a:lnTo>
                    <a:pt x="768" y="459"/>
                  </a:lnTo>
                  <a:lnTo>
                    <a:pt x="698" y="513"/>
                  </a:lnTo>
                  <a:lnTo>
                    <a:pt x="631" y="571"/>
                  </a:lnTo>
                  <a:lnTo>
                    <a:pt x="569" y="633"/>
                  </a:lnTo>
                  <a:lnTo>
                    <a:pt x="511" y="700"/>
                  </a:lnTo>
                  <a:lnTo>
                    <a:pt x="457" y="770"/>
                  </a:lnTo>
                  <a:lnTo>
                    <a:pt x="409" y="843"/>
                  </a:lnTo>
                  <a:lnTo>
                    <a:pt x="365" y="920"/>
                  </a:lnTo>
                  <a:lnTo>
                    <a:pt x="326" y="1001"/>
                  </a:lnTo>
                  <a:lnTo>
                    <a:pt x="293" y="1083"/>
                  </a:lnTo>
                  <a:lnTo>
                    <a:pt x="265" y="1169"/>
                  </a:lnTo>
                  <a:lnTo>
                    <a:pt x="242" y="1256"/>
                  </a:lnTo>
                  <a:lnTo>
                    <a:pt x="227" y="1347"/>
                  </a:lnTo>
                  <a:lnTo>
                    <a:pt x="217" y="1439"/>
                  </a:lnTo>
                  <a:lnTo>
                    <a:pt x="214" y="1533"/>
                  </a:lnTo>
                  <a:lnTo>
                    <a:pt x="217" y="1627"/>
                  </a:lnTo>
                  <a:lnTo>
                    <a:pt x="227" y="1720"/>
                  </a:lnTo>
                  <a:lnTo>
                    <a:pt x="242" y="1810"/>
                  </a:lnTo>
                  <a:lnTo>
                    <a:pt x="265" y="1898"/>
                  </a:lnTo>
                  <a:lnTo>
                    <a:pt x="293" y="1983"/>
                  </a:lnTo>
                  <a:lnTo>
                    <a:pt x="326" y="2067"/>
                  </a:lnTo>
                  <a:lnTo>
                    <a:pt x="365" y="2146"/>
                  </a:lnTo>
                  <a:lnTo>
                    <a:pt x="409" y="2224"/>
                  </a:lnTo>
                  <a:lnTo>
                    <a:pt x="457" y="2297"/>
                  </a:lnTo>
                  <a:lnTo>
                    <a:pt x="511" y="2367"/>
                  </a:lnTo>
                  <a:lnTo>
                    <a:pt x="569" y="2434"/>
                  </a:lnTo>
                  <a:lnTo>
                    <a:pt x="631" y="2496"/>
                  </a:lnTo>
                  <a:lnTo>
                    <a:pt x="698" y="2554"/>
                  </a:lnTo>
                  <a:lnTo>
                    <a:pt x="768" y="2608"/>
                  </a:lnTo>
                  <a:lnTo>
                    <a:pt x="841" y="2657"/>
                  </a:lnTo>
                  <a:lnTo>
                    <a:pt x="918" y="2701"/>
                  </a:lnTo>
                  <a:lnTo>
                    <a:pt x="998" y="2739"/>
                  </a:lnTo>
                  <a:lnTo>
                    <a:pt x="1081" y="2773"/>
                  </a:lnTo>
                  <a:lnTo>
                    <a:pt x="1166" y="2801"/>
                  </a:lnTo>
                  <a:lnTo>
                    <a:pt x="1253" y="2823"/>
                  </a:lnTo>
                  <a:lnTo>
                    <a:pt x="1344" y="2838"/>
                  </a:lnTo>
                  <a:lnTo>
                    <a:pt x="1436" y="2848"/>
                  </a:lnTo>
                  <a:lnTo>
                    <a:pt x="1530" y="2852"/>
                  </a:lnTo>
                  <a:lnTo>
                    <a:pt x="1623" y="2848"/>
                  </a:lnTo>
                  <a:lnTo>
                    <a:pt x="1716" y="2838"/>
                  </a:lnTo>
                  <a:lnTo>
                    <a:pt x="1806" y="2823"/>
                  </a:lnTo>
                  <a:lnTo>
                    <a:pt x="1894" y="2801"/>
                  </a:lnTo>
                  <a:lnTo>
                    <a:pt x="1979" y="2773"/>
                  </a:lnTo>
                  <a:lnTo>
                    <a:pt x="2062" y="2739"/>
                  </a:lnTo>
                  <a:lnTo>
                    <a:pt x="2142" y="2701"/>
                  </a:lnTo>
                  <a:lnTo>
                    <a:pt x="2220" y="2656"/>
                  </a:lnTo>
                  <a:lnTo>
                    <a:pt x="2293" y="2608"/>
                  </a:lnTo>
                  <a:lnTo>
                    <a:pt x="2363" y="2554"/>
                  </a:lnTo>
                  <a:lnTo>
                    <a:pt x="2428" y="2496"/>
                  </a:lnTo>
                  <a:lnTo>
                    <a:pt x="2490" y="2434"/>
                  </a:lnTo>
                  <a:lnTo>
                    <a:pt x="2548" y="2367"/>
                  </a:lnTo>
                  <a:lnTo>
                    <a:pt x="2602" y="2297"/>
                  </a:lnTo>
                  <a:lnTo>
                    <a:pt x="2651" y="2223"/>
                  </a:lnTo>
                  <a:lnTo>
                    <a:pt x="2695" y="2146"/>
                  </a:lnTo>
                  <a:lnTo>
                    <a:pt x="2734" y="2067"/>
                  </a:lnTo>
                  <a:lnTo>
                    <a:pt x="2767" y="1983"/>
                  </a:lnTo>
                  <a:lnTo>
                    <a:pt x="2795" y="1898"/>
                  </a:lnTo>
                  <a:lnTo>
                    <a:pt x="2817" y="1810"/>
                  </a:lnTo>
                  <a:lnTo>
                    <a:pt x="2833" y="1719"/>
                  </a:lnTo>
                  <a:lnTo>
                    <a:pt x="2843" y="1627"/>
                  </a:lnTo>
                  <a:lnTo>
                    <a:pt x="2846" y="1533"/>
                  </a:lnTo>
                  <a:lnTo>
                    <a:pt x="2843" y="1439"/>
                  </a:lnTo>
                  <a:lnTo>
                    <a:pt x="2833" y="1347"/>
                  </a:lnTo>
                  <a:lnTo>
                    <a:pt x="2817" y="1256"/>
                  </a:lnTo>
                  <a:lnTo>
                    <a:pt x="2795" y="1169"/>
                  </a:lnTo>
                  <a:lnTo>
                    <a:pt x="2767" y="1084"/>
                  </a:lnTo>
                  <a:lnTo>
                    <a:pt x="2734" y="1001"/>
                  </a:lnTo>
                  <a:lnTo>
                    <a:pt x="2695" y="921"/>
                  </a:lnTo>
                  <a:lnTo>
                    <a:pt x="2651" y="843"/>
                  </a:lnTo>
                  <a:lnTo>
                    <a:pt x="2602" y="770"/>
                  </a:lnTo>
                  <a:lnTo>
                    <a:pt x="2548" y="700"/>
                  </a:lnTo>
                  <a:lnTo>
                    <a:pt x="2490" y="633"/>
                  </a:lnTo>
                  <a:lnTo>
                    <a:pt x="2428" y="571"/>
                  </a:lnTo>
                  <a:lnTo>
                    <a:pt x="2363" y="513"/>
                  </a:lnTo>
                  <a:lnTo>
                    <a:pt x="2293" y="459"/>
                  </a:lnTo>
                  <a:lnTo>
                    <a:pt x="2220" y="411"/>
                  </a:lnTo>
                  <a:lnTo>
                    <a:pt x="2142" y="366"/>
                  </a:lnTo>
                  <a:lnTo>
                    <a:pt x="2062" y="328"/>
                  </a:lnTo>
                  <a:lnTo>
                    <a:pt x="1979" y="294"/>
                  </a:lnTo>
                  <a:lnTo>
                    <a:pt x="1894" y="267"/>
                  </a:lnTo>
                  <a:lnTo>
                    <a:pt x="1806" y="244"/>
                  </a:lnTo>
                  <a:lnTo>
                    <a:pt x="1716" y="229"/>
                  </a:lnTo>
                  <a:lnTo>
                    <a:pt x="1623" y="219"/>
                  </a:lnTo>
                  <a:lnTo>
                    <a:pt x="1530" y="216"/>
                  </a:lnTo>
                  <a:close/>
                  <a:moveTo>
                    <a:pt x="1531" y="0"/>
                  </a:moveTo>
                  <a:lnTo>
                    <a:pt x="1631" y="3"/>
                  </a:lnTo>
                  <a:lnTo>
                    <a:pt x="1729" y="13"/>
                  </a:lnTo>
                  <a:lnTo>
                    <a:pt x="1827" y="29"/>
                  </a:lnTo>
                  <a:lnTo>
                    <a:pt x="1922" y="50"/>
                  </a:lnTo>
                  <a:lnTo>
                    <a:pt x="2014" y="78"/>
                  </a:lnTo>
                  <a:lnTo>
                    <a:pt x="2104" y="112"/>
                  </a:lnTo>
                  <a:lnTo>
                    <a:pt x="2191" y="150"/>
                  </a:lnTo>
                  <a:lnTo>
                    <a:pt x="2275" y="194"/>
                  </a:lnTo>
                  <a:lnTo>
                    <a:pt x="2356" y="243"/>
                  </a:lnTo>
                  <a:lnTo>
                    <a:pt x="2435" y="296"/>
                  </a:lnTo>
                  <a:lnTo>
                    <a:pt x="2509" y="354"/>
                  </a:lnTo>
                  <a:lnTo>
                    <a:pt x="2579" y="417"/>
                  </a:lnTo>
                  <a:lnTo>
                    <a:pt x="2645" y="483"/>
                  </a:lnTo>
                  <a:lnTo>
                    <a:pt x="2708" y="553"/>
                  </a:lnTo>
                  <a:lnTo>
                    <a:pt x="2766" y="628"/>
                  </a:lnTo>
                  <a:lnTo>
                    <a:pt x="2819" y="706"/>
                  </a:lnTo>
                  <a:lnTo>
                    <a:pt x="2868" y="787"/>
                  </a:lnTo>
                  <a:lnTo>
                    <a:pt x="2912" y="872"/>
                  </a:lnTo>
                  <a:lnTo>
                    <a:pt x="2950" y="959"/>
                  </a:lnTo>
                  <a:lnTo>
                    <a:pt x="2984" y="1049"/>
                  </a:lnTo>
                  <a:lnTo>
                    <a:pt x="3011" y="1142"/>
                  </a:lnTo>
                  <a:lnTo>
                    <a:pt x="3033" y="1237"/>
                  </a:lnTo>
                  <a:lnTo>
                    <a:pt x="3049" y="1334"/>
                  </a:lnTo>
                  <a:lnTo>
                    <a:pt x="3058" y="1432"/>
                  </a:lnTo>
                  <a:lnTo>
                    <a:pt x="3061" y="1533"/>
                  </a:lnTo>
                  <a:lnTo>
                    <a:pt x="3058" y="1637"/>
                  </a:lnTo>
                  <a:lnTo>
                    <a:pt x="3048" y="1740"/>
                  </a:lnTo>
                  <a:lnTo>
                    <a:pt x="3031" y="1839"/>
                  </a:lnTo>
                  <a:lnTo>
                    <a:pt x="3008" y="1938"/>
                  </a:lnTo>
                  <a:lnTo>
                    <a:pt x="2978" y="2033"/>
                  </a:lnTo>
                  <a:lnTo>
                    <a:pt x="2943" y="2125"/>
                  </a:lnTo>
                  <a:lnTo>
                    <a:pt x="2902" y="2214"/>
                  </a:lnTo>
                  <a:lnTo>
                    <a:pt x="2856" y="2301"/>
                  </a:lnTo>
                  <a:lnTo>
                    <a:pt x="2804" y="2384"/>
                  </a:lnTo>
                  <a:lnTo>
                    <a:pt x="2748" y="2463"/>
                  </a:lnTo>
                  <a:lnTo>
                    <a:pt x="2686" y="2539"/>
                  </a:lnTo>
                  <a:lnTo>
                    <a:pt x="3558" y="3412"/>
                  </a:lnTo>
                  <a:lnTo>
                    <a:pt x="3573" y="3432"/>
                  </a:lnTo>
                  <a:lnTo>
                    <a:pt x="3584" y="3454"/>
                  </a:lnTo>
                  <a:lnTo>
                    <a:pt x="3589" y="3477"/>
                  </a:lnTo>
                  <a:lnTo>
                    <a:pt x="3589" y="3500"/>
                  </a:lnTo>
                  <a:lnTo>
                    <a:pt x="3584" y="3523"/>
                  </a:lnTo>
                  <a:lnTo>
                    <a:pt x="3573" y="3545"/>
                  </a:lnTo>
                  <a:lnTo>
                    <a:pt x="3558" y="3564"/>
                  </a:lnTo>
                  <a:lnTo>
                    <a:pt x="3542" y="3579"/>
                  </a:lnTo>
                  <a:lnTo>
                    <a:pt x="3523" y="3589"/>
                  </a:lnTo>
                  <a:lnTo>
                    <a:pt x="3504" y="3594"/>
                  </a:lnTo>
                  <a:lnTo>
                    <a:pt x="3483" y="3596"/>
                  </a:lnTo>
                  <a:lnTo>
                    <a:pt x="3463" y="3594"/>
                  </a:lnTo>
                  <a:lnTo>
                    <a:pt x="3442" y="3587"/>
                  </a:lnTo>
                  <a:lnTo>
                    <a:pt x="3424" y="3578"/>
                  </a:lnTo>
                  <a:lnTo>
                    <a:pt x="3407" y="3564"/>
                  </a:lnTo>
                  <a:lnTo>
                    <a:pt x="2535" y="2690"/>
                  </a:lnTo>
                  <a:lnTo>
                    <a:pt x="2460" y="2752"/>
                  </a:lnTo>
                  <a:lnTo>
                    <a:pt x="2380" y="2809"/>
                  </a:lnTo>
                  <a:lnTo>
                    <a:pt x="2297" y="2860"/>
                  </a:lnTo>
                  <a:lnTo>
                    <a:pt x="2211" y="2907"/>
                  </a:lnTo>
                  <a:lnTo>
                    <a:pt x="2121" y="2948"/>
                  </a:lnTo>
                  <a:lnTo>
                    <a:pt x="2030" y="2983"/>
                  </a:lnTo>
                  <a:lnTo>
                    <a:pt x="1934" y="3012"/>
                  </a:lnTo>
                  <a:lnTo>
                    <a:pt x="1836" y="3036"/>
                  </a:lnTo>
                  <a:lnTo>
                    <a:pt x="1736" y="3053"/>
                  </a:lnTo>
                  <a:lnTo>
                    <a:pt x="1634" y="3063"/>
                  </a:lnTo>
                  <a:lnTo>
                    <a:pt x="1531" y="3067"/>
                  </a:lnTo>
                  <a:lnTo>
                    <a:pt x="1430" y="3064"/>
                  </a:lnTo>
                  <a:lnTo>
                    <a:pt x="1331" y="3054"/>
                  </a:lnTo>
                  <a:lnTo>
                    <a:pt x="1235" y="3037"/>
                  </a:lnTo>
                  <a:lnTo>
                    <a:pt x="1140" y="3016"/>
                  </a:lnTo>
                  <a:lnTo>
                    <a:pt x="1047" y="2988"/>
                  </a:lnTo>
                  <a:lnTo>
                    <a:pt x="958" y="2955"/>
                  </a:lnTo>
                  <a:lnTo>
                    <a:pt x="870" y="2916"/>
                  </a:lnTo>
                  <a:lnTo>
                    <a:pt x="786" y="2872"/>
                  </a:lnTo>
                  <a:lnTo>
                    <a:pt x="705" y="2824"/>
                  </a:lnTo>
                  <a:lnTo>
                    <a:pt x="627" y="2771"/>
                  </a:lnTo>
                  <a:lnTo>
                    <a:pt x="552" y="2712"/>
                  </a:lnTo>
                  <a:lnTo>
                    <a:pt x="483" y="2649"/>
                  </a:lnTo>
                  <a:lnTo>
                    <a:pt x="416" y="2583"/>
                  </a:lnTo>
                  <a:lnTo>
                    <a:pt x="354" y="2513"/>
                  </a:lnTo>
                  <a:lnTo>
                    <a:pt x="296" y="2438"/>
                  </a:lnTo>
                  <a:lnTo>
                    <a:pt x="242" y="2361"/>
                  </a:lnTo>
                  <a:lnTo>
                    <a:pt x="193" y="2279"/>
                  </a:lnTo>
                  <a:lnTo>
                    <a:pt x="150" y="2195"/>
                  </a:lnTo>
                  <a:lnTo>
                    <a:pt x="111" y="2107"/>
                  </a:lnTo>
                  <a:lnTo>
                    <a:pt x="78" y="2017"/>
                  </a:lnTo>
                  <a:lnTo>
                    <a:pt x="50" y="1924"/>
                  </a:lnTo>
                  <a:lnTo>
                    <a:pt x="28" y="1829"/>
                  </a:lnTo>
                  <a:lnTo>
                    <a:pt x="12" y="1733"/>
                  </a:lnTo>
                  <a:lnTo>
                    <a:pt x="3" y="1634"/>
                  </a:lnTo>
                  <a:lnTo>
                    <a:pt x="0" y="1533"/>
                  </a:lnTo>
                  <a:lnTo>
                    <a:pt x="3" y="1432"/>
                  </a:lnTo>
                  <a:lnTo>
                    <a:pt x="12" y="1334"/>
                  </a:lnTo>
                  <a:lnTo>
                    <a:pt x="28" y="1237"/>
                  </a:lnTo>
                  <a:lnTo>
                    <a:pt x="50" y="1142"/>
                  </a:lnTo>
                  <a:lnTo>
                    <a:pt x="78" y="1050"/>
                  </a:lnTo>
                  <a:lnTo>
                    <a:pt x="111" y="959"/>
                  </a:lnTo>
                  <a:lnTo>
                    <a:pt x="150" y="872"/>
                  </a:lnTo>
                  <a:lnTo>
                    <a:pt x="193" y="787"/>
                  </a:lnTo>
                  <a:lnTo>
                    <a:pt x="241" y="706"/>
                  </a:lnTo>
                  <a:lnTo>
                    <a:pt x="295" y="629"/>
                  </a:lnTo>
                  <a:lnTo>
                    <a:pt x="353" y="555"/>
                  </a:lnTo>
                  <a:lnTo>
                    <a:pt x="416" y="483"/>
                  </a:lnTo>
                  <a:lnTo>
                    <a:pt x="483" y="417"/>
                  </a:lnTo>
                  <a:lnTo>
                    <a:pt x="552" y="354"/>
                  </a:lnTo>
                  <a:lnTo>
                    <a:pt x="627" y="296"/>
                  </a:lnTo>
                  <a:lnTo>
                    <a:pt x="704" y="243"/>
                  </a:lnTo>
                  <a:lnTo>
                    <a:pt x="786" y="194"/>
                  </a:lnTo>
                  <a:lnTo>
                    <a:pt x="870" y="150"/>
                  </a:lnTo>
                  <a:lnTo>
                    <a:pt x="958" y="112"/>
                  </a:lnTo>
                  <a:lnTo>
                    <a:pt x="1047" y="78"/>
                  </a:lnTo>
                  <a:lnTo>
                    <a:pt x="1140" y="50"/>
                  </a:lnTo>
                  <a:lnTo>
                    <a:pt x="1235" y="29"/>
                  </a:lnTo>
                  <a:lnTo>
                    <a:pt x="1331" y="13"/>
                  </a:lnTo>
                  <a:lnTo>
                    <a:pt x="1430" y="3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25E2CDDD-3EAE-4655-5625-B3896A79A5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9984" y="1273653"/>
              <a:ext cx="228886" cy="217921"/>
            </a:xfrm>
            <a:custGeom>
              <a:avLst/>
              <a:gdLst>
                <a:gd name="T0" fmla="*/ 1265 w 3338"/>
                <a:gd name="T1" fmla="*/ 1121 h 3185"/>
                <a:gd name="T2" fmla="*/ 1244 w 3338"/>
                <a:gd name="T3" fmla="*/ 1149 h 3185"/>
                <a:gd name="T4" fmla="*/ 1214 w 3338"/>
                <a:gd name="T5" fmla="*/ 1167 h 3185"/>
                <a:gd name="T6" fmla="*/ 293 w 3338"/>
                <a:gd name="T7" fmla="*/ 1306 h 3185"/>
                <a:gd name="T8" fmla="*/ 962 w 3338"/>
                <a:gd name="T9" fmla="*/ 1958 h 3185"/>
                <a:gd name="T10" fmla="*/ 975 w 3338"/>
                <a:gd name="T11" fmla="*/ 2000 h 3185"/>
                <a:gd name="T12" fmla="*/ 823 w 3338"/>
                <a:gd name="T13" fmla="*/ 2923 h 3185"/>
                <a:gd name="T14" fmla="*/ 1651 w 3338"/>
                <a:gd name="T15" fmla="*/ 2487 h 3185"/>
                <a:gd name="T16" fmla="*/ 1695 w 3338"/>
                <a:gd name="T17" fmla="*/ 2487 h 3185"/>
                <a:gd name="T18" fmla="*/ 2525 w 3338"/>
                <a:gd name="T19" fmla="*/ 2918 h 3185"/>
                <a:gd name="T20" fmla="*/ 2367 w 3338"/>
                <a:gd name="T21" fmla="*/ 2001 h 3185"/>
                <a:gd name="T22" fmla="*/ 2374 w 3338"/>
                <a:gd name="T23" fmla="*/ 1966 h 3185"/>
                <a:gd name="T24" fmla="*/ 2395 w 3338"/>
                <a:gd name="T25" fmla="*/ 1937 h 3185"/>
                <a:gd name="T26" fmla="*/ 2144 w 3338"/>
                <a:gd name="T27" fmla="*/ 1169 h 3185"/>
                <a:gd name="T28" fmla="*/ 2102 w 3338"/>
                <a:gd name="T29" fmla="*/ 1152 h 3185"/>
                <a:gd name="T30" fmla="*/ 2074 w 3338"/>
                <a:gd name="T31" fmla="*/ 1119 h 3185"/>
                <a:gd name="T32" fmla="*/ 1666 w 3338"/>
                <a:gd name="T33" fmla="*/ 0 h 3185"/>
                <a:gd name="T34" fmla="*/ 1705 w 3338"/>
                <a:gd name="T35" fmla="*/ 9 h 3185"/>
                <a:gd name="T36" fmla="*/ 1738 w 3338"/>
                <a:gd name="T37" fmla="*/ 33 h 3185"/>
                <a:gd name="T38" fmla="*/ 2218 w 3338"/>
                <a:gd name="T39" fmla="*/ 992 h 3185"/>
                <a:gd name="T40" fmla="*/ 3279 w 3338"/>
                <a:gd name="T41" fmla="*/ 1146 h 3185"/>
                <a:gd name="T42" fmla="*/ 3313 w 3338"/>
                <a:gd name="T43" fmla="*/ 1168 h 3185"/>
                <a:gd name="T44" fmla="*/ 3334 w 3338"/>
                <a:gd name="T45" fmla="*/ 1204 h 3185"/>
                <a:gd name="T46" fmla="*/ 3337 w 3338"/>
                <a:gd name="T47" fmla="*/ 1244 h 3185"/>
                <a:gd name="T48" fmla="*/ 3323 w 3338"/>
                <a:gd name="T49" fmla="*/ 1283 h 3185"/>
                <a:gd name="T50" fmla="*/ 2558 w 3338"/>
                <a:gd name="T51" fmla="*/ 2035 h 3185"/>
                <a:gd name="T52" fmla="*/ 2740 w 3338"/>
                <a:gd name="T53" fmla="*/ 3076 h 3185"/>
                <a:gd name="T54" fmla="*/ 2739 w 3338"/>
                <a:gd name="T55" fmla="*/ 3107 h 3185"/>
                <a:gd name="T56" fmla="*/ 2721 w 3338"/>
                <a:gd name="T57" fmla="*/ 3143 h 3185"/>
                <a:gd name="T58" fmla="*/ 2689 w 3338"/>
                <a:gd name="T59" fmla="*/ 3169 h 3185"/>
                <a:gd name="T60" fmla="*/ 2649 w 3338"/>
                <a:gd name="T61" fmla="*/ 3179 h 3185"/>
                <a:gd name="T62" fmla="*/ 2606 w 3338"/>
                <a:gd name="T63" fmla="*/ 3169 h 3185"/>
                <a:gd name="T64" fmla="*/ 744 w 3338"/>
                <a:gd name="T65" fmla="*/ 3174 h 3185"/>
                <a:gd name="T66" fmla="*/ 700 w 3338"/>
                <a:gd name="T67" fmla="*/ 3185 h 3185"/>
                <a:gd name="T68" fmla="*/ 663 w 3338"/>
                <a:gd name="T69" fmla="*/ 3177 h 3185"/>
                <a:gd name="T70" fmla="*/ 631 w 3338"/>
                <a:gd name="T71" fmla="*/ 3153 h 3185"/>
                <a:gd name="T72" fmla="*/ 611 w 3338"/>
                <a:gd name="T73" fmla="*/ 3117 h 3185"/>
                <a:gd name="T74" fmla="*/ 609 w 3338"/>
                <a:gd name="T75" fmla="*/ 3077 h 3185"/>
                <a:gd name="T76" fmla="*/ 28 w 3338"/>
                <a:gd name="T77" fmla="*/ 1308 h 3185"/>
                <a:gd name="T78" fmla="*/ 6 w 3338"/>
                <a:gd name="T79" fmla="*/ 1274 h 3185"/>
                <a:gd name="T80" fmla="*/ 0 w 3338"/>
                <a:gd name="T81" fmla="*/ 1234 h 3185"/>
                <a:gd name="T82" fmla="*/ 13 w 3338"/>
                <a:gd name="T83" fmla="*/ 1195 h 3185"/>
                <a:gd name="T84" fmla="*/ 40 w 3338"/>
                <a:gd name="T85" fmla="*/ 1165 h 3185"/>
                <a:gd name="T86" fmla="*/ 79 w 3338"/>
                <a:gd name="T87" fmla="*/ 1151 h 3185"/>
                <a:gd name="T88" fmla="*/ 1583 w 3338"/>
                <a:gd name="T89" fmla="*/ 52 h 3185"/>
                <a:gd name="T90" fmla="*/ 1609 w 3338"/>
                <a:gd name="T91" fmla="*/ 19 h 3185"/>
                <a:gd name="T92" fmla="*/ 1646 w 3338"/>
                <a:gd name="T93" fmla="*/ 2 h 3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38" h="3185">
                  <a:moveTo>
                    <a:pt x="1667" y="301"/>
                  </a:moveTo>
                  <a:lnTo>
                    <a:pt x="1265" y="1121"/>
                  </a:lnTo>
                  <a:lnTo>
                    <a:pt x="1256" y="1136"/>
                  </a:lnTo>
                  <a:lnTo>
                    <a:pt x="1244" y="1149"/>
                  </a:lnTo>
                  <a:lnTo>
                    <a:pt x="1230" y="1159"/>
                  </a:lnTo>
                  <a:lnTo>
                    <a:pt x="1214" y="1167"/>
                  </a:lnTo>
                  <a:lnTo>
                    <a:pt x="1196" y="1171"/>
                  </a:lnTo>
                  <a:lnTo>
                    <a:pt x="293" y="1306"/>
                  </a:lnTo>
                  <a:lnTo>
                    <a:pt x="947" y="1941"/>
                  </a:lnTo>
                  <a:lnTo>
                    <a:pt x="962" y="1958"/>
                  </a:lnTo>
                  <a:lnTo>
                    <a:pt x="971" y="1978"/>
                  </a:lnTo>
                  <a:lnTo>
                    <a:pt x="975" y="2000"/>
                  </a:lnTo>
                  <a:lnTo>
                    <a:pt x="974" y="2022"/>
                  </a:lnTo>
                  <a:lnTo>
                    <a:pt x="823" y="2923"/>
                  </a:lnTo>
                  <a:lnTo>
                    <a:pt x="1630" y="2495"/>
                  </a:lnTo>
                  <a:lnTo>
                    <a:pt x="1651" y="2487"/>
                  </a:lnTo>
                  <a:lnTo>
                    <a:pt x="1673" y="2485"/>
                  </a:lnTo>
                  <a:lnTo>
                    <a:pt x="1695" y="2487"/>
                  </a:lnTo>
                  <a:lnTo>
                    <a:pt x="1716" y="2495"/>
                  </a:lnTo>
                  <a:lnTo>
                    <a:pt x="2525" y="2918"/>
                  </a:lnTo>
                  <a:lnTo>
                    <a:pt x="2368" y="2019"/>
                  </a:lnTo>
                  <a:lnTo>
                    <a:pt x="2367" y="2001"/>
                  </a:lnTo>
                  <a:lnTo>
                    <a:pt x="2369" y="1983"/>
                  </a:lnTo>
                  <a:lnTo>
                    <a:pt x="2374" y="1966"/>
                  </a:lnTo>
                  <a:lnTo>
                    <a:pt x="2384" y="1950"/>
                  </a:lnTo>
                  <a:lnTo>
                    <a:pt x="2395" y="1937"/>
                  </a:lnTo>
                  <a:lnTo>
                    <a:pt x="3047" y="1298"/>
                  </a:lnTo>
                  <a:lnTo>
                    <a:pt x="2144" y="1169"/>
                  </a:lnTo>
                  <a:lnTo>
                    <a:pt x="2121" y="1163"/>
                  </a:lnTo>
                  <a:lnTo>
                    <a:pt x="2102" y="1152"/>
                  </a:lnTo>
                  <a:lnTo>
                    <a:pt x="2086" y="1137"/>
                  </a:lnTo>
                  <a:lnTo>
                    <a:pt x="2074" y="1119"/>
                  </a:lnTo>
                  <a:lnTo>
                    <a:pt x="1667" y="301"/>
                  </a:lnTo>
                  <a:close/>
                  <a:moveTo>
                    <a:pt x="1666" y="0"/>
                  </a:moveTo>
                  <a:lnTo>
                    <a:pt x="1686" y="2"/>
                  </a:lnTo>
                  <a:lnTo>
                    <a:pt x="1705" y="9"/>
                  </a:lnTo>
                  <a:lnTo>
                    <a:pt x="1723" y="19"/>
                  </a:lnTo>
                  <a:lnTo>
                    <a:pt x="1738" y="33"/>
                  </a:lnTo>
                  <a:lnTo>
                    <a:pt x="1749" y="52"/>
                  </a:lnTo>
                  <a:lnTo>
                    <a:pt x="2218" y="992"/>
                  </a:lnTo>
                  <a:lnTo>
                    <a:pt x="3259" y="1141"/>
                  </a:lnTo>
                  <a:lnTo>
                    <a:pt x="3279" y="1146"/>
                  </a:lnTo>
                  <a:lnTo>
                    <a:pt x="3297" y="1155"/>
                  </a:lnTo>
                  <a:lnTo>
                    <a:pt x="3313" y="1168"/>
                  </a:lnTo>
                  <a:lnTo>
                    <a:pt x="3325" y="1184"/>
                  </a:lnTo>
                  <a:lnTo>
                    <a:pt x="3334" y="1204"/>
                  </a:lnTo>
                  <a:lnTo>
                    <a:pt x="3338" y="1224"/>
                  </a:lnTo>
                  <a:lnTo>
                    <a:pt x="3337" y="1244"/>
                  </a:lnTo>
                  <a:lnTo>
                    <a:pt x="3332" y="1264"/>
                  </a:lnTo>
                  <a:lnTo>
                    <a:pt x="3323" y="1283"/>
                  </a:lnTo>
                  <a:lnTo>
                    <a:pt x="3309" y="1299"/>
                  </a:lnTo>
                  <a:lnTo>
                    <a:pt x="2558" y="2035"/>
                  </a:lnTo>
                  <a:lnTo>
                    <a:pt x="2738" y="3065"/>
                  </a:lnTo>
                  <a:lnTo>
                    <a:pt x="2740" y="3076"/>
                  </a:lnTo>
                  <a:lnTo>
                    <a:pt x="2741" y="3086"/>
                  </a:lnTo>
                  <a:lnTo>
                    <a:pt x="2739" y="3107"/>
                  </a:lnTo>
                  <a:lnTo>
                    <a:pt x="2732" y="3126"/>
                  </a:lnTo>
                  <a:lnTo>
                    <a:pt x="2721" y="3143"/>
                  </a:lnTo>
                  <a:lnTo>
                    <a:pt x="2706" y="3159"/>
                  </a:lnTo>
                  <a:lnTo>
                    <a:pt x="2689" y="3169"/>
                  </a:lnTo>
                  <a:lnTo>
                    <a:pt x="2670" y="3176"/>
                  </a:lnTo>
                  <a:lnTo>
                    <a:pt x="2649" y="3179"/>
                  </a:lnTo>
                  <a:lnTo>
                    <a:pt x="2626" y="3176"/>
                  </a:lnTo>
                  <a:lnTo>
                    <a:pt x="2606" y="3169"/>
                  </a:lnTo>
                  <a:lnTo>
                    <a:pt x="1673" y="2681"/>
                  </a:lnTo>
                  <a:lnTo>
                    <a:pt x="744" y="3174"/>
                  </a:lnTo>
                  <a:lnTo>
                    <a:pt x="723" y="3182"/>
                  </a:lnTo>
                  <a:lnTo>
                    <a:pt x="700" y="3185"/>
                  </a:lnTo>
                  <a:lnTo>
                    <a:pt x="681" y="3183"/>
                  </a:lnTo>
                  <a:lnTo>
                    <a:pt x="663" y="3177"/>
                  </a:lnTo>
                  <a:lnTo>
                    <a:pt x="647" y="3167"/>
                  </a:lnTo>
                  <a:lnTo>
                    <a:pt x="631" y="3153"/>
                  </a:lnTo>
                  <a:lnTo>
                    <a:pt x="619" y="3136"/>
                  </a:lnTo>
                  <a:lnTo>
                    <a:pt x="611" y="3117"/>
                  </a:lnTo>
                  <a:lnTo>
                    <a:pt x="608" y="3097"/>
                  </a:lnTo>
                  <a:lnTo>
                    <a:pt x="609" y="3077"/>
                  </a:lnTo>
                  <a:lnTo>
                    <a:pt x="784" y="2040"/>
                  </a:lnTo>
                  <a:lnTo>
                    <a:pt x="28" y="1308"/>
                  </a:lnTo>
                  <a:lnTo>
                    <a:pt x="15" y="1293"/>
                  </a:lnTo>
                  <a:lnTo>
                    <a:pt x="6" y="1274"/>
                  </a:lnTo>
                  <a:lnTo>
                    <a:pt x="1" y="1254"/>
                  </a:lnTo>
                  <a:lnTo>
                    <a:pt x="0" y="1234"/>
                  </a:lnTo>
                  <a:lnTo>
                    <a:pt x="4" y="1214"/>
                  </a:lnTo>
                  <a:lnTo>
                    <a:pt x="13" y="1195"/>
                  </a:lnTo>
                  <a:lnTo>
                    <a:pt x="25" y="1178"/>
                  </a:lnTo>
                  <a:lnTo>
                    <a:pt x="40" y="1165"/>
                  </a:lnTo>
                  <a:lnTo>
                    <a:pt x="59" y="1156"/>
                  </a:lnTo>
                  <a:lnTo>
                    <a:pt x="79" y="1151"/>
                  </a:lnTo>
                  <a:lnTo>
                    <a:pt x="1120" y="996"/>
                  </a:lnTo>
                  <a:lnTo>
                    <a:pt x="1583" y="52"/>
                  </a:lnTo>
                  <a:lnTo>
                    <a:pt x="1594" y="34"/>
                  </a:lnTo>
                  <a:lnTo>
                    <a:pt x="1609" y="19"/>
                  </a:lnTo>
                  <a:lnTo>
                    <a:pt x="1626" y="9"/>
                  </a:lnTo>
                  <a:lnTo>
                    <a:pt x="1646" y="2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497F96-F36A-2969-B476-EEBC9D01A598}"/>
                </a:ext>
              </a:extLst>
            </p:cNvPr>
            <p:cNvSpPr txBox="1"/>
            <p:nvPr/>
          </p:nvSpPr>
          <p:spPr>
            <a:xfrm>
              <a:off x="2577748" y="1228724"/>
              <a:ext cx="2195281" cy="307777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https://www.google.com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C321F6D-B8B2-C975-9474-2DAB8C764F40}"/>
              </a:ext>
            </a:extLst>
          </p:cNvPr>
          <p:cNvSpPr txBox="1"/>
          <p:nvPr/>
        </p:nvSpPr>
        <p:spPr>
          <a:xfrm>
            <a:off x="2478364" y="2951864"/>
            <a:ext cx="2435282" cy="523220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ExtraBold" panose="020B0600000101010101" pitchFamily="34" charset="-127"/>
                <a:ea typeface="나눔스퀘어 Light" panose="020B0600000101010101"/>
              </a:rPr>
              <a:t>  </a:t>
            </a:r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ExtraBold" panose="020B0600000101010101" pitchFamily="34" charset="-127"/>
                <a:ea typeface="나눔스퀘어 Light" panose="020B0600000101010101"/>
              </a:rPr>
              <a:t>프로젝트 시연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68A2C4F-6085-46E4-BFCE-B4F7E59B9ED9}"/>
              </a:ext>
            </a:extLst>
          </p:cNvPr>
          <p:cNvCxnSpPr>
            <a:cxnSpLocks/>
          </p:cNvCxnSpPr>
          <p:nvPr/>
        </p:nvCxnSpPr>
        <p:spPr>
          <a:xfrm>
            <a:off x="2478524" y="3084068"/>
            <a:ext cx="0" cy="258811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hlinkClick r:id="rId3" action="ppaction://hlinkfile"/>
            <a:extLst>
              <a:ext uri="{FF2B5EF4-FFF2-40B4-BE49-F238E27FC236}">
                <a16:creationId xmlns:a16="http://schemas.microsoft.com/office/drawing/2014/main" id="{32AE1158-02CE-B60A-64A9-9E8F5BDF6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497" y="2991678"/>
            <a:ext cx="448974" cy="44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80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0AAC0BFE-A868-47B8-9614-84F136F0E356}"/>
              </a:ext>
            </a:extLst>
          </p:cNvPr>
          <p:cNvGrpSpPr/>
          <p:nvPr/>
        </p:nvGrpSpPr>
        <p:grpSpPr>
          <a:xfrm>
            <a:off x="0" y="6341226"/>
            <a:ext cx="12191998" cy="516774"/>
            <a:chOff x="0" y="6341226"/>
            <a:chExt cx="12191998" cy="51677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6831DD5-BEC4-41CE-82F1-88C93A74B668}"/>
                </a:ext>
              </a:extLst>
            </p:cNvPr>
            <p:cNvGrpSpPr/>
            <p:nvPr/>
          </p:nvGrpSpPr>
          <p:grpSpPr>
            <a:xfrm>
              <a:off x="0" y="6341226"/>
              <a:ext cx="12191998" cy="516774"/>
              <a:chOff x="0" y="6341226"/>
              <a:chExt cx="12191998" cy="516774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BD1E17C1-5352-4EED-937E-219103B14DCA}"/>
                  </a:ext>
                </a:extLst>
              </p:cNvPr>
              <p:cNvGrpSpPr/>
              <p:nvPr/>
            </p:nvGrpSpPr>
            <p:grpSpPr>
              <a:xfrm>
                <a:off x="0" y="6341226"/>
                <a:ext cx="12191998" cy="516774"/>
                <a:chOff x="0" y="6341226"/>
                <a:chExt cx="12191998" cy="516774"/>
              </a:xfrm>
            </p:grpSpPr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EF23782C-6141-409C-B0E4-8ECD3215F223}"/>
                    </a:ext>
                  </a:extLst>
                </p:cNvPr>
                <p:cNvGrpSpPr/>
                <p:nvPr/>
              </p:nvGrpSpPr>
              <p:grpSpPr>
                <a:xfrm>
                  <a:off x="0" y="6341226"/>
                  <a:ext cx="12191998" cy="516774"/>
                  <a:chOff x="0" y="6341226"/>
                  <a:chExt cx="12191998" cy="516774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7" name="직사각형 36">
                    <a:extLst>
                      <a:ext uri="{FF2B5EF4-FFF2-40B4-BE49-F238E27FC236}">
                        <a16:creationId xmlns:a16="http://schemas.microsoft.com/office/drawing/2014/main" id="{D2820ABF-A775-439B-9A4C-7C2476E765F1}"/>
                      </a:ext>
                    </a:extLst>
                  </p:cNvPr>
                  <p:cNvSpPr/>
                  <p:nvPr/>
                </p:nvSpPr>
                <p:spPr>
                  <a:xfrm>
                    <a:off x="0" y="6341226"/>
                    <a:ext cx="516774" cy="516774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Freeform 6">
                    <a:extLst>
                      <a:ext uri="{FF2B5EF4-FFF2-40B4-BE49-F238E27FC236}">
                        <a16:creationId xmlns:a16="http://schemas.microsoft.com/office/drawing/2014/main" id="{3DA4D92D-EA08-4502-AF05-D8D1520FE95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05705" y="6466842"/>
                    <a:ext cx="265545" cy="265543"/>
                  </a:xfrm>
                  <a:custGeom>
                    <a:avLst/>
                    <a:gdLst>
                      <a:gd name="T0" fmla="*/ 2867 w 6144"/>
                      <a:gd name="T1" fmla="*/ 3277 h 6144"/>
                      <a:gd name="T2" fmla="*/ 6144 w 6144"/>
                      <a:gd name="T3" fmla="*/ 3277 h 6144"/>
                      <a:gd name="T4" fmla="*/ 6144 w 6144"/>
                      <a:gd name="T5" fmla="*/ 6144 h 6144"/>
                      <a:gd name="T6" fmla="*/ 2867 w 6144"/>
                      <a:gd name="T7" fmla="*/ 5682 h 6144"/>
                      <a:gd name="T8" fmla="*/ 2867 w 6144"/>
                      <a:gd name="T9" fmla="*/ 3277 h 6144"/>
                      <a:gd name="T10" fmla="*/ 2 w 6144"/>
                      <a:gd name="T11" fmla="*/ 3277 h 6144"/>
                      <a:gd name="T12" fmla="*/ 2458 w 6144"/>
                      <a:gd name="T13" fmla="*/ 3277 h 6144"/>
                      <a:gd name="T14" fmla="*/ 2458 w 6144"/>
                      <a:gd name="T15" fmla="*/ 5630 h 6144"/>
                      <a:gd name="T16" fmla="*/ 2 w 6144"/>
                      <a:gd name="T17" fmla="*/ 5295 h 6144"/>
                      <a:gd name="T18" fmla="*/ 2 w 6144"/>
                      <a:gd name="T19" fmla="*/ 3277 h 6144"/>
                      <a:gd name="T20" fmla="*/ 2458 w 6144"/>
                      <a:gd name="T21" fmla="*/ 536 h 6144"/>
                      <a:gd name="T22" fmla="*/ 2458 w 6144"/>
                      <a:gd name="T23" fmla="*/ 2867 h 6144"/>
                      <a:gd name="T24" fmla="*/ 2 w 6144"/>
                      <a:gd name="T25" fmla="*/ 2867 h 6144"/>
                      <a:gd name="T26" fmla="*/ 0 w 6144"/>
                      <a:gd name="T27" fmla="*/ 869 h 6144"/>
                      <a:gd name="T28" fmla="*/ 2458 w 6144"/>
                      <a:gd name="T29" fmla="*/ 536 h 6144"/>
                      <a:gd name="T30" fmla="*/ 6144 w 6144"/>
                      <a:gd name="T31" fmla="*/ 0 h 6144"/>
                      <a:gd name="T32" fmla="*/ 6144 w 6144"/>
                      <a:gd name="T33" fmla="*/ 2867 h 6144"/>
                      <a:gd name="T34" fmla="*/ 2867 w 6144"/>
                      <a:gd name="T35" fmla="*/ 2867 h 6144"/>
                      <a:gd name="T36" fmla="*/ 2867 w 6144"/>
                      <a:gd name="T37" fmla="*/ 477 h 6144"/>
                      <a:gd name="T38" fmla="*/ 6144 w 6144"/>
                      <a:gd name="T39" fmla="*/ 0 h 6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6144" h="6144">
                        <a:moveTo>
                          <a:pt x="2867" y="3277"/>
                        </a:moveTo>
                        <a:lnTo>
                          <a:pt x="6144" y="3277"/>
                        </a:lnTo>
                        <a:lnTo>
                          <a:pt x="6144" y="6144"/>
                        </a:lnTo>
                        <a:lnTo>
                          <a:pt x="2867" y="5682"/>
                        </a:lnTo>
                        <a:lnTo>
                          <a:pt x="2867" y="3277"/>
                        </a:lnTo>
                        <a:close/>
                        <a:moveTo>
                          <a:pt x="2" y="3277"/>
                        </a:moveTo>
                        <a:lnTo>
                          <a:pt x="2458" y="3277"/>
                        </a:lnTo>
                        <a:lnTo>
                          <a:pt x="2458" y="5630"/>
                        </a:lnTo>
                        <a:lnTo>
                          <a:pt x="2" y="5295"/>
                        </a:lnTo>
                        <a:lnTo>
                          <a:pt x="2" y="3277"/>
                        </a:lnTo>
                        <a:close/>
                        <a:moveTo>
                          <a:pt x="2458" y="536"/>
                        </a:moveTo>
                        <a:lnTo>
                          <a:pt x="2458" y="2867"/>
                        </a:lnTo>
                        <a:lnTo>
                          <a:pt x="2" y="2867"/>
                        </a:lnTo>
                        <a:lnTo>
                          <a:pt x="0" y="869"/>
                        </a:lnTo>
                        <a:lnTo>
                          <a:pt x="2458" y="536"/>
                        </a:lnTo>
                        <a:close/>
                        <a:moveTo>
                          <a:pt x="6144" y="0"/>
                        </a:moveTo>
                        <a:lnTo>
                          <a:pt x="6144" y="2867"/>
                        </a:lnTo>
                        <a:lnTo>
                          <a:pt x="2867" y="2867"/>
                        </a:lnTo>
                        <a:lnTo>
                          <a:pt x="2867" y="477"/>
                        </a:lnTo>
                        <a:lnTo>
                          <a:pt x="6144" y="0"/>
                        </a:lnTo>
                        <a:close/>
                      </a:path>
                    </a:pathLst>
                  </a:custGeom>
                  <a:solidFill>
                    <a:srgbClr val="0078D7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9" name="직사각형 38">
                    <a:extLst>
                      <a:ext uri="{FF2B5EF4-FFF2-40B4-BE49-F238E27FC236}">
                        <a16:creationId xmlns:a16="http://schemas.microsoft.com/office/drawing/2014/main" id="{5446B3BB-6AE4-451A-A66A-D5B53757C6FB}"/>
                      </a:ext>
                    </a:extLst>
                  </p:cNvPr>
                  <p:cNvSpPr/>
                  <p:nvPr/>
                </p:nvSpPr>
                <p:spPr>
                  <a:xfrm>
                    <a:off x="516774" y="6341226"/>
                    <a:ext cx="3605646" cy="51677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직사각형 39">
                    <a:extLst>
                      <a:ext uri="{FF2B5EF4-FFF2-40B4-BE49-F238E27FC236}">
                        <a16:creationId xmlns:a16="http://schemas.microsoft.com/office/drawing/2014/main" id="{90E63B62-443B-47F6-BF45-051E3D61631A}"/>
                      </a:ext>
                    </a:extLst>
                  </p:cNvPr>
                  <p:cNvSpPr/>
                  <p:nvPr/>
                </p:nvSpPr>
                <p:spPr>
                  <a:xfrm>
                    <a:off x="4122419" y="6341226"/>
                    <a:ext cx="8069579" cy="516774"/>
                  </a:xfrm>
                  <a:prstGeom prst="rect">
                    <a:avLst/>
                  </a:prstGeom>
                  <a:solidFill>
                    <a:srgbClr val="2424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F71C68C-5D96-4EC6-BF27-FF96BAC41999}"/>
                    </a:ext>
                  </a:extLst>
                </p:cNvPr>
                <p:cNvSpPr txBox="1"/>
                <p:nvPr/>
              </p:nvSpPr>
              <p:spPr>
                <a:xfrm>
                  <a:off x="626358" y="6445724"/>
                  <a:ext cx="1142750" cy="307777"/>
                </a:xfrm>
                <a:prstGeom prst="rect">
                  <a:avLst/>
                </a:prstGeom>
                <a:noFill/>
                <a:scene3d>
                  <a:camera prst="obliqueTopRigh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spc="-15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나눔스퀘어OTF" panose="020B0600000101010101" pitchFamily="34" charset="-127"/>
                      <a:ea typeface="나눔스퀘어OTF" panose="020B0600000101010101" pitchFamily="34" charset="-127"/>
                    </a:rPr>
                    <a:t>Windows </a:t>
                  </a:r>
                  <a:r>
                    <a:rPr lang="ko-KR" altLang="en-US" sz="1400" spc="-15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나눔스퀘어OTF" panose="020B0600000101010101" pitchFamily="34" charset="-127"/>
                      <a:ea typeface="나눔스퀘어OTF" panose="020B0600000101010101" pitchFamily="34" charset="-127"/>
                    </a:rPr>
                    <a:t>검색</a:t>
                  </a: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B2397A-EEF1-404C-95A4-5AAD6D6C38DA}"/>
                  </a:ext>
                </a:extLst>
              </p:cNvPr>
              <p:cNvSpPr txBox="1"/>
              <p:nvPr/>
            </p:nvSpPr>
            <p:spPr>
              <a:xfrm>
                <a:off x="11247897" y="6368779"/>
                <a:ext cx="922048" cy="461665"/>
              </a:xfrm>
              <a:prstGeom prst="rect">
                <a:avLst/>
              </a:prstGeom>
              <a:noFill/>
              <a:scene3d>
                <a:camera prst="obliqueTop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1200" spc="-150" dirty="0">
                    <a:solidFill>
                      <a:schemeClr val="bg1">
                        <a:lumMod val="95000"/>
                      </a:schemeClr>
                    </a:solidFill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오후 </a:t>
                </a:r>
                <a:r>
                  <a:rPr lang="en-US" altLang="ko-KR" sz="1200" spc="-150" dirty="0">
                    <a:solidFill>
                      <a:schemeClr val="bg1">
                        <a:lumMod val="95000"/>
                      </a:schemeClr>
                    </a:solidFill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14 : 10</a:t>
                </a:r>
              </a:p>
              <a:p>
                <a:pPr algn="r"/>
                <a:r>
                  <a:rPr lang="en-US" altLang="ko-KR" sz="1200" spc="-150" dirty="0">
                    <a:solidFill>
                      <a:schemeClr val="bg1">
                        <a:lumMod val="95000"/>
                      </a:schemeClr>
                    </a:solidFill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2022– 08 - 19</a:t>
                </a:r>
                <a:endParaRPr lang="ko-KR" altLang="en-US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2433A59-E416-4723-80ED-4513DE555ED3}"/>
                </a:ext>
              </a:extLst>
            </p:cNvPr>
            <p:cNvSpPr txBox="1"/>
            <p:nvPr/>
          </p:nvSpPr>
          <p:spPr>
            <a:xfrm>
              <a:off x="4294166" y="6414946"/>
              <a:ext cx="746166" cy="36933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chemeClr val="bg1">
                      <a:lumMod val="95000"/>
                    </a:schemeClr>
                  </a:solidFill>
                  <a:latin typeface="나눔스퀘어OTF ExtraBold" panose="020B0600000101010101" pitchFamily="34" charset="-127"/>
                  <a:ea typeface="나눔스퀘어 Light" panose="020B0600000101010101"/>
                </a:rPr>
                <a:t>Part 1</a:t>
              </a:r>
              <a:endParaRPr lang="ko-KR" altLang="en-US" spc="-150" dirty="0">
                <a:solidFill>
                  <a:schemeClr val="bg1">
                    <a:lumMod val="95000"/>
                  </a:schemeClr>
                </a:solidFill>
                <a:latin typeface="나눔스퀘어OTF ExtraBold" panose="020B0600000101010101" pitchFamily="34" charset="-127"/>
                <a:ea typeface="나눔스퀘어 Light" panose="020B0600000101010101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609396-23B6-40B5-BCE9-3D1F48BE5E69}"/>
                </a:ext>
              </a:extLst>
            </p:cNvPr>
            <p:cNvSpPr txBox="1"/>
            <p:nvPr/>
          </p:nvSpPr>
          <p:spPr>
            <a:xfrm>
              <a:off x="5383826" y="6414946"/>
              <a:ext cx="746166" cy="36933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chemeClr val="bg1">
                      <a:lumMod val="95000"/>
                    </a:schemeClr>
                  </a:solidFill>
                  <a:latin typeface="나눔스퀘어OTF ExtraBold" panose="020B0600000101010101" pitchFamily="34" charset="-127"/>
                  <a:ea typeface="나눔스퀘어 Light" panose="020B0600000101010101"/>
                </a:rPr>
                <a:t>Part 2</a:t>
              </a:r>
              <a:endParaRPr lang="ko-KR" altLang="en-US" spc="-150" dirty="0">
                <a:solidFill>
                  <a:schemeClr val="bg1">
                    <a:lumMod val="95000"/>
                  </a:schemeClr>
                </a:solidFill>
                <a:latin typeface="나눔스퀘어OTF ExtraBold" panose="020B0600000101010101" pitchFamily="34" charset="-127"/>
                <a:ea typeface="나눔스퀘어 Light" panose="020B0600000101010101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66A258-C06B-4ACF-AD17-021013AA1216}"/>
                </a:ext>
              </a:extLst>
            </p:cNvPr>
            <p:cNvSpPr txBox="1"/>
            <p:nvPr/>
          </p:nvSpPr>
          <p:spPr>
            <a:xfrm>
              <a:off x="6465870" y="6414946"/>
              <a:ext cx="746166" cy="36933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chemeClr val="bg1">
                      <a:lumMod val="95000"/>
                    </a:schemeClr>
                  </a:solidFill>
                  <a:latin typeface="나눔스퀘어OTF ExtraBold" panose="020B0600000101010101" pitchFamily="34" charset="-127"/>
                  <a:ea typeface="나눔스퀘어 Light" panose="020B0600000101010101"/>
                </a:rPr>
                <a:t>Part 3</a:t>
              </a:r>
              <a:endParaRPr lang="ko-KR" altLang="en-US" spc="-150" dirty="0">
                <a:solidFill>
                  <a:schemeClr val="bg1">
                    <a:lumMod val="95000"/>
                  </a:schemeClr>
                </a:solidFill>
                <a:latin typeface="나눔스퀘어OTF ExtraBold" panose="020B0600000101010101" pitchFamily="34" charset="-127"/>
                <a:ea typeface="나눔스퀘어 Light" panose="020B0600000101010101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6E418E-A7D3-46BA-9515-9E446563F4BB}"/>
                </a:ext>
              </a:extLst>
            </p:cNvPr>
            <p:cNvSpPr txBox="1"/>
            <p:nvPr/>
          </p:nvSpPr>
          <p:spPr>
            <a:xfrm>
              <a:off x="7555712" y="6414946"/>
              <a:ext cx="746166" cy="36933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chemeClr val="bg1">
                      <a:lumMod val="95000"/>
                    </a:schemeClr>
                  </a:solidFill>
                  <a:latin typeface="나눔스퀘어OTF ExtraBold" panose="020B0600000101010101" pitchFamily="34" charset="-127"/>
                  <a:ea typeface="나눔스퀘어 Light" panose="020B0600000101010101"/>
                </a:rPr>
                <a:t>Part 4</a:t>
              </a:r>
              <a:endParaRPr lang="ko-KR" altLang="en-US" spc="-150" dirty="0">
                <a:solidFill>
                  <a:schemeClr val="bg1">
                    <a:lumMod val="95000"/>
                  </a:schemeClr>
                </a:solidFill>
                <a:latin typeface="나눔스퀘어OTF ExtraBold" panose="020B0600000101010101" pitchFamily="34" charset="-127"/>
                <a:ea typeface="나눔스퀘어 Light" panose="020B0600000101010101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AC76EE8-6D29-4F92-9E3B-E392152E55BB}"/>
                </a:ext>
              </a:extLst>
            </p:cNvPr>
            <p:cNvSpPr/>
            <p:nvPr/>
          </p:nvSpPr>
          <p:spPr>
            <a:xfrm>
              <a:off x="6327298" y="6773526"/>
              <a:ext cx="1089662" cy="8089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2744528-0B4C-4167-BE24-9C7E48429310}"/>
                </a:ext>
              </a:extLst>
            </p:cNvPr>
            <p:cNvSpPr/>
            <p:nvPr/>
          </p:nvSpPr>
          <p:spPr>
            <a:xfrm>
              <a:off x="5237642" y="6773526"/>
              <a:ext cx="1089662" cy="808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C22B077-5A4D-4A53-B007-8F6C8D0D1BC1}"/>
                </a:ext>
              </a:extLst>
            </p:cNvPr>
            <p:cNvSpPr/>
            <p:nvPr/>
          </p:nvSpPr>
          <p:spPr>
            <a:xfrm>
              <a:off x="4146259" y="6773526"/>
              <a:ext cx="1089662" cy="808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F43AFB-8625-ABEB-1097-AFA0E3629ADE}"/>
              </a:ext>
            </a:extLst>
          </p:cNvPr>
          <p:cNvSpPr/>
          <p:nvPr/>
        </p:nvSpPr>
        <p:spPr>
          <a:xfrm>
            <a:off x="7419367" y="6772015"/>
            <a:ext cx="1089662" cy="808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776F5F1-4E15-6FD6-C0BA-0EA83124DD40}"/>
              </a:ext>
            </a:extLst>
          </p:cNvPr>
          <p:cNvGrpSpPr/>
          <p:nvPr/>
        </p:nvGrpSpPr>
        <p:grpSpPr>
          <a:xfrm>
            <a:off x="264962" y="442184"/>
            <a:ext cx="11662075" cy="5459969"/>
            <a:chOff x="264962" y="727934"/>
            <a:chExt cx="11662075" cy="545996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850AE52-4190-9B6F-BD6E-A96F22844587}"/>
                </a:ext>
              </a:extLst>
            </p:cNvPr>
            <p:cNvGrpSpPr/>
            <p:nvPr/>
          </p:nvGrpSpPr>
          <p:grpSpPr>
            <a:xfrm>
              <a:off x="264962" y="727934"/>
              <a:ext cx="11662075" cy="5459969"/>
              <a:chOff x="264962" y="727934"/>
              <a:chExt cx="11662075" cy="54599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66B44CF4-0159-65C3-4D88-E085A35DD021}"/>
                  </a:ext>
                </a:extLst>
              </p:cNvPr>
              <p:cNvSpPr/>
              <p:nvPr/>
            </p:nvSpPr>
            <p:spPr>
              <a:xfrm>
                <a:off x="264962" y="789358"/>
                <a:ext cx="11662075" cy="53985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53EE3142-67A3-019D-F1AE-CECCFD26D659}"/>
                  </a:ext>
                </a:extLst>
              </p:cNvPr>
              <p:cNvSpPr/>
              <p:nvPr/>
            </p:nvSpPr>
            <p:spPr>
              <a:xfrm>
                <a:off x="264962" y="1669915"/>
                <a:ext cx="11662075" cy="44565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74CB9E31-3E0D-992D-49C4-491812AD47BB}"/>
                  </a:ext>
                </a:extLst>
              </p:cNvPr>
              <p:cNvSpPr/>
              <p:nvPr/>
            </p:nvSpPr>
            <p:spPr>
              <a:xfrm>
                <a:off x="264962" y="727934"/>
                <a:ext cx="11662075" cy="3185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4D98C7E-F14E-F188-853F-5DEBFA807DD9}"/>
                </a:ext>
              </a:extLst>
            </p:cNvPr>
            <p:cNvSpPr/>
            <p:nvPr/>
          </p:nvSpPr>
          <p:spPr>
            <a:xfrm>
              <a:off x="11318640" y="801177"/>
              <a:ext cx="172720" cy="172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28E3978-C949-1522-48F7-95EC8EA720A8}"/>
                </a:ext>
              </a:extLst>
            </p:cNvPr>
            <p:cNvCxnSpPr>
              <a:cxnSpLocks/>
            </p:cNvCxnSpPr>
            <p:nvPr/>
          </p:nvCxnSpPr>
          <p:spPr>
            <a:xfrm>
              <a:off x="10947880" y="887206"/>
              <a:ext cx="194084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4C5E3271-2749-51EE-A089-9A7160600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037" y="793980"/>
              <a:ext cx="172720" cy="177518"/>
            </a:xfrm>
            <a:custGeom>
              <a:avLst/>
              <a:gdLst>
                <a:gd name="T0" fmla="*/ 160 w 3032"/>
                <a:gd name="T1" fmla="*/ 0 h 3112"/>
                <a:gd name="T2" fmla="*/ 209 w 3032"/>
                <a:gd name="T3" fmla="*/ 13 h 3112"/>
                <a:gd name="T4" fmla="*/ 252 w 3032"/>
                <a:gd name="T5" fmla="*/ 43 h 3112"/>
                <a:gd name="T6" fmla="*/ 2781 w 3032"/>
                <a:gd name="T7" fmla="*/ 43 h 3112"/>
                <a:gd name="T8" fmla="*/ 2823 w 3032"/>
                <a:gd name="T9" fmla="*/ 13 h 3112"/>
                <a:gd name="T10" fmla="*/ 2873 w 3032"/>
                <a:gd name="T11" fmla="*/ 0 h 3112"/>
                <a:gd name="T12" fmla="*/ 2923 w 3032"/>
                <a:gd name="T13" fmla="*/ 5 h 3112"/>
                <a:gd name="T14" fmla="*/ 2969 w 3032"/>
                <a:gd name="T15" fmla="*/ 25 h 3112"/>
                <a:gd name="T16" fmla="*/ 3006 w 3032"/>
                <a:gd name="T17" fmla="*/ 65 h 3112"/>
                <a:gd name="T18" fmla="*/ 3028 w 3032"/>
                <a:gd name="T19" fmla="*/ 113 h 3112"/>
                <a:gd name="T20" fmla="*/ 3032 w 3032"/>
                <a:gd name="T21" fmla="*/ 165 h 3112"/>
                <a:gd name="T22" fmla="*/ 3019 w 3032"/>
                <a:gd name="T23" fmla="*/ 215 h 3112"/>
                <a:gd name="T24" fmla="*/ 2989 w 3032"/>
                <a:gd name="T25" fmla="*/ 259 h 3112"/>
                <a:gd name="T26" fmla="*/ 2989 w 3032"/>
                <a:gd name="T27" fmla="*/ 2853 h 3112"/>
                <a:gd name="T28" fmla="*/ 3019 w 3032"/>
                <a:gd name="T29" fmla="*/ 2897 h 3112"/>
                <a:gd name="T30" fmla="*/ 3032 w 3032"/>
                <a:gd name="T31" fmla="*/ 2947 h 3112"/>
                <a:gd name="T32" fmla="*/ 3028 w 3032"/>
                <a:gd name="T33" fmla="*/ 3000 h 3112"/>
                <a:gd name="T34" fmla="*/ 3006 w 3032"/>
                <a:gd name="T35" fmla="*/ 3048 h 3112"/>
                <a:gd name="T36" fmla="*/ 2969 w 3032"/>
                <a:gd name="T37" fmla="*/ 3086 h 3112"/>
                <a:gd name="T38" fmla="*/ 2923 w 3032"/>
                <a:gd name="T39" fmla="*/ 3108 h 3112"/>
                <a:gd name="T40" fmla="*/ 2873 w 3032"/>
                <a:gd name="T41" fmla="*/ 3112 h 3112"/>
                <a:gd name="T42" fmla="*/ 2823 w 3032"/>
                <a:gd name="T43" fmla="*/ 3099 h 3112"/>
                <a:gd name="T44" fmla="*/ 2781 w 3032"/>
                <a:gd name="T45" fmla="*/ 3069 h 3112"/>
                <a:gd name="T46" fmla="*/ 252 w 3032"/>
                <a:gd name="T47" fmla="*/ 3069 h 3112"/>
                <a:gd name="T48" fmla="*/ 209 w 3032"/>
                <a:gd name="T49" fmla="*/ 3099 h 3112"/>
                <a:gd name="T50" fmla="*/ 160 w 3032"/>
                <a:gd name="T51" fmla="*/ 3112 h 3112"/>
                <a:gd name="T52" fmla="*/ 110 w 3032"/>
                <a:gd name="T53" fmla="*/ 3108 h 3112"/>
                <a:gd name="T54" fmla="*/ 63 w 3032"/>
                <a:gd name="T55" fmla="*/ 3086 h 3112"/>
                <a:gd name="T56" fmla="*/ 25 w 3032"/>
                <a:gd name="T57" fmla="*/ 3048 h 3112"/>
                <a:gd name="T58" fmla="*/ 4 w 3032"/>
                <a:gd name="T59" fmla="*/ 3000 h 3112"/>
                <a:gd name="T60" fmla="*/ 0 w 3032"/>
                <a:gd name="T61" fmla="*/ 2947 h 3112"/>
                <a:gd name="T62" fmla="*/ 13 w 3032"/>
                <a:gd name="T63" fmla="*/ 2897 h 3112"/>
                <a:gd name="T64" fmla="*/ 42 w 3032"/>
                <a:gd name="T65" fmla="*/ 2853 h 3112"/>
                <a:gd name="T66" fmla="*/ 42 w 3032"/>
                <a:gd name="T67" fmla="*/ 259 h 3112"/>
                <a:gd name="T68" fmla="*/ 13 w 3032"/>
                <a:gd name="T69" fmla="*/ 215 h 3112"/>
                <a:gd name="T70" fmla="*/ 0 w 3032"/>
                <a:gd name="T71" fmla="*/ 165 h 3112"/>
                <a:gd name="T72" fmla="*/ 4 w 3032"/>
                <a:gd name="T73" fmla="*/ 113 h 3112"/>
                <a:gd name="T74" fmla="*/ 25 w 3032"/>
                <a:gd name="T75" fmla="*/ 65 h 3112"/>
                <a:gd name="T76" fmla="*/ 63 w 3032"/>
                <a:gd name="T77" fmla="*/ 25 h 3112"/>
                <a:gd name="T78" fmla="*/ 110 w 3032"/>
                <a:gd name="T79" fmla="*/ 5 h 3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32" h="3112">
                  <a:moveTo>
                    <a:pt x="135" y="0"/>
                  </a:moveTo>
                  <a:lnTo>
                    <a:pt x="160" y="0"/>
                  </a:lnTo>
                  <a:lnTo>
                    <a:pt x="185" y="5"/>
                  </a:lnTo>
                  <a:lnTo>
                    <a:pt x="209" y="13"/>
                  </a:lnTo>
                  <a:lnTo>
                    <a:pt x="232" y="25"/>
                  </a:lnTo>
                  <a:lnTo>
                    <a:pt x="252" y="43"/>
                  </a:lnTo>
                  <a:lnTo>
                    <a:pt x="1515" y="1341"/>
                  </a:lnTo>
                  <a:lnTo>
                    <a:pt x="2781" y="43"/>
                  </a:lnTo>
                  <a:lnTo>
                    <a:pt x="2801" y="25"/>
                  </a:lnTo>
                  <a:lnTo>
                    <a:pt x="2823" y="13"/>
                  </a:lnTo>
                  <a:lnTo>
                    <a:pt x="2848" y="5"/>
                  </a:lnTo>
                  <a:lnTo>
                    <a:pt x="2873" y="0"/>
                  </a:lnTo>
                  <a:lnTo>
                    <a:pt x="2898" y="0"/>
                  </a:lnTo>
                  <a:lnTo>
                    <a:pt x="2923" y="5"/>
                  </a:lnTo>
                  <a:lnTo>
                    <a:pt x="2947" y="13"/>
                  </a:lnTo>
                  <a:lnTo>
                    <a:pt x="2969" y="25"/>
                  </a:lnTo>
                  <a:lnTo>
                    <a:pt x="2989" y="43"/>
                  </a:lnTo>
                  <a:lnTo>
                    <a:pt x="3006" y="65"/>
                  </a:lnTo>
                  <a:lnTo>
                    <a:pt x="3019" y="88"/>
                  </a:lnTo>
                  <a:lnTo>
                    <a:pt x="3028" y="113"/>
                  </a:lnTo>
                  <a:lnTo>
                    <a:pt x="3032" y="139"/>
                  </a:lnTo>
                  <a:lnTo>
                    <a:pt x="3032" y="165"/>
                  </a:lnTo>
                  <a:lnTo>
                    <a:pt x="3028" y="190"/>
                  </a:lnTo>
                  <a:lnTo>
                    <a:pt x="3019" y="215"/>
                  </a:lnTo>
                  <a:lnTo>
                    <a:pt x="3006" y="239"/>
                  </a:lnTo>
                  <a:lnTo>
                    <a:pt x="2989" y="259"/>
                  </a:lnTo>
                  <a:lnTo>
                    <a:pt x="1726" y="1555"/>
                  </a:lnTo>
                  <a:lnTo>
                    <a:pt x="2989" y="2853"/>
                  </a:lnTo>
                  <a:lnTo>
                    <a:pt x="3006" y="2874"/>
                  </a:lnTo>
                  <a:lnTo>
                    <a:pt x="3019" y="2897"/>
                  </a:lnTo>
                  <a:lnTo>
                    <a:pt x="3028" y="2922"/>
                  </a:lnTo>
                  <a:lnTo>
                    <a:pt x="3032" y="2947"/>
                  </a:lnTo>
                  <a:lnTo>
                    <a:pt x="3032" y="2974"/>
                  </a:lnTo>
                  <a:lnTo>
                    <a:pt x="3028" y="3000"/>
                  </a:lnTo>
                  <a:lnTo>
                    <a:pt x="3019" y="3024"/>
                  </a:lnTo>
                  <a:lnTo>
                    <a:pt x="3006" y="3048"/>
                  </a:lnTo>
                  <a:lnTo>
                    <a:pt x="2989" y="3069"/>
                  </a:lnTo>
                  <a:lnTo>
                    <a:pt x="2969" y="3086"/>
                  </a:lnTo>
                  <a:lnTo>
                    <a:pt x="2947" y="3099"/>
                  </a:lnTo>
                  <a:lnTo>
                    <a:pt x="2923" y="3108"/>
                  </a:lnTo>
                  <a:lnTo>
                    <a:pt x="2898" y="3112"/>
                  </a:lnTo>
                  <a:lnTo>
                    <a:pt x="2873" y="3112"/>
                  </a:lnTo>
                  <a:lnTo>
                    <a:pt x="2848" y="3108"/>
                  </a:lnTo>
                  <a:lnTo>
                    <a:pt x="2823" y="3099"/>
                  </a:lnTo>
                  <a:lnTo>
                    <a:pt x="2801" y="3086"/>
                  </a:lnTo>
                  <a:lnTo>
                    <a:pt x="2781" y="3069"/>
                  </a:lnTo>
                  <a:lnTo>
                    <a:pt x="1515" y="1771"/>
                  </a:lnTo>
                  <a:lnTo>
                    <a:pt x="252" y="3069"/>
                  </a:lnTo>
                  <a:lnTo>
                    <a:pt x="232" y="3086"/>
                  </a:lnTo>
                  <a:lnTo>
                    <a:pt x="209" y="3099"/>
                  </a:lnTo>
                  <a:lnTo>
                    <a:pt x="185" y="3108"/>
                  </a:lnTo>
                  <a:lnTo>
                    <a:pt x="160" y="3112"/>
                  </a:lnTo>
                  <a:lnTo>
                    <a:pt x="135" y="3112"/>
                  </a:lnTo>
                  <a:lnTo>
                    <a:pt x="110" y="3108"/>
                  </a:lnTo>
                  <a:lnTo>
                    <a:pt x="85" y="3099"/>
                  </a:lnTo>
                  <a:lnTo>
                    <a:pt x="63" y="3086"/>
                  </a:lnTo>
                  <a:lnTo>
                    <a:pt x="42" y="3069"/>
                  </a:lnTo>
                  <a:lnTo>
                    <a:pt x="25" y="3048"/>
                  </a:lnTo>
                  <a:lnTo>
                    <a:pt x="13" y="3024"/>
                  </a:lnTo>
                  <a:lnTo>
                    <a:pt x="4" y="3000"/>
                  </a:lnTo>
                  <a:lnTo>
                    <a:pt x="0" y="2974"/>
                  </a:lnTo>
                  <a:lnTo>
                    <a:pt x="0" y="2947"/>
                  </a:lnTo>
                  <a:lnTo>
                    <a:pt x="4" y="2922"/>
                  </a:lnTo>
                  <a:lnTo>
                    <a:pt x="13" y="2897"/>
                  </a:lnTo>
                  <a:lnTo>
                    <a:pt x="25" y="2874"/>
                  </a:lnTo>
                  <a:lnTo>
                    <a:pt x="42" y="2853"/>
                  </a:lnTo>
                  <a:lnTo>
                    <a:pt x="1305" y="1555"/>
                  </a:lnTo>
                  <a:lnTo>
                    <a:pt x="42" y="259"/>
                  </a:lnTo>
                  <a:lnTo>
                    <a:pt x="25" y="239"/>
                  </a:lnTo>
                  <a:lnTo>
                    <a:pt x="13" y="215"/>
                  </a:lnTo>
                  <a:lnTo>
                    <a:pt x="4" y="190"/>
                  </a:lnTo>
                  <a:lnTo>
                    <a:pt x="0" y="165"/>
                  </a:lnTo>
                  <a:lnTo>
                    <a:pt x="0" y="139"/>
                  </a:lnTo>
                  <a:lnTo>
                    <a:pt x="4" y="113"/>
                  </a:lnTo>
                  <a:lnTo>
                    <a:pt x="13" y="88"/>
                  </a:lnTo>
                  <a:lnTo>
                    <a:pt x="25" y="65"/>
                  </a:lnTo>
                  <a:lnTo>
                    <a:pt x="42" y="43"/>
                  </a:lnTo>
                  <a:lnTo>
                    <a:pt x="63" y="25"/>
                  </a:lnTo>
                  <a:lnTo>
                    <a:pt x="85" y="13"/>
                  </a:lnTo>
                  <a:lnTo>
                    <a:pt x="110" y="5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1" name="Picture 2" descr="google에 대한 이미지 검색결과">
              <a:extLst>
                <a:ext uri="{FF2B5EF4-FFF2-40B4-BE49-F238E27FC236}">
                  <a16:creationId xmlns:a16="http://schemas.microsoft.com/office/drawing/2014/main" id="{E544F02C-F441-DA76-7F20-05628679C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7876" y="1889760"/>
              <a:ext cx="3276248" cy="1107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3E198B4-76B3-AAA6-4A7F-D51EBD718DD8}"/>
                </a:ext>
              </a:extLst>
            </p:cNvPr>
            <p:cNvSpPr/>
            <p:nvPr/>
          </p:nvSpPr>
          <p:spPr>
            <a:xfrm>
              <a:off x="2303330" y="3234030"/>
              <a:ext cx="7572190" cy="530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82359948-629B-6E0C-1B2A-B33A61E150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44629" y="3297925"/>
              <a:ext cx="287314" cy="395928"/>
            </a:xfrm>
            <a:custGeom>
              <a:avLst/>
              <a:gdLst>
                <a:gd name="T0" fmla="*/ 344 w 2804"/>
                <a:gd name="T1" fmla="*/ 1920 h 3863"/>
                <a:gd name="T2" fmla="*/ 397 w 2804"/>
                <a:gd name="T3" fmla="*/ 2172 h 3863"/>
                <a:gd name="T4" fmla="*/ 505 w 2804"/>
                <a:gd name="T5" fmla="*/ 2393 h 3863"/>
                <a:gd name="T6" fmla="*/ 661 w 2804"/>
                <a:gd name="T7" fmla="*/ 2578 h 3863"/>
                <a:gd name="T8" fmla="*/ 855 w 2804"/>
                <a:gd name="T9" fmla="*/ 2720 h 3863"/>
                <a:gd name="T10" fmla="*/ 1077 w 2804"/>
                <a:gd name="T11" fmla="*/ 2818 h 3863"/>
                <a:gd name="T12" fmla="*/ 1319 w 2804"/>
                <a:gd name="T13" fmla="*/ 2864 h 3863"/>
                <a:gd name="T14" fmla="*/ 1568 w 2804"/>
                <a:gd name="T15" fmla="*/ 2855 h 3863"/>
                <a:gd name="T16" fmla="*/ 1805 w 2804"/>
                <a:gd name="T17" fmla="*/ 2791 h 3863"/>
                <a:gd name="T18" fmla="*/ 2018 w 2804"/>
                <a:gd name="T19" fmla="*/ 2678 h 3863"/>
                <a:gd name="T20" fmla="*/ 2200 w 2804"/>
                <a:gd name="T21" fmla="*/ 2520 h 3863"/>
                <a:gd name="T22" fmla="*/ 2341 w 2804"/>
                <a:gd name="T23" fmla="*/ 2324 h 3863"/>
                <a:gd name="T24" fmla="*/ 2431 w 2804"/>
                <a:gd name="T25" fmla="*/ 2092 h 3863"/>
                <a:gd name="T26" fmla="*/ 2463 w 2804"/>
                <a:gd name="T27" fmla="*/ 1830 h 3863"/>
                <a:gd name="T28" fmla="*/ 2788 w 2804"/>
                <a:gd name="T29" fmla="*/ 2033 h 3863"/>
                <a:gd name="T30" fmla="*/ 2710 w 2804"/>
                <a:gd name="T31" fmla="*/ 2320 h 3863"/>
                <a:gd name="T32" fmla="*/ 2572 w 2804"/>
                <a:gd name="T33" fmla="*/ 2579 h 3863"/>
                <a:gd name="T34" fmla="*/ 2383 w 2804"/>
                <a:gd name="T35" fmla="*/ 2803 h 3863"/>
                <a:gd name="T36" fmla="*/ 2154 w 2804"/>
                <a:gd name="T37" fmla="*/ 2983 h 3863"/>
                <a:gd name="T38" fmla="*/ 1891 w 2804"/>
                <a:gd name="T39" fmla="*/ 3116 h 3863"/>
                <a:gd name="T40" fmla="*/ 1602 w 2804"/>
                <a:gd name="T41" fmla="*/ 3191 h 3863"/>
                <a:gd name="T42" fmla="*/ 1202 w 2804"/>
                <a:gd name="T43" fmla="*/ 3191 h 3863"/>
                <a:gd name="T44" fmla="*/ 914 w 2804"/>
                <a:gd name="T45" fmla="*/ 3116 h 3863"/>
                <a:gd name="T46" fmla="*/ 651 w 2804"/>
                <a:gd name="T47" fmla="*/ 2983 h 3863"/>
                <a:gd name="T48" fmla="*/ 421 w 2804"/>
                <a:gd name="T49" fmla="*/ 2803 h 3863"/>
                <a:gd name="T50" fmla="*/ 233 w 2804"/>
                <a:gd name="T51" fmla="*/ 2579 h 3863"/>
                <a:gd name="T52" fmla="*/ 95 w 2804"/>
                <a:gd name="T53" fmla="*/ 2320 h 3863"/>
                <a:gd name="T54" fmla="*/ 16 w 2804"/>
                <a:gd name="T55" fmla="*/ 2033 h 3863"/>
                <a:gd name="T56" fmla="*/ 1403 w 2804"/>
                <a:gd name="T57" fmla="*/ 0 h 3863"/>
                <a:gd name="T58" fmla="*/ 1535 w 2804"/>
                <a:gd name="T59" fmla="*/ 14 h 3863"/>
                <a:gd name="T60" fmla="*/ 1710 w 2804"/>
                <a:gd name="T61" fmla="*/ 81 h 3863"/>
                <a:gd name="T62" fmla="*/ 1852 w 2804"/>
                <a:gd name="T63" fmla="*/ 198 h 3863"/>
                <a:gd name="T64" fmla="*/ 1951 w 2804"/>
                <a:gd name="T65" fmla="*/ 355 h 3863"/>
                <a:gd name="T66" fmla="*/ 2000 w 2804"/>
                <a:gd name="T67" fmla="*/ 542 h 3863"/>
                <a:gd name="T68" fmla="*/ 2000 w 2804"/>
                <a:gd name="T69" fmla="*/ 1898 h 3863"/>
                <a:gd name="T70" fmla="*/ 1951 w 2804"/>
                <a:gd name="T71" fmla="*/ 2085 h 3863"/>
                <a:gd name="T72" fmla="*/ 1852 w 2804"/>
                <a:gd name="T73" fmla="*/ 2242 h 3863"/>
                <a:gd name="T74" fmla="*/ 1710 w 2804"/>
                <a:gd name="T75" fmla="*/ 2359 h 3863"/>
                <a:gd name="T76" fmla="*/ 1535 w 2804"/>
                <a:gd name="T77" fmla="*/ 2427 h 3863"/>
                <a:gd name="T78" fmla="*/ 1336 w 2804"/>
                <a:gd name="T79" fmla="*/ 2437 h 3863"/>
                <a:gd name="T80" fmla="*/ 1150 w 2804"/>
                <a:gd name="T81" fmla="*/ 2388 h 3863"/>
                <a:gd name="T82" fmla="*/ 995 w 2804"/>
                <a:gd name="T83" fmla="*/ 2286 h 3863"/>
                <a:gd name="T84" fmla="*/ 881 w 2804"/>
                <a:gd name="T85" fmla="*/ 2142 h 3863"/>
                <a:gd name="T86" fmla="*/ 815 w 2804"/>
                <a:gd name="T87" fmla="*/ 1964 h 3863"/>
                <a:gd name="T88" fmla="*/ 801 w 2804"/>
                <a:gd name="T89" fmla="*/ 610 h 3863"/>
                <a:gd name="T90" fmla="*/ 830 w 2804"/>
                <a:gd name="T91" fmla="*/ 414 h 3863"/>
                <a:gd name="T92" fmla="*/ 914 w 2804"/>
                <a:gd name="T93" fmla="*/ 246 h 3863"/>
                <a:gd name="T94" fmla="*/ 1043 w 2804"/>
                <a:gd name="T95" fmla="*/ 115 h 3863"/>
                <a:gd name="T96" fmla="*/ 1210 w 2804"/>
                <a:gd name="T97" fmla="*/ 30 h 3863"/>
                <a:gd name="T98" fmla="*/ 1403 w 2804"/>
                <a:gd name="T99" fmla="*/ 0 h 3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04" h="3863">
                  <a:moveTo>
                    <a:pt x="0" y="1830"/>
                  </a:moveTo>
                  <a:lnTo>
                    <a:pt x="340" y="1830"/>
                  </a:lnTo>
                  <a:lnTo>
                    <a:pt x="344" y="1920"/>
                  </a:lnTo>
                  <a:lnTo>
                    <a:pt x="354" y="2007"/>
                  </a:lnTo>
                  <a:lnTo>
                    <a:pt x="372" y="2092"/>
                  </a:lnTo>
                  <a:lnTo>
                    <a:pt x="397" y="2172"/>
                  </a:lnTo>
                  <a:lnTo>
                    <a:pt x="428" y="2249"/>
                  </a:lnTo>
                  <a:lnTo>
                    <a:pt x="464" y="2324"/>
                  </a:lnTo>
                  <a:lnTo>
                    <a:pt x="505" y="2393"/>
                  </a:lnTo>
                  <a:lnTo>
                    <a:pt x="553" y="2458"/>
                  </a:lnTo>
                  <a:lnTo>
                    <a:pt x="605" y="2520"/>
                  </a:lnTo>
                  <a:lnTo>
                    <a:pt x="661" y="2578"/>
                  </a:lnTo>
                  <a:lnTo>
                    <a:pt x="722" y="2630"/>
                  </a:lnTo>
                  <a:lnTo>
                    <a:pt x="787" y="2678"/>
                  </a:lnTo>
                  <a:lnTo>
                    <a:pt x="855" y="2720"/>
                  </a:lnTo>
                  <a:lnTo>
                    <a:pt x="926" y="2758"/>
                  </a:lnTo>
                  <a:lnTo>
                    <a:pt x="999" y="2791"/>
                  </a:lnTo>
                  <a:lnTo>
                    <a:pt x="1077" y="2818"/>
                  </a:lnTo>
                  <a:lnTo>
                    <a:pt x="1155" y="2839"/>
                  </a:lnTo>
                  <a:lnTo>
                    <a:pt x="1237" y="2855"/>
                  </a:lnTo>
                  <a:lnTo>
                    <a:pt x="1319" y="2864"/>
                  </a:lnTo>
                  <a:lnTo>
                    <a:pt x="1403" y="2867"/>
                  </a:lnTo>
                  <a:lnTo>
                    <a:pt x="1487" y="2864"/>
                  </a:lnTo>
                  <a:lnTo>
                    <a:pt x="1568" y="2855"/>
                  </a:lnTo>
                  <a:lnTo>
                    <a:pt x="1649" y="2839"/>
                  </a:lnTo>
                  <a:lnTo>
                    <a:pt x="1728" y="2818"/>
                  </a:lnTo>
                  <a:lnTo>
                    <a:pt x="1805" y="2791"/>
                  </a:lnTo>
                  <a:lnTo>
                    <a:pt x="1879" y="2758"/>
                  </a:lnTo>
                  <a:lnTo>
                    <a:pt x="1950" y="2720"/>
                  </a:lnTo>
                  <a:lnTo>
                    <a:pt x="2018" y="2678"/>
                  </a:lnTo>
                  <a:lnTo>
                    <a:pt x="2083" y="2630"/>
                  </a:lnTo>
                  <a:lnTo>
                    <a:pt x="2143" y="2578"/>
                  </a:lnTo>
                  <a:lnTo>
                    <a:pt x="2200" y="2520"/>
                  </a:lnTo>
                  <a:lnTo>
                    <a:pt x="2252" y="2458"/>
                  </a:lnTo>
                  <a:lnTo>
                    <a:pt x="2298" y="2393"/>
                  </a:lnTo>
                  <a:lnTo>
                    <a:pt x="2341" y="2324"/>
                  </a:lnTo>
                  <a:lnTo>
                    <a:pt x="2377" y="2249"/>
                  </a:lnTo>
                  <a:lnTo>
                    <a:pt x="2408" y="2172"/>
                  </a:lnTo>
                  <a:lnTo>
                    <a:pt x="2431" y="2092"/>
                  </a:lnTo>
                  <a:lnTo>
                    <a:pt x="2449" y="2007"/>
                  </a:lnTo>
                  <a:lnTo>
                    <a:pt x="2461" y="1920"/>
                  </a:lnTo>
                  <a:lnTo>
                    <a:pt x="2463" y="1830"/>
                  </a:lnTo>
                  <a:lnTo>
                    <a:pt x="2804" y="1830"/>
                  </a:lnTo>
                  <a:lnTo>
                    <a:pt x="2800" y="1932"/>
                  </a:lnTo>
                  <a:lnTo>
                    <a:pt x="2788" y="2033"/>
                  </a:lnTo>
                  <a:lnTo>
                    <a:pt x="2769" y="2131"/>
                  </a:lnTo>
                  <a:lnTo>
                    <a:pt x="2743" y="2227"/>
                  </a:lnTo>
                  <a:lnTo>
                    <a:pt x="2710" y="2320"/>
                  </a:lnTo>
                  <a:lnTo>
                    <a:pt x="2670" y="2410"/>
                  </a:lnTo>
                  <a:lnTo>
                    <a:pt x="2623" y="2496"/>
                  </a:lnTo>
                  <a:lnTo>
                    <a:pt x="2572" y="2579"/>
                  </a:lnTo>
                  <a:lnTo>
                    <a:pt x="2514" y="2657"/>
                  </a:lnTo>
                  <a:lnTo>
                    <a:pt x="2450" y="2732"/>
                  </a:lnTo>
                  <a:lnTo>
                    <a:pt x="2383" y="2803"/>
                  </a:lnTo>
                  <a:lnTo>
                    <a:pt x="2311" y="2868"/>
                  </a:lnTo>
                  <a:lnTo>
                    <a:pt x="2234" y="2928"/>
                  </a:lnTo>
                  <a:lnTo>
                    <a:pt x="2154" y="2983"/>
                  </a:lnTo>
                  <a:lnTo>
                    <a:pt x="2069" y="3033"/>
                  </a:lnTo>
                  <a:lnTo>
                    <a:pt x="1981" y="3078"/>
                  </a:lnTo>
                  <a:lnTo>
                    <a:pt x="1891" y="3116"/>
                  </a:lnTo>
                  <a:lnTo>
                    <a:pt x="1796" y="3148"/>
                  </a:lnTo>
                  <a:lnTo>
                    <a:pt x="1700" y="3173"/>
                  </a:lnTo>
                  <a:lnTo>
                    <a:pt x="1602" y="3191"/>
                  </a:lnTo>
                  <a:lnTo>
                    <a:pt x="1602" y="3863"/>
                  </a:lnTo>
                  <a:lnTo>
                    <a:pt x="1202" y="3863"/>
                  </a:lnTo>
                  <a:lnTo>
                    <a:pt x="1202" y="3191"/>
                  </a:lnTo>
                  <a:lnTo>
                    <a:pt x="1104" y="3173"/>
                  </a:lnTo>
                  <a:lnTo>
                    <a:pt x="1008" y="3148"/>
                  </a:lnTo>
                  <a:lnTo>
                    <a:pt x="914" y="3116"/>
                  </a:lnTo>
                  <a:lnTo>
                    <a:pt x="823" y="3078"/>
                  </a:lnTo>
                  <a:lnTo>
                    <a:pt x="735" y="3033"/>
                  </a:lnTo>
                  <a:lnTo>
                    <a:pt x="651" y="2983"/>
                  </a:lnTo>
                  <a:lnTo>
                    <a:pt x="570" y="2928"/>
                  </a:lnTo>
                  <a:lnTo>
                    <a:pt x="494" y="2868"/>
                  </a:lnTo>
                  <a:lnTo>
                    <a:pt x="421" y="2803"/>
                  </a:lnTo>
                  <a:lnTo>
                    <a:pt x="353" y="2732"/>
                  </a:lnTo>
                  <a:lnTo>
                    <a:pt x="290" y="2657"/>
                  </a:lnTo>
                  <a:lnTo>
                    <a:pt x="233" y="2579"/>
                  </a:lnTo>
                  <a:lnTo>
                    <a:pt x="180" y="2496"/>
                  </a:lnTo>
                  <a:lnTo>
                    <a:pt x="135" y="2410"/>
                  </a:lnTo>
                  <a:lnTo>
                    <a:pt x="95" y="2320"/>
                  </a:lnTo>
                  <a:lnTo>
                    <a:pt x="62" y="2227"/>
                  </a:lnTo>
                  <a:lnTo>
                    <a:pt x="35" y="2131"/>
                  </a:lnTo>
                  <a:lnTo>
                    <a:pt x="16" y="2033"/>
                  </a:lnTo>
                  <a:lnTo>
                    <a:pt x="4" y="1932"/>
                  </a:lnTo>
                  <a:lnTo>
                    <a:pt x="0" y="1830"/>
                  </a:lnTo>
                  <a:close/>
                  <a:moveTo>
                    <a:pt x="1403" y="0"/>
                  </a:moveTo>
                  <a:lnTo>
                    <a:pt x="1403" y="0"/>
                  </a:lnTo>
                  <a:lnTo>
                    <a:pt x="1470" y="4"/>
                  </a:lnTo>
                  <a:lnTo>
                    <a:pt x="1535" y="14"/>
                  </a:lnTo>
                  <a:lnTo>
                    <a:pt x="1595" y="30"/>
                  </a:lnTo>
                  <a:lnTo>
                    <a:pt x="1655" y="54"/>
                  </a:lnTo>
                  <a:lnTo>
                    <a:pt x="1710" y="81"/>
                  </a:lnTo>
                  <a:lnTo>
                    <a:pt x="1762" y="115"/>
                  </a:lnTo>
                  <a:lnTo>
                    <a:pt x="1808" y="154"/>
                  </a:lnTo>
                  <a:lnTo>
                    <a:pt x="1852" y="198"/>
                  </a:lnTo>
                  <a:lnTo>
                    <a:pt x="1889" y="246"/>
                  </a:lnTo>
                  <a:lnTo>
                    <a:pt x="1923" y="298"/>
                  </a:lnTo>
                  <a:lnTo>
                    <a:pt x="1951" y="355"/>
                  </a:lnTo>
                  <a:lnTo>
                    <a:pt x="1973" y="414"/>
                  </a:lnTo>
                  <a:lnTo>
                    <a:pt x="1990" y="476"/>
                  </a:lnTo>
                  <a:lnTo>
                    <a:pt x="2000" y="542"/>
                  </a:lnTo>
                  <a:lnTo>
                    <a:pt x="2003" y="610"/>
                  </a:lnTo>
                  <a:lnTo>
                    <a:pt x="2003" y="1830"/>
                  </a:lnTo>
                  <a:lnTo>
                    <a:pt x="2000" y="1898"/>
                  </a:lnTo>
                  <a:lnTo>
                    <a:pt x="1990" y="1964"/>
                  </a:lnTo>
                  <a:lnTo>
                    <a:pt x="1973" y="2026"/>
                  </a:lnTo>
                  <a:lnTo>
                    <a:pt x="1951" y="2085"/>
                  </a:lnTo>
                  <a:lnTo>
                    <a:pt x="1923" y="2142"/>
                  </a:lnTo>
                  <a:lnTo>
                    <a:pt x="1889" y="2194"/>
                  </a:lnTo>
                  <a:lnTo>
                    <a:pt x="1852" y="2242"/>
                  </a:lnTo>
                  <a:lnTo>
                    <a:pt x="1808" y="2286"/>
                  </a:lnTo>
                  <a:lnTo>
                    <a:pt x="1762" y="2325"/>
                  </a:lnTo>
                  <a:lnTo>
                    <a:pt x="1710" y="2359"/>
                  </a:lnTo>
                  <a:lnTo>
                    <a:pt x="1655" y="2388"/>
                  </a:lnTo>
                  <a:lnTo>
                    <a:pt x="1595" y="2410"/>
                  </a:lnTo>
                  <a:lnTo>
                    <a:pt x="1535" y="2427"/>
                  </a:lnTo>
                  <a:lnTo>
                    <a:pt x="1470" y="2437"/>
                  </a:lnTo>
                  <a:lnTo>
                    <a:pt x="1403" y="2440"/>
                  </a:lnTo>
                  <a:lnTo>
                    <a:pt x="1336" y="2437"/>
                  </a:lnTo>
                  <a:lnTo>
                    <a:pt x="1271" y="2427"/>
                  </a:lnTo>
                  <a:lnTo>
                    <a:pt x="1210" y="2410"/>
                  </a:lnTo>
                  <a:lnTo>
                    <a:pt x="1150" y="2388"/>
                  </a:lnTo>
                  <a:lnTo>
                    <a:pt x="1095" y="2359"/>
                  </a:lnTo>
                  <a:lnTo>
                    <a:pt x="1043" y="2325"/>
                  </a:lnTo>
                  <a:lnTo>
                    <a:pt x="995" y="2286"/>
                  </a:lnTo>
                  <a:lnTo>
                    <a:pt x="953" y="2242"/>
                  </a:lnTo>
                  <a:lnTo>
                    <a:pt x="914" y="2194"/>
                  </a:lnTo>
                  <a:lnTo>
                    <a:pt x="881" y="2142"/>
                  </a:lnTo>
                  <a:lnTo>
                    <a:pt x="854" y="2085"/>
                  </a:lnTo>
                  <a:lnTo>
                    <a:pt x="830" y="2026"/>
                  </a:lnTo>
                  <a:lnTo>
                    <a:pt x="815" y="1964"/>
                  </a:lnTo>
                  <a:lnTo>
                    <a:pt x="805" y="1898"/>
                  </a:lnTo>
                  <a:lnTo>
                    <a:pt x="801" y="1830"/>
                  </a:lnTo>
                  <a:lnTo>
                    <a:pt x="801" y="610"/>
                  </a:lnTo>
                  <a:lnTo>
                    <a:pt x="805" y="542"/>
                  </a:lnTo>
                  <a:lnTo>
                    <a:pt x="815" y="476"/>
                  </a:lnTo>
                  <a:lnTo>
                    <a:pt x="830" y="414"/>
                  </a:lnTo>
                  <a:lnTo>
                    <a:pt x="854" y="355"/>
                  </a:lnTo>
                  <a:lnTo>
                    <a:pt x="881" y="298"/>
                  </a:lnTo>
                  <a:lnTo>
                    <a:pt x="914" y="246"/>
                  </a:lnTo>
                  <a:lnTo>
                    <a:pt x="953" y="198"/>
                  </a:lnTo>
                  <a:lnTo>
                    <a:pt x="995" y="154"/>
                  </a:lnTo>
                  <a:lnTo>
                    <a:pt x="1043" y="115"/>
                  </a:lnTo>
                  <a:lnTo>
                    <a:pt x="1095" y="81"/>
                  </a:lnTo>
                  <a:lnTo>
                    <a:pt x="1150" y="54"/>
                  </a:lnTo>
                  <a:lnTo>
                    <a:pt x="1210" y="30"/>
                  </a:lnTo>
                  <a:lnTo>
                    <a:pt x="1271" y="14"/>
                  </a:lnTo>
                  <a:lnTo>
                    <a:pt x="1336" y="4"/>
                  </a:lnTo>
                  <a:lnTo>
                    <a:pt x="140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6ED0B2E6-565A-A420-0E94-22D973B006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16760" y="1270866"/>
              <a:ext cx="268896" cy="223494"/>
            </a:xfrm>
            <a:custGeom>
              <a:avLst/>
              <a:gdLst>
                <a:gd name="T0" fmla="*/ 1813 w 4277"/>
                <a:gd name="T1" fmla="*/ 4 h 3555"/>
                <a:gd name="T2" fmla="*/ 1882 w 4277"/>
                <a:gd name="T3" fmla="*/ 26 h 3555"/>
                <a:gd name="T4" fmla="*/ 1942 w 4277"/>
                <a:gd name="T5" fmla="*/ 69 h 3555"/>
                <a:gd name="T6" fmla="*/ 2105 w 4277"/>
                <a:gd name="T7" fmla="*/ 238 h 3555"/>
                <a:gd name="T8" fmla="*/ 2138 w 4277"/>
                <a:gd name="T9" fmla="*/ 303 h 3555"/>
                <a:gd name="T10" fmla="*/ 2149 w 4277"/>
                <a:gd name="T11" fmla="*/ 376 h 3555"/>
                <a:gd name="T12" fmla="*/ 2138 w 4277"/>
                <a:gd name="T13" fmla="*/ 449 h 3555"/>
                <a:gd name="T14" fmla="*/ 2105 w 4277"/>
                <a:gd name="T15" fmla="*/ 513 h 3555"/>
                <a:gd name="T16" fmla="*/ 1182 w 4277"/>
                <a:gd name="T17" fmla="*/ 1444 h 3555"/>
                <a:gd name="T18" fmla="*/ 4037 w 4277"/>
                <a:gd name="T19" fmla="*/ 1442 h 3555"/>
                <a:gd name="T20" fmla="*/ 4120 w 4277"/>
                <a:gd name="T21" fmla="*/ 1457 h 3555"/>
                <a:gd name="T22" fmla="*/ 4190 w 4277"/>
                <a:gd name="T23" fmla="*/ 1496 h 3555"/>
                <a:gd name="T24" fmla="*/ 4243 w 4277"/>
                <a:gd name="T25" fmla="*/ 1557 h 3555"/>
                <a:gd name="T26" fmla="*/ 4273 w 4277"/>
                <a:gd name="T27" fmla="*/ 1632 h 3555"/>
                <a:gd name="T28" fmla="*/ 4277 w 4277"/>
                <a:gd name="T29" fmla="*/ 1871 h 3555"/>
                <a:gd name="T30" fmla="*/ 4263 w 4277"/>
                <a:gd name="T31" fmla="*/ 1954 h 3555"/>
                <a:gd name="T32" fmla="*/ 4221 w 4277"/>
                <a:gd name="T33" fmla="*/ 2025 h 3555"/>
                <a:gd name="T34" fmla="*/ 4159 w 4277"/>
                <a:gd name="T35" fmla="*/ 2078 h 3555"/>
                <a:gd name="T36" fmla="*/ 4082 w 4277"/>
                <a:gd name="T37" fmla="*/ 2108 h 3555"/>
                <a:gd name="T38" fmla="*/ 1172 w 4277"/>
                <a:gd name="T39" fmla="*/ 2112 h 3555"/>
                <a:gd name="T40" fmla="*/ 2105 w 4277"/>
                <a:gd name="T41" fmla="*/ 3047 h 3555"/>
                <a:gd name="T42" fmla="*/ 2138 w 4277"/>
                <a:gd name="T43" fmla="*/ 3109 h 3555"/>
                <a:gd name="T44" fmla="*/ 2149 w 4277"/>
                <a:gd name="T45" fmla="*/ 3181 h 3555"/>
                <a:gd name="T46" fmla="*/ 2138 w 4277"/>
                <a:gd name="T47" fmla="*/ 3254 h 3555"/>
                <a:gd name="T48" fmla="*/ 2105 w 4277"/>
                <a:gd name="T49" fmla="*/ 3319 h 3555"/>
                <a:gd name="T50" fmla="*/ 1942 w 4277"/>
                <a:gd name="T51" fmla="*/ 3486 h 3555"/>
                <a:gd name="T52" fmla="*/ 1882 w 4277"/>
                <a:gd name="T53" fmla="*/ 3529 h 3555"/>
                <a:gd name="T54" fmla="*/ 1813 w 4277"/>
                <a:gd name="T55" fmla="*/ 3552 h 3555"/>
                <a:gd name="T56" fmla="*/ 1739 w 4277"/>
                <a:gd name="T57" fmla="*/ 3552 h 3555"/>
                <a:gd name="T58" fmla="*/ 1670 w 4277"/>
                <a:gd name="T59" fmla="*/ 3529 h 3555"/>
                <a:gd name="T60" fmla="*/ 1610 w 4277"/>
                <a:gd name="T61" fmla="*/ 3486 h 3555"/>
                <a:gd name="T62" fmla="*/ 44 w 4277"/>
                <a:gd name="T63" fmla="*/ 1915 h 3555"/>
                <a:gd name="T64" fmla="*/ 12 w 4277"/>
                <a:gd name="T65" fmla="*/ 1850 h 3555"/>
                <a:gd name="T66" fmla="*/ 0 w 4277"/>
                <a:gd name="T67" fmla="*/ 1778 h 3555"/>
                <a:gd name="T68" fmla="*/ 12 w 4277"/>
                <a:gd name="T69" fmla="*/ 1705 h 3555"/>
                <a:gd name="T70" fmla="*/ 44 w 4277"/>
                <a:gd name="T71" fmla="*/ 1640 h 3555"/>
                <a:gd name="T72" fmla="*/ 1610 w 4277"/>
                <a:gd name="T73" fmla="*/ 69 h 3555"/>
                <a:gd name="T74" fmla="*/ 1670 w 4277"/>
                <a:gd name="T75" fmla="*/ 26 h 3555"/>
                <a:gd name="T76" fmla="*/ 1739 w 4277"/>
                <a:gd name="T77" fmla="*/ 4 h 3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77" h="3555">
                  <a:moveTo>
                    <a:pt x="1775" y="0"/>
                  </a:moveTo>
                  <a:lnTo>
                    <a:pt x="1813" y="4"/>
                  </a:lnTo>
                  <a:lnTo>
                    <a:pt x="1848" y="12"/>
                  </a:lnTo>
                  <a:lnTo>
                    <a:pt x="1882" y="26"/>
                  </a:lnTo>
                  <a:lnTo>
                    <a:pt x="1913" y="46"/>
                  </a:lnTo>
                  <a:lnTo>
                    <a:pt x="1942" y="69"/>
                  </a:lnTo>
                  <a:lnTo>
                    <a:pt x="2081" y="209"/>
                  </a:lnTo>
                  <a:lnTo>
                    <a:pt x="2105" y="238"/>
                  </a:lnTo>
                  <a:lnTo>
                    <a:pt x="2125" y="269"/>
                  </a:lnTo>
                  <a:lnTo>
                    <a:pt x="2138" y="303"/>
                  </a:lnTo>
                  <a:lnTo>
                    <a:pt x="2147" y="338"/>
                  </a:lnTo>
                  <a:lnTo>
                    <a:pt x="2149" y="376"/>
                  </a:lnTo>
                  <a:lnTo>
                    <a:pt x="2147" y="412"/>
                  </a:lnTo>
                  <a:lnTo>
                    <a:pt x="2138" y="449"/>
                  </a:lnTo>
                  <a:lnTo>
                    <a:pt x="2125" y="482"/>
                  </a:lnTo>
                  <a:lnTo>
                    <a:pt x="2105" y="513"/>
                  </a:lnTo>
                  <a:lnTo>
                    <a:pt x="2081" y="542"/>
                  </a:lnTo>
                  <a:lnTo>
                    <a:pt x="1182" y="1444"/>
                  </a:lnTo>
                  <a:lnTo>
                    <a:pt x="4043" y="1444"/>
                  </a:lnTo>
                  <a:lnTo>
                    <a:pt x="4037" y="1442"/>
                  </a:lnTo>
                  <a:lnTo>
                    <a:pt x="4079" y="1446"/>
                  </a:lnTo>
                  <a:lnTo>
                    <a:pt x="4120" y="1457"/>
                  </a:lnTo>
                  <a:lnTo>
                    <a:pt x="4156" y="1474"/>
                  </a:lnTo>
                  <a:lnTo>
                    <a:pt x="4190" y="1496"/>
                  </a:lnTo>
                  <a:lnTo>
                    <a:pt x="4220" y="1524"/>
                  </a:lnTo>
                  <a:lnTo>
                    <a:pt x="4243" y="1557"/>
                  </a:lnTo>
                  <a:lnTo>
                    <a:pt x="4261" y="1592"/>
                  </a:lnTo>
                  <a:lnTo>
                    <a:pt x="4273" y="1632"/>
                  </a:lnTo>
                  <a:lnTo>
                    <a:pt x="4277" y="1674"/>
                  </a:lnTo>
                  <a:lnTo>
                    <a:pt x="4277" y="1871"/>
                  </a:lnTo>
                  <a:lnTo>
                    <a:pt x="4273" y="1914"/>
                  </a:lnTo>
                  <a:lnTo>
                    <a:pt x="4263" y="1954"/>
                  </a:lnTo>
                  <a:lnTo>
                    <a:pt x="4244" y="1991"/>
                  </a:lnTo>
                  <a:lnTo>
                    <a:pt x="4221" y="2025"/>
                  </a:lnTo>
                  <a:lnTo>
                    <a:pt x="4192" y="2054"/>
                  </a:lnTo>
                  <a:lnTo>
                    <a:pt x="4159" y="2078"/>
                  </a:lnTo>
                  <a:lnTo>
                    <a:pt x="4122" y="2096"/>
                  </a:lnTo>
                  <a:lnTo>
                    <a:pt x="4082" y="2108"/>
                  </a:lnTo>
                  <a:lnTo>
                    <a:pt x="4041" y="2112"/>
                  </a:lnTo>
                  <a:lnTo>
                    <a:pt x="1172" y="2112"/>
                  </a:lnTo>
                  <a:lnTo>
                    <a:pt x="2081" y="3018"/>
                  </a:lnTo>
                  <a:lnTo>
                    <a:pt x="2105" y="3047"/>
                  </a:lnTo>
                  <a:lnTo>
                    <a:pt x="2125" y="3077"/>
                  </a:lnTo>
                  <a:lnTo>
                    <a:pt x="2138" y="3109"/>
                  </a:lnTo>
                  <a:lnTo>
                    <a:pt x="2147" y="3144"/>
                  </a:lnTo>
                  <a:lnTo>
                    <a:pt x="2149" y="3181"/>
                  </a:lnTo>
                  <a:lnTo>
                    <a:pt x="2147" y="3218"/>
                  </a:lnTo>
                  <a:lnTo>
                    <a:pt x="2138" y="3254"/>
                  </a:lnTo>
                  <a:lnTo>
                    <a:pt x="2125" y="3287"/>
                  </a:lnTo>
                  <a:lnTo>
                    <a:pt x="2105" y="3319"/>
                  </a:lnTo>
                  <a:lnTo>
                    <a:pt x="2081" y="3347"/>
                  </a:lnTo>
                  <a:lnTo>
                    <a:pt x="1942" y="3486"/>
                  </a:lnTo>
                  <a:lnTo>
                    <a:pt x="1913" y="3511"/>
                  </a:lnTo>
                  <a:lnTo>
                    <a:pt x="1882" y="3529"/>
                  </a:lnTo>
                  <a:lnTo>
                    <a:pt x="1848" y="3543"/>
                  </a:lnTo>
                  <a:lnTo>
                    <a:pt x="1813" y="3552"/>
                  </a:lnTo>
                  <a:lnTo>
                    <a:pt x="1775" y="3555"/>
                  </a:lnTo>
                  <a:lnTo>
                    <a:pt x="1739" y="3552"/>
                  </a:lnTo>
                  <a:lnTo>
                    <a:pt x="1703" y="3543"/>
                  </a:lnTo>
                  <a:lnTo>
                    <a:pt x="1670" y="3529"/>
                  </a:lnTo>
                  <a:lnTo>
                    <a:pt x="1639" y="3511"/>
                  </a:lnTo>
                  <a:lnTo>
                    <a:pt x="1610" y="3486"/>
                  </a:lnTo>
                  <a:lnTo>
                    <a:pt x="69" y="1944"/>
                  </a:lnTo>
                  <a:lnTo>
                    <a:pt x="44" y="1915"/>
                  </a:lnTo>
                  <a:lnTo>
                    <a:pt x="25" y="1884"/>
                  </a:lnTo>
                  <a:lnTo>
                    <a:pt x="12" y="1850"/>
                  </a:lnTo>
                  <a:lnTo>
                    <a:pt x="3" y="1815"/>
                  </a:lnTo>
                  <a:lnTo>
                    <a:pt x="0" y="1778"/>
                  </a:lnTo>
                  <a:lnTo>
                    <a:pt x="3" y="1740"/>
                  </a:lnTo>
                  <a:lnTo>
                    <a:pt x="12" y="1705"/>
                  </a:lnTo>
                  <a:lnTo>
                    <a:pt x="25" y="1671"/>
                  </a:lnTo>
                  <a:lnTo>
                    <a:pt x="44" y="1640"/>
                  </a:lnTo>
                  <a:lnTo>
                    <a:pt x="69" y="1611"/>
                  </a:lnTo>
                  <a:lnTo>
                    <a:pt x="1610" y="69"/>
                  </a:lnTo>
                  <a:lnTo>
                    <a:pt x="1639" y="44"/>
                  </a:lnTo>
                  <a:lnTo>
                    <a:pt x="1670" y="26"/>
                  </a:lnTo>
                  <a:lnTo>
                    <a:pt x="1703" y="12"/>
                  </a:lnTo>
                  <a:lnTo>
                    <a:pt x="1739" y="4"/>
                  </a:lnTo>
                  <a:lnTo>
                    <a:pt x="177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CABA9336-E961-6F47-C698-7BAD016DE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31" y="1270866"/>
              <a:ext cx="268896" cy="223494"/>
            </a:xfrm>
            <a:custGeom>
              <a:avLst/>
              <a:gdLst>
                <a:gd name="T0" fmla="*/ 1813 w 4277"/>
                <a:gd name="T1" fmla="*/ 4 h 3555"/>
                <a:gd name="T2" fmla="*/ 1882 w 4277"/>
                <a:gd name="T3" fmla="*/ 26 h 3555"/>
                <a:gd name="T4" fmla="*/ 1942 w 4277"/>
                <a:gd name="T5" fmla="*/ 69 h 3555"/>
                <a:gd name="T6" fmla="*/ 2105 w 4277"/>
                <a:gd name="T7" fmla="*/ 238 h 3555"/>
                <a:gd name="T8" fmla="*/ 2138 w 4277"/>
                <a:gd name="T9" fmla="*/ 303 h 3555"/>
                <a:gd name="T10" fmla="*/ 2149 w 4277"/>
                <a:gd name="T11" fmla="*/ 376 h 3555"/>
                <a:gd name="T12" fmla="*/ 2138 w 4277"/>
                <a:gd name="T13" fmla="*/ 449 h 3555"/>
                <a:gd name="T14" fmla="*/ 2105 w 4277"/>
                <a:gd name="T15" fmla="*/ 513 h 3555"/>
                <a:gd name="T16" fmla="*/ 1182 w 4277"/>
                <a:gd name="T17" fmla="*/ 1444 h 3555"/>
                <a:gd name="T18" fmla="*/ 4037 w 4277"/>
                <a:gd name="T19" fmla="*/ 1442 h 3555"/>
                <a:gd name="T20" fmla="*/ 4120 w 4277"/>
                <a:gd name="T21" fmla="*/ 1457 h 3555"/>
                <a:gd name="T22" fmla="*/ 4190 w 4277"/>
                <a:gd name="T23" fmla="*/ 1496 h 3555"/>
                <a:gd name="T24" fmla="*/ 4243 w 4277"/>
                <a:gd name="T25" fmla="*/ 1557 h 3555"/>
                <a:gd name="T26" fmla="*/ 4273 w 4277"/>
                <a:gd name="T27" fmla="*/ 1632 h 3555"/>
                <a:gd name="T28" fmla="*/ 4277 w 4277"/>
                <a:gd name="T29" fmla="*/ 1871 h 3555"/>
                <a:gd name="T30" fmla="*/ 4263 w 4277"/>
                <a:gd name="T31" fmla="*/ 1954 h 3555"/>
                <a:gd name="T32" fmla="*/ 4221 w 4277"/>
                <a:gd name="T33" fmla="*/ 2025 h 3555"/>
                <a:gd name="T34" fmla="*/ 4159 w 4277"/>
                <a:gd name="T35" fmla="*/ 2078 h 3555"/>
                <a:gd name="T36" fmla="*/ 4082 w 4277"/>
                <a:gd name="T37" fmla="*/ 2108 h 3555"/>
                <a:gd name="T38" fmla="*/ 1172 w 4277"/>
                <a:gd name="T39" fmla="*/ 2112 h 3555"/>
                <a:gd name="T40" fmla="*/ 2105 w 4277"/>
                <a:gd name="T41" fmla="*/ 3047 h 3555"/>
                <a:gd name="T42" fmla="*/ 2138 w 4277"/>
                <a:gd name="T43" fmla="*/ 3109 h 3555"/>
                <a:gd name="T44" fmla="*/ 2149 w 4277"/>
                <a:gd name="T45" fmla="*/ 3181 h 3555"/>
                <a:gd name="T46" fmla="*/ 2138 w 4277"/>
                <a:gd name="T47" fmla="*/ 3254 h 3555"/>
                <a:gd name="T48" fmla="*/ 2105 w 4277"/>
                <a:gd name="T49" fmla="*/ 3319 h 3555"/>
                <a:gd name="T50" fmla="*/ 1942 w 4277"/>
                <a:gd name="T51" fmla="*/ 3486 h 3555"/>
                <a:gd name="T52" fmla="*/ 1882 w 4277"/>
                <a:gd name="T53" fmla="*/ 3529 h 3555"/>
                <a:gd name="T54" fmla="*/ 1813 w 4277"/>
                <a:gd name="T55" fmla="*/ 3552 h 3555"/>
                <a:gd name="T56" fmla="*/ 1739 w 4277"/>
                <a:gd name="T57" fmla="*/ 3552 h 3555"/>
                <a:gd name="T58" fmla="*/ 1670 w 4277"/>
                <a:gd name="T59" fmla="*/ 3529 h 3555"/>
                <a:gd name="T60" fmla="*/ 1610 w 4277"/>
                <a:gd name="T61" fmla="*/ 3486 h 3555"/>
                <a:gd name="T62" fmla="*/ 44 w 4277"/>
                <a:gd name="T63" fmla="*/ 1915 h 3555"/>
                <a:gd name="T64" fmla="*/ 12 w 4277"/>
                <a:gd name="T65" fmla="*/ 1850 h 3555"/>
                <a:gd name="T66" fmla="*/ 0 w 4277"/>
                <a:gd name="T67" fmla="*/ 1778 h 3555"/>
                <a:gd name="T68" fmla="*/ 12 w 4277"/>
                <a:gd name="T69" fmla="*/ 1705 h 3555"/>
                <a:gd name="T70" fmla="*/ 44 w 4277"/>
                <a:gd name="T71" fmla="*/ 1640 h 3555"/>
                <a:gd name="T72" fmla="*/ 1610 w 4277"/>
                <a:gd name="T73" fmla="*/ 69 h 3555"/>
                <a:gd name="T74" fmla="*/ 1670 w 4277"/>
                <a:gd name="T75" fmla="*/ 26 h 3555"/>
                <a:gd name="T76" fmla="*/ 1739 w 4277"/>
                <a:gd name="T77" fmla="*/ 4 h 3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77" h="3555">
                  <a:moveTo>
                    <a:pt x="1775" y="0"/>
                  </a:moveTo>
                  <a:lnTo>
                    <a:pt x="1813" y="4"/>
                  </a:lnTo>
                  <a:lnTo>
                    <a:pt x="1848" y="12"/>
                  </a:lnTo>
                  <a:lnTo>
                    <a:pt x="1882" y="26"/>
                  </a:lnTo>
                  <a:lnTo>
                    <a:pt x="1913" y="46"/>
                  </a:lnTo>
                  <a:lnTo>
                    <a:pt x="1942" y="69"/>
                  </a:lnTo>
                  <a:lnTo>
                    <a:pt x="2081" y="209"/>
                  </a:lnTo>
                  <a:lnTo>
                    <a:pt x="2105" y="238"/>
                  </a:lnTo>
                  <a:lnTo>
                    <a:pt x="2125" y="269"/>
                  </a:lnTo>
                  <a:lnTo>
                    <a:pt x="2138" y="303"/>
                  </a:lnTo>
                  <a:lnTo>
                    <a:pt x="2147" y="338"/>
                  </a:lnTo>
                  <a:lnTo>
                    <a:pt x="2149" y="376"/>
                  </a:lnTo>
                  <a:lnTo>
                    <a:pt x="2147" y="412"/>
                  </a:lnTo>
                  <a:lnTo>
                    <a:pt x="2138" y="449"/>
                  </a:lnTo>
                  <a:lnTo>
                    <a:pt x="2125" y="482"/>
                  </a:lnTo>
                  <a:lnTo>
                    <a:pt x="2105" y="513"/>
                  </a:lnTo>
                  <a:lnTo>
                    <a:pt x="2081" y="542"/>
                  </a:lnTo>
                  <a:lnTo>
                    <a:pt x="1182" y="1444"/>
                  </a:lnTo>
                  <a:lnTo>
                    <a:pt x="4043" y="1444"/>
                  </a:lnTo>
                  <a:lnTo>
                    <a:pt x="4037" y="1442"/>
                  </a:lnTo>
                  <a:lnTo>
                    <a:pt x="4079" y="1446"/>
                  </a:lnTo>
                  <a:lnTo>
                    <a:pt x="4120" y="1457"/>
                  </a:lnTo>
                  <a:lnTo>
                    <a:pt x="4156" y="1474"/>
                  </a:lnTo>
                  <a:lnTo>
                    <a:pt x="4190" y="1496"/>
                  </a:lnTo>
                  <a:lnTo>
                    <a:pt x="4220" y="1524"/>
                  </a:lnTo>
                  <a:lnTo>
                    <a:pt x="4243" y="1557"/>
                  </a:lnTo>
                  <a:lnTo>
                    <a:pt x="4261" y="1592"/>
                  </a:lnTo>
                  <a:lnTo>
                    <a:pt x="4273" y="1632"/>
                  </a:lnTo>
                  <a:lnTo>
                    <a:pt x="4277" y="1674"/>
                  </a:lnTo>
                  <a:lnTo>
                    <a:pt x="4277" y="1871"/>
                  </a:lnTo>
                  <a:lnTo>
                    <a:pt x="4273" y="1914"/>
                  </a:lnTo>
                  <a:lnTo>
                    <a:pt x="4263" y="1954"/>
                  </a:lnTo>
                  <a:lnTo>
                    <a:pt x="4244" y="1991"/>
                  </a:lnTo>
                  <a:lnTo>
                    <a:pt x="4221" y="2025"/>
                  </a:lnTo>
                  <a:lnTo>
                    <a:pt x="4192" y="2054"/>
                  </a:lnTo>
                  <a:lnTo>
                    <a:pt x="4159" y="2078"/>
                  </a:lnTo>
                  <a:lnTo>
                    <a:pt x="4122" y="2096"/>
                  </a:lnTo>
                  <a:lnTo>
                    <a:pt x="4082" y="2108"/>
                  </a:lnTo>
                  <a:lnTo>
                    <a:pt x="4041" y="2112"/>
                  </a:lnTo>
                  <a:lnTo>
                    <a:pt x="1172" y="2112"/>
                  </a:lnTo>
                  <a:lnTo>
                    <a:pt x="2081" y="3018"/>
                  </a:lnTo>
                  <a:lnTo>
                    <a:pt x="2105" y="3047"/>
                  </a:lnTo>
                  <a:lnTo>
                    <a:pt x="2125" y="3077"/>
                  </a:lnTo>
                  <a:lnTo>
                    <a:pt x="2138" y="3109"/>
                  </a:lnTo>
                  <a:lnTo>
                    <a:pt x="2147" y="3144"/>
                  </a:lnTo>
                  <a:lnTo>
                    <a:pt x="2149" y="3181"/>
                  </a:lnTo>
                  <a:lnTo>
                    <a:pt x="2147" y="3218"/>
                  </a:lnTo>
                  <a:lnTo>
                    <a:pt x="2138" y="3254"/>
                  </a:lnTo>
                  <a:lnTo>
                    <a:pt x="2125" y="3287"/>
                  </a:lnTo>
                  <a:lnTo>
                    <a:pt x="2105" y="3319"/>
                  </a:lnTo>
                  <a:lnTo>
                    <a:pt x="2081" y="3347"/>
                  </a:lnTo>
                  <a:lnTo>
                    <a:pt x="1942" y="3486"/>
                  </a:lnTo>
                  <a:lnTo>
                    <a:pt x="1913" y="3511"/>
                  </a:lnTo>
                  <a:lnTo>
                    <a:pt x="1882" y="3529"/>
                  </a:lnTo>
                  <a:lnTo>
                    <a:pt x="1848" y="3543"/>
                  </a:lnTo>
                  <a:lnTo>
                    <a:pt x="1813" y="3552"/>
                  </a:lnTo>
                  <a:lnTo>
                    <a:pt x="1775" y="3555"/>
                  </a:lnTo>
                  <a:lnTo>
                    <a:pt x="1739" y="3552"/>
                  </a:lnTo>
                  <a:lnTo>
                    <a:pt x="1703" y="3543"/>
                  </a:lnTo>
                  <a:lnTo>
                    <a:pt x="1670" y="3529"/>
                  </a:lnTo>
                  <a:lnTo>
                    <a:pt x="1639" y="3511"/>
                  </a:lnTo>
                  <a:lnTo>
                    <a:pt x="1610" y="3486"/>
                  </a:lnTo>
                  <a:lnTo>
                    <a:pt x="69" y="1944"/>
                  </a:lnTo>
                  <a:lnTo>
                    <a:pt x="44" y="1915"/>
                  </a:lnTo>
                  <a:lnTo>
                    <a:pt x="25" y="1884"/>
                  </a:lnTo>
                  <a:lnTo>
                    <a:pt x="12" y="1850"/>
                  </a:lnTo>
                  <a:lnTo>
                    <a:pt x="3" y="1815"/>
                  </a:lnTo>
                  <a:lnTo>
                    <a:pt x="0" y="1778"/>
                  </a:lnTo>
                  <a:lnTo>
                    <a:pt x="3" y="1740"/>
                  </a:lnTo>
                  <a:lnTo>
                    <a:pt x="12" y="1705"/>
                  </a:lnTo>
                  <a:lnTo>
                    <a:pt x="25" y="1671"/>
                  </a:lnTo>
                  <a:lnTo>
                    <a:pt x="44" y="1640"/>
                  </a:lnTo>
                  <a:lnTo>
                    <a:pt x="69" y="1611"/>
                  </a:lnTo>
                  <a:lnTo>
                    <a:pt x="1610" y="69"/>
                  </a:lnTo>
                  <a:lnTo>
                    <a:pt x="1639" y="44"/>
                  </a:lnTo>
                  <a:lnTo>
                    <a:pt x="1670" y="26"/>
                  </a:lnTo>
                  <a:lnTo>
                    <a:pt x="1703" y="12"/>
                  </a:lnTo>
                  <a:lnTo>
                    <a:pt x="1739" y="4"/>
                  </a:lnTo>
                  <a:lnTo>
                    <a:pt x="177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6C08E943-F9F0-6DD8-CB0B-303FC54271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5217" y="1245834"/>
              <a:ext cx="306892" cy="273559"/>
            </a:xfrm>
            <a:custGeom>
              <a:avLst/>
              <a:gdLst>
                <a:gd name="T0" fmla="*/ 451 w 3735"/>
                <a:gd name="T1" fmla="*/ 1723 h 3331"/>
                <a:gd name="T2" fmla="*/ 594 w 3735"/>
                <a:gd name="T3" fmla="*/ 1726 h 3331"/>
                <a:gd name="T4" fmla="*/ 645 w 3735"/>
                <a:gd name="T5" fmla="*/ 1751 h 3331"/>
                <a:gd name="T6" fmla="*/ 681 w 3735"/>
                <a:gd name="T7" fmla="*/ 1795 h 3331"/>
                <a:gd name="T8" fmla="*/ 694 w 3735"/>
                <a:gd name="T9" fmla="*/ 1853 h 3331"/>
                <a:gd name="T10" fmla="*/ 1324 w 3735"/>
                <a:gd name="T11" fmla="*/ 3070 h 3331"/>
                <a:gd name="T12" fmla="*/ 1328 w 3735"/>
                <a:gd name="T13" fmla="*/ 2149 h 3331"/>
                <a:gd name="T14" fmla="*/ 1352 w 3735"/>
                <a:gd name="T15" fmla="*/ 2098 h 3331"/>
                <a:gd name="T16" fmla="*/ 1397 w 3735"/>
                <a:gd name="T17" fmla="*/ 2062 h 3331"/>
                <a:gd name="T18" fmla="*/ 1454 w 3735"/>
                <a:gd name="T19" fmla="*/ 2048 h 3331"/>
                <a:gd name="T20" fmla="*/ 2288 w 3735"/>
                <a:gd name="T21" fmla="*/ 2053 h 3331"/>
                <a:gd name="T22" fmla="*/ 2339 w 3735"/>
                <a:gd name="T23" fmla="*/ 2078 h 3331"/>
                <a:gd name="T24" fmla="*/ 2375 w 3735"/>
                <a:gd name="T25" fmla="*/ 2122 h 3331"/>
                <a:gd name="T26" fmla="*/ 2389 w 3735"/>
                <a:gd name="T27" fmla="*/ 2180 h 3331"/>
                <a:gd name="T28" fmla="*/ 2975 w 3735"/>
                <a:gd name="T29" fmla="*/ 3070 h 3331"/>
                <a:gd name="T30" fmla="*/ 2978 w 3735"/>
                <a:gd name="T31" fmla="*/ 1824 h 3331"/>
                <a:gd name="T32" fmla="*/ 3004 w 3735"/>
                <a:gd name="T33" fmla="*/ 1772 h 3331"/>
                <a:gd name="T34" fmla="*/ 3048 w 3735"/>
                <a:gd name="T35" fmla="*/ 1737 h 3331"/>
                <a:gd name="T36" fmla="*/ 3105 w 3735"/>
                <a:gd name="T37" fmla="*/ 1723 h 3331"/>
                <a:gd name="T38" fmla="*/ 1902 w 3735"/>
                <a:gd name="T39" fmla="*/ 315 h 3331"/>
                <a:gd name="T40" fmla="*/ 1931 w 3735"/>
                <a:gd name="T41" fmla="*/ 3 h 3331"/>
                <a:gd name="T42" fmla="*/ 1978 w 3735"/>
                <a:gd name="T43" fmla="*/ 22 h 3331"/>
                <a:gd name="T44" fmla="*/ 3696 w 3735"/>
                <a:gd name="T45" fmla="*/ 1761 h 3331"/>
                <a:gd name="T46" fmla="*/ 3724 w 3735"/>
                <a:gd name="T47" fmla="*/ 1805 h 3331"/>
                <a:gd name="T48" fmla="*/ 3735 w 3735"/>
                <a:gd name="T49" fmla="*/ 1853 h 3331"/>
                <a:gd name="T50" fmla="*/ 3724 w 3735"/>
                <a:gd name="T51" fmla="*/ 1903 h 3331"/>
                <a:gd name="T52" fmla="*/ 3696 w 3735"/>
                <a:gd name="T53" fmla="*/ 1945 h 3331"/>
                <a:gd name="T54" fmla="*/ 3655 w 3735"/>
                <a:gd name="T55" fmla="*/ 1973 h 3331"/>
                <a:gd name="T56" fmla="*/ 3605 w 3735"/>
                <a:gd name="T57" fmla="*/ 1984 h 3331"/>
                <a:gd name="T58" fmla="*/ 3236 w 3735"/>
                <a:gd name="T59" fmla="*/ 3200 h 3331"/>
                <a:gd name="T60" fmla="*/ 3223 w 3735"/>
                <a:gd name="T61" fmla="*/ 3257 h 3331"/>
                <a:gd name="T62" fmla="*/ 3186 w 3735"/>
                <a:gd name="T63" fmla="*/ 3302 h 3331"/>
                <a:gd name="T64" fmla="*/ 3135 w 3735"/>
                <a:gd name="T65" fmla="*/ 3327 h 3331"/>
                <a:gd name="T66" fmla="*/ 2258 w 3735"/>
                <a:gd name="T67" fmla="*/ 3331 h 3331"/>
                <a:gd name="T68" fmla="*/ 2201 w 3735"/>
                <a:gd name="T69" fmla="*/ 3317 h 3331"/>
                <a:gd name="T70" fmla="*/ 2157 w 3735"/>
                <a:gd name="T71" fmla="*/ 3282 h 3331"/>
                <a:gd name="T72" fmla="*/ 2131 w 3735"/>
                <a:gd name="T73" fmla="*/ 3230 h 3331"/>
                <a:gd name="T74" fmla="*/ 2127 w 3735"/>
                <a:gd name="T75" fmla="*/ 2310 h 3331"/>
                <a:gd name="T76" fmla="*/ 1585 w 3735"/>
                <a:gd name="T77" fmla="*/ 3200 h 3331"/>
                <a:gd name="T78" fmla="*/ 1571 w 3735"/>
                <a:gd name="T79" fmla="*/ 3257 h 3331"/>
                <a:gd name="T80" fmla="*/ 1536 w 3735"/>
                <a:gd name="T81" fmla="*/ 3302 h 3331"/>
                <a:gd name="T82" fmla="*/ 1484 w 3735"/>
                <a:gd name="T83" fmla="*/ 3327 h 3331"/>
                <a:gd name="T84" fmla="*/ 563 w 3735"/>
                <a:gd name="T85" fmla="*/ 3331 h 3331"/>
                <a:gd name="T86" fmla="*/ 506 w 3735"/>
                <a:gd name="T87" fmla="*/ 3317 h 3331"/>
                <a:gd name="T88" fmla="*/ 462 w 3735"/>
                <a:gd name="T89" fmla="*/ 3282 h 3331"/>
                <a:gd name="T90" fmla="*/ 436 w 3735"/>
                <a:gd name="T91" fmla="*/ 3230 h 3331"/>
                <a:gd name="T92" fmla="*/ 433 w 3735"/>
                <a:gd name="T93" fmla="*/ 1984 h 3331"/>
                <a:gd name="T94" fmla="*/ 103 w 3735"/>
                <a:gd name="T95" fmla="*/ 1981 h 3331"/>
                <a:gd name="T96" fmla="*/ 57 w 3735"/>
                <a:gd name="T97" fmla="*/ 1962 h 3331"/>
                <a:gd name="T98" fmla="*/ 22 w 3735"/>
                <a:gd name="T99" fmla="*/ 1927 h 3331"/>
                <a:gd name="T100" fmla="*/ 2 w 3735"/>
                <a:gd name="T101" fmla="*/ 1878 h 3331"/>
                <a:gd name="T102" fmla="*/ 2 w 3735"/>
                <a:gd name="T103" fmla="*/ 1826 h 3331"/>
                <a:gd name="T104" fmla="*/ 23 w 3735"/>
                <a:gd name="T105" fmla="*/ 1780 h 3331"/>
                <a:gd name="T106" fmla="*/ 1815 w 3735"/>
                <a:gd name="T107" fmla="*/ 36 h 3331"/>
                <a:gd name="T108" fmla="*/ 1858 w 3735"/>
                <a:gd name="T109" fmla="*/ 9 h 3331"/>
                <a:gd name="T110" fmla="*/ 1906 w 3735"/>
                <a:gd name="T111" fmla="*/ 0 h 3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35" h="3331">
                  <a:moveTo>
                    <a:pt x="1902" y="315"/>
                  </a:moveTo>
                  <a:lnTo>
                    <a:pt x="451" y="1723"/>
                  </a:lnTo>
                  <a:lnTo>
                    <a:pt x="563" y="1723"/>
                  </a:lnTo>
                  <a:lnTo>
                    <a:pt x="594" y="1726"/>
                  </a:lnTo>
                  <a:lnTo>
                    <a:pt x="621" y="1737"/>
                  </a:lnTo>
                  <a:lnTo>
                    <a:pt x="645" y="1751"/>
                  </a:lnTo>
                  <a:lnTo>
                    <a:pt x="665" y="1772"/>
                  </a:lnTo>
                  <a:lnTo>
                    <a:pt x="681" y="1795"/>
                  </a:lnTo>
                  <a:lnTo>
                    <a:pt x="690" y="1824"/>
                  </a:lnTo>
                  <a:lnTo>
                    <a:pt x="694" y="1853"/>
                  </a:lnTo>
                  <a:lnTo>
                    <a:pt x="694" y="3070"/>
                  </a:lnTo>
                  <a:lnTo>
                    <a:pt x="1324" y="3070"/>
                  </a:lnTo>
                  <a:lnTo>
                    <a:pt x="1324" y="2180"/>
                  </a:lnTo>
                  <a:lnTo>
                    <a:pt x="1328" y="2149"/>
                  </a:lnTo>
                  <a:lnTo>
                    <a:pt x="1337" y="2122"/>
                  </a:lnTo>
                  <a:lnTo>
                    <a:pt x="1352" y="2098"/>
                  </a:lnTo>
                  <a:lnTo>
                    <a:pt x="1373" y="2078"/>
                  </a:lnTo>
                  <a:lnTo>
                    <a:pt x="1397" y="2062"/>
                  </a:lnTo>
                  <a:lnTo>
                    <a:pt x="1425" y="2053"/>
                  </a:lnTo>
                  <a:lnTo>
                    <a:pt x="1454" y="2048"/>
                  </a:lnTo>
                  <a:lnTo>
                    <a:pt x="2258" y="2048"/>
                  </a:lnTo>
                  <a:lnTo>
                    <a:pt x="2288" y="2053"/>
                  </a:lnTo>
                  <a:lnTo>
                    <a:pt x="2315" y="2062"/>
                  </a:lnTo>
                  <a:lnTo>
                    <a:pt x="2339" y="2078"/>
                  </a:lnTo>
                  <a:lnTo>
                    <a:pt x="2359" y="2098"/>
                  </a:lnTo>
                  <a:lnTo>
                    <a:pt x="2375" y="2122"/>
                  </a:lnTo>
                  <a:lnTo>
                    <a:pt x="2384" y="2149"/>
                  </a:lnTo>
                  <a:lnTo>
                    <a:pt x="2389" y="2180"/>
                  </a:lnTo>
                  <a:lnTo>
                    <a:pt x="2389" y="3070"/>
                  </a:lnTo>
                  <a:lnTo>
                    <a:pt x="2975" y="3070"/>
                  </a:lnTo>
                  <a:lnTo>
                    <a:pt x="2975" y="1853"/>
                  </a:lnTo>
                  <a:lnTo>
                    <a:pt x="2978" y="1824"/>
                  </a:lnTo>
                  <a:lnTo>
                    <a:pt x="2988" y="1795"/>
                  </a:lnTo>
                  <a:lnTo>
                    <a:pt x="3004" y="1772"/>
                  </a:lnTo>
                  <a:lnTo>
                    <a:pt x="3024" y="1751"/>
                  </a:lnTo>
                  <a:lnTo>
                    <a:pt x="3048" y="1737"/>
                  </a:lnTo>
                  <a:lnTo>
                    <a:pt x="3075" y="1726"/>
                  </a:lnTo>
                  <a:lnTo>
                    <a:pt x="3105" y="1723"/>
                  </a:lnTo>
                  <a:lnTo>
                    <a:pt x="3292" y="1723"/>
                  </a:lnTo>
                  <a:lnTo>
                    <a:pt x="1902" y="315"/>
                  </a:lnTo>
                  <a:close/>
                  <a:moveTo>
                    <a:pt x="1906" y="0"/>
                  </a:moveTo>
                  <a:lnTo>
                    <a:pt x="1931" y="3"/>
                  </a:lnTo>
                  <a:lnTo>
                    <a:pt x="1955" y="10"/>
                  </a:lnTo>
                  <a:lnTo>
                    <a:pt x="1978" y="22"/>
                  </a:lnTo>
                  <a:lnTo>
                    <a:pt x="1997" y="38"/>
                  </a:lnTo>
                  <a:lnTo>
                    <a:pt x="3696" y="1761"/>
                  </a:lnTo>
                  <a:lnTo>
                    <a:pt x="3713" y="1782"/>
                  </a:lnTo>
                  <a:lnTo>
                    <a:pt x="3724" y="1805"/>
                  </a:lnTo>
                  <a:lnTo>
                    <a:pt x="3731" y="1828"/>
                  </a:lnTo>
                  <a:lnTo>
                    <a:pt x="3735" y="1853"/>
                  </a:lnTo>
                  <a:lnTo>
                    <a:pt x="3731" y="1878"/>
                  </a:lnTo>
                  <a:lnTo>
                    <a:pt x="3724" y="1903"/>
                  </a:lnTo>
                  <a:lnTo>
                    <a:pt x="3712" y="1926"/>
                  </a:lnTo>
                  <a:lnTo>
                    <a:pt x="3696" y="1945"/>
                  </a:lnTo>
                  <a:lnTo>
                    <a:pt x="3677" y="1961"/>
                  </a:lnTo>
                  <a:lnTo>
                    <a:pt x="3655" y="1973"/>
                  </a:lnTo>
                  <a:lnTo>
                    <a:pt x="3630" y="1981"/>
                  </a:lnTo>
                  <a:lnTo>
                    <a:pt x="3605" y="1984"/>
                  </a:lnTo>
                  <a:lnTo>
                    <a:pt x="3236" y="1984"/>
                  </a:lnTo>
                  <a:lnTo>
                    <a:pt x="3236" y="3200"/>
                  </a:lnTo>
                  <a:lnTo>
                    <a:pt x="3232" y="3230"/>
                  </a:lnTo>
                  <a:lnTo>
                    <a:pt x="3223" y="3257"/>
                  </a:lnTo>
                  <a:lnTo>
                    <a:pt x="3207" y="3282"/>
                  </a:lnTo>
                  <a:lnTo>
                    <a:pt x="3186" y="3302"/>
                  </a:lnTo>
                  <a:lnTo>
                    <a:pt x="3163" y="3317"/>
                  </a:lnTo>
                  <a:lnTo>
                    <a:pt x="3135" y="3327"/>
                  </a:lnTo>
                  <a:lnTo>
                    <a:pt x="3105" y="3331"/>
                  </a:lnTo>
                  <a:lnTo>
                    <a:pt x="2258" y="3331"/>
                  </a:lnTo>
                  <a:lnTo>
                    <a:pt x="2228" y="3327"/>
                  </a:lnTo>
                  <a:lnTo>
                    <a:pt x="2201" y="3317"/>
                  </a:lnTo>
                  <a:lnTo>
                    <a:pt x="2177" y="3302"/>
                  </a:lnTo>
                  <a:lnTo>
                    <a:pt x="2157" y="3282"/>
                  </a:lnTo>
                  <a:lnTo>
                    <a:pt x="2141" y="3257"/>
                  </a:lnTo>
                  <a:lnTo>
                    <a:pt x="2131" y="3230"/>
                  </a:lnTo>
                  <a:lnTo>
                    <a:pt x="2127" y="3200"/>
                  </a:lnTo>
                  <a:lnTo>
                    <a:pt x="2127" y="2310"/>
                  </a:lnTo>
                  <a:lnTo>
                    <a:pt x="1585" y="2310"/>
                  </a:lnTo>
                  <a:lnTo>
                    <a:pt x="1585" y="3200"/>
                  </a:lnTo>
                  <a:lnTo>
                    <a:pt x="1581" y="3230"/>
                  </a:lnTo>
                  <a:lnTo>
                    <a:pt x="1571" y="3257"/>
                  </a:lnTo>
                  <a:lnTo>
                    <a:pt x="1556" y="3282"/>
                  </a:lnTo>
                  <a:lnTo>
                    <a:pt x="1536" y="3302"/>
                  </a:lnTo>
                  <a:lnTo>
                    <a:pt x="1511" y="3317"/>
                  </a:lnTo>
                  <a:lnTo>
                    <a:pt x="1484" y="3327"/>
                  </a:lnTo>
                  <a:lnTo>
                    <a:pt x="1454" y="3331"/>
                  </a:lnTo>
                  <a:lnTo>
                    <a:pt x="563" y="3331"/>
                  </a:lnTo>
                  <a:lnTo>
                    <a:pt x="534" y="3327"/>
                  </a:lnTo>
                  <a:lnTo>
                    <a:pt x="506" y="3317"/>
                  </a:lnTo>
                  <a:lnTo>
                    <a:pt x="483" y="3302"/>
                  </a:lnTo>
                  <a:lnTo>
                    <a:pt x="462" y="3282"/>
                  </a:lnTo>
                  <a:lnTo>
                    <a:pt x="446" y="3257"/>
                  </a:lnTo>
                  <a:lnTo>
                    <a:pt x="436" y="3230"/>
                  </a:lnTo>
                  <a:lnTo>
                    <a:pt x="433" y="3200"/>
                  </a:lnTo>
                  <a:lnTo>
                    <a:pt x="433" y="1984"/>
                  </a:lnTo>
                  <a:lnTo>
                    <a:pt x="129" y="1984"/>
                  </a:lnTo>
                  <a:lnTo>
                    <a:pt x="103" y="1981"/>
                  </a:lnTo>
                  <a:lnTo>
                    <a:pt x="79" y="1973"/>
                  </a:lnTo>
                  <a:lnTo>
                    <a:pt x="57" y="1962"/>
                  </a:lnTo>
                  <a:lnTo>
                    <a:pt x="37" y="1946"/>
                  </a:lnTo>
                  <a:lnTo>
                    <a:pt x="22" y="1927"/>
                  </a:lnTo>
                  <a:lnTo>
                    <a:pt x="9" y="1903"/>
                  </a:lnTo>
                  <a:lnTo>
                    <a:pt x="2" y="1878"/>
                  </a:lnTo>
                  <a:lnTo>
                    <a:pt x="0" y="1852"/>
                  </a:lnTo>
                  <a:lnTo>
                    <a:pt x="2" y="1826"/>
                  </a:lnTo>
                  <a:lnTo>
                    <a:pt x="10" y="1802"/>
                  </a:lnTo>
                  <a:lnTo>
                    <a:pt x="23" y="1780"/>
                  </a:lnTo>
                  <a:lnTo>
                    <a:pt x="40" y="1759"/>
                  </a:lnTo>
                  <a:lnTo>
                    <a:pt x="1815" y="36"/>
                  </a:lnTo>
                  <a:lnTo>
                    <a:pt x="1835" y="20"/>
                  </a:lnTo>
                  <a:lnTo>
                    <a:pt x="1858" y="9"/>
                  </a:lnTo>
                  <a:lnTo>
                    <a:pt x="1881" y="2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7">
              <a:extLst>
                <a:ext uri="{FF2B5EF4-FFF2-40B4-BE49-F238E27FC236}">
                  <a16:creationId xmlns:a16="http://schemas.microsoft.com/office/drawing/2014/main" id="{89E1FF87-B7F6-80D3-5DEA-5E75540A4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989" y="1248346"/>
              <a:ext cx="268896" cy="268534"/>
            </a:xfrm>
            <a:custGeom>
              <a:avLst/>
              <a:gdLst>
                <a:gd name="T0" fmla="*/ 2184 w 3712"/>
                <a:gd name="T1" fmla="*/ 29 h 3705"/>
                <a:gd name="T2" fmla="*/ 2593 w 3712"/>
                <a:gd name="T3" fmla="*/ 152 h 3705"/>
                <a:gd name="T4" fmla="*/ 2959 w 3712"/>
                <a:gd name="T5" fmla="*/ 361 h 3705"/>
                <a:gd name="T6" fmla="*/ 3266 w 3712"/>
                <a:gd name="T7" fmla="*/ 647 h 3705"/>
                <a:gd name="T8" fmla="*/ 3453 w 3712"/>
                <a:gd name="T9" fmla="*/ 130 h 3705"/>
                <a:gd name="T10" fmla="*/ 3502 w 3712"/>
                <a:gd name="T11" fmla="*/ 28 h 3705"/>
                <a:gd name="T12" fmla="*/ 3614 w 3712"/>
                <a:gd name="T13" fmla="*/ 3 h 3705"/>
                <a:gd name="T14" fmla="*/ 3699 w 3712"/>
                <a:gd name="T15" fmla="*/ 71 h 3705"/>
                <a:gd name="T16" fmla="*/ 3709 w 3712"/>
                <a:gd name="T17" fmla="*/ 1348 h 3705"/>
                <a:gd name="T18" fmla="*/ 3639 w 3712"/>
                <a:gd name="T19" fmla="*/ 1436 h 3705"/>
                <a:gd name="T20" fmla="*/ 2357 w 3712"/>
                <a:gd name="T21" fmla="*/ 1445 h 3705"/>
                <a:gd name="T22" fmla="*/ 2269 w 3712"/>
                <a:gd name="T23" fmla="*/ 1376 h 3705"/>
                <a:gd name="T24" fmla="*/ 2269 w 3712"/>
                <a:gd name="T25" fmla="*/ 1260 h 3705"/>
                <a:gd name="T26" fmla="*/ 2357 w 3712"/>
                <a:gd name="T27" fmla="*/ 1190 h 3705"/>
                <a:gd name="T28" fmla="*/ 3215 w 3712"/>
                <a:gd name="T29" fmla="*/ 1017 h 3705"/>
                <a:gd name="T30" fmla="*/ 2979 w 3712"/>
                <a:gd name="T31" fmla="*/ 719 h 3705"/>
                <a:gd name="T32" fmla="*/ 2682 w 3712"/>
                <a:gd name="T33" fmla="*/ 487 h 3705"/>
                <a:gd name="T34" fmla="*/ 2335 w 3712"/>
                <a:gd name="T35" fmla="*/ 331 h 3705"/>
                <a:gd name="T36" fmla="*/ 1955 w 3712"/>
                <a:gd name="T37" fmla="*/ 261 h 3705"/>
                <a:gd name="T38" fmla="*/ 1547 w 3712"/>
                <a:gd name="T39" fmla="*/ 288 h 3705"/>
                <a:gd name="T40" fmla="*/ 1167 w 3712"/>
                <a:gd name="T41" fmla="*/ 414 h 3705"/>
                <a:gd name="T42" fmla="*/ 837 w 3712"/>
                <a:gd name="T43" fmla="*/ 627 h 3705"/>
                <a:gd name="T44" fmla="*/ 568 w 3712"/>
                <a:gd name="T45" fmla="*/ 911 h 3705"/>
                <a:gd name="T46" fmla="*/ 375 w 3712"/>
                <a:gd name="T47" fmla="*/ 1254 h 3705"/>
                <a:gd name="T48" fmla="*/ 272 w 3712"/>
                <a:gd name="T49" fmla="*/ 1644 h 3705"/>
                <a:gd name="T50" fmla="*/ 272 w 3712"/>
                <a:gd name="T51" fmla="*/ 2058 h 3705"/>
                <a:gd name="T52" fmla="*/ 375 w 3712"/>
                <a:gd name="T53" fmla="*/ 2447 h 3705"/>
                <a:gd name="T54" fmla="*/ 566 w 3712"/>
                <a:gd name="T55" fmla="*/ 2792 h 3705"/>
                <a:gd name="T56" fmla="*/ 834 w 3712"/>
                <a:gd name="T57" fmla="*/ 3077 h 3705"/>
                <a:gd name="T58" fmla="*/ 1165 w 3712"/>
                <a:gd name="T59" fmla="*/ 3289 h 3705"/>
                <a:gd name="T60" fmla="*/ 1544 w 3712"/>
                <a:gd name="T61" fmla="*/ 3417 h 3705"/>
                <a:gd name="T62" fmla="*/ 1958 w 3712"/>
                <a:gd name="T63" fmla="*/ 3443 h 3705"/>
                <a:gd name="T64" fmla="*/ 2357 w 3712"/>
                <a:gd name="T65" fmla="*/ 3365 h 3705"/>
                <a:gd name="T66" fmla="*/ 2714 w 3712"/>
                <a:gd name="T67" fmla="*/ 3194 h 3705"/>
                <a:gd name="T68" fmla="*/ 3016 w 3712"/>
                <a:gd name="T69" fmla="*/ 2944 h 3705"/>
                <a:gd name="T70" fmla="*/ 3248 w 3712"/>
                <a:gd name="T71" fmla="*/ 2628 h 3705"/>
                <a:gd name="T72" fmla="*/ 3397 w 3712"/>
                <a:gd name="T73" fmla="*/ 2261 h 3705"/>
                <a:gd name="T74" fmla="*/ 3450 w 3712"/>
                <a:gd name="T75" fmla="*/ 1854 h 3705"/>
                <a:gd name="T76" fmla="*/ 3499 w 3712"/>
                <a:gd name="T77" fmla="*/ 1752 h 3705"/>
                <a:gd name="T78" fmla="*/ 3612 w 3712"/>
                <a:gd name="T79" fmla="*/ 1727 h 3705"/>
                <a:gd name="T80" fmla="*/ 3699 w 3712"/>
                <a:gd name="T81" fmla="*/ 1796 h 3705"/>
                <a:gd name="T82" fmla="*/ 3698 w 3712"/>
                <a:gd name="T83" fmla="*/ 2086 h 3705"/>
                <a:gd name="T84" fmla="*/ 3588 w 3712"/>
                <a:gd name="T85" fmla="*/ 2522 h 3705"/>
                <a:gd name="T86" fmla="*/ 3379 w 3712"/>
                <a:gd name="T87" fmla="*/ 2911 h 3705"/>
                <a:gd name="T88" fmla="*/ 3089 w 3712"/>
                <a:gd name="T89" fmla="*/ 3237 h 3705"/>
                <a:gd name="T90" fmla="*/ 2728 w 3712"/>
                <a:gd name="T91" fmla="*/ 3488 h 3705"/>
                <a:gd name="T92" fmla="*/ 2312 w 3712"/>
                <a:gd name="T93" fmla="*/ 3648 h 3705"/>
                <a:gd name="T94" fmla="*/ 1855 w 3712"/>
                <a:gd name="T95" fmla="*/ 3705 h 3705"/>
                <a:gd name="T96" fmla="*/ 1416 w 3712"/>
                <a:gd name="T97" fmla="*/ 3653 h 3705"/>
                <a:gd name="T98" fmla="*/ 1013 w 3712"/>
                <a:gd name="T99" fmla="*/ 3504 h 3705"/>
                <a:gd name="T100" fmla="*/ 660 w 3712"/>
                <a:gd name="T101" fmla="*/ 3270 h 3705"/>
                <a:gd name="T102" fmla="*/ 370 w 3712"/>
                <a:gd name="T103" fmla="*/ 2965 h 3705"/>
                <a:gd name="T104" fmla="*/ 156 w 3712"/>
                <a:gd name="T105" fmla="*/ 2600 h 3705"/>
                <a:gd name="T106" fmla="*/ 30 w 3712"/>
                <a:gd name="T107" fmla="*/ 2187 h 3705"/>
                <a:gd name="T108" fmla="*/ 3 w 3712"/>
                <a:gd name="T109" fmla="*/ 1742 h 3705"/>
                <a:gd name="T110" fmla="*/ 81 w 3712"/>
                <a:gd name="T111" fmla="*/ 1309 h 3705"/>
                <a:gd name="T112" fmla="*/ 253 w 3712"/>
                <a:gd name="T113" fmla="*/ 918 h 3705"/>
                <a:gd name="T114" fmla="*/ 507 w 3712"/>
                <a:gd name="T115" fmla="*/ 580 h 3705"/>
                <a:gd name="T116" fmla="*/ 830 w 3712"/>
                <a:gd name="T117" fmla="*/ 309 h 3705"/>
                <a:gd name="T118" fmla="*/ 1208 w 3712"/>
                <a:gd name="T119" fmla="*/ 115 h 3705"/>
                <a:gd name="T120" fmla="*/ 1632 w 3712"/>
                <a:gd name="T121" fmla="*/ 13 h 3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12" h="3705">
                  <a:moveTo>
                    <a:pt x="1855" y="0"/>
                  </a:moveTo>
                  <a:lnTo>
                    <a:pt x="1967" y="3"/>
                  </a:lnTo>
                  <a:lnTo>
                    <a:pt x="2077" y="13"/>
                  </a:lnTo>
                  <a:lnTo>
                    <a:pt x="2184" y="29"/>
                  </a:lnTo>
                  <a:lnTo>
                    <a:pt x="2290" y="51"/>
                  </a:lnTo>
                  <a:lnTo>
                    <a:pt x="2393" y="78"/>
                  </a:lnTo>
                  <a:lnTo>
                    <a:pt x="2494" y="112"/>
                  </a:lnTo>
                  <a:lnTo>
                    <a:pt x="2593" y="152"/>
                  </a:lnTo>
                  <a:lnTo>
                    <a:pt x="2689" y="196"/>
                  </a:lnTo>
                  <a:lnTo>
                    <a:pt x="2782" y="246"/>
                  </a:lnTo>
                  <a:lnTo>
                    <a:pt x="2872" y="301"/>
                  </a:lnTo>
                  <a:lnTo>
                    <a:pt x="2959" y="361"/>
                  </a:lnTo>
                  <a:lnTo>
                    <a:pt x="3041" y="426"/>
                  </a:lnTo>
                  <a:lnTo>
                    <a:pt x="3121" y="495"/>
                  </a:lnTo>
                  <a:lnTo>
                    <a:pt x="3196" y="569"/>
                  </a:lnTo>
                  <a:lnTo>
                    <a:pt x="3266" y="647"/>
                  </a:lnTo>
                  <a:lnTo>
                    <a:pt x="3334" y="729"/>
                  </a:lnTo>
                  <a:lnTo>
                    <a:pt x="3396" y="815"/>
                  </a:lnTo>
                  <a:lnTo>
                    <a:pt x="3453" y="906"/>
                  </a:lnTo>
                  <a:lnTo>
                    <a:pt x="3453" y="130"/>
                  </a:lnTo>
                  <a:lnTo>
                    <a:pt x="3457" y="101"/>
                  </a:lnTo>
                  <a:lnTo>
                    <a:pt x="3466" y="72"/>
                  </a:lnTo>
                  <a:lnTo>
                    <a:pt x="3482" y="48"/>
                  </a:lnTo>
                  <a:lnTo>
                    <a:pt x="3502" y="28"/>
                  </a:lnTo>
                  <a:lnTo>
                    <a:pt x="3526" y="13"/>
                  </a:lnTo>
                  <a:lnTo>
                    <a:pt x="3554" y="3"/>
                  </a:lnTo>
                  <a:lnTo>
                    <a:pt x="3584" y="0"/>
                  </a:lnTo>
                  <a:lnTo>
                    <a:pt x="3614" y="3"/>
                  </a:lnTo>
                  <a:lnTo>
                    <a:pt x="3640" y="13"/>
                  </a:lnTo>
                  <a:lnTo>
                    <a:pt x="3664" y="28"/>
                  </a:lnTo>
                  <a:lnTo>
                    <a:pt x="3685" y="47"/>
                  </a:lnTo>
                  <a:lnTo>
                    <a:pt x="3699" y="71"/>
                  </a:lnTo>
                  <a:lnTo>
                    <a:pt x="3709" y="98"/>
                  </a:lnTo>
                  <a:lnTo>
                    <a:pt x="3712" y="128"/>
                  </a:lnTo>
                  <a:lnTo>
                    <a:pt x="3712" y="1318"/>
                  </a:lnTo>
                  <a:lnTo>
                    <a:pt x="3709" y="1348"/>
                  </a:lnTo>
                  <a:lnTo>
                    <a:pt x="3699" y="1376"/>
                  </a:lnTo>
                  <a:lnTo>
                    <a:pt x="3684" y="1401"/>
                  </a:lnTo>
                  <a:lnTo>
                    <a:pt x="3664" y="1420"/>
                  </a:lnTo>
                  <a:lnTo>
                    <a:pt x="3639" y="1436"/>
                  </a:lnTo>
                  <a:lnTo>
                    <a:pt x="3612" y="1445"/>
                  </a:lnTo>
                  <a:lnTo>
                    <a:pt x="3581" y="1448"/>
                  </a:lnTo>
                  <a:lnTo>
                    <a:pt x="2388" y="1448"/>
                  </a:lnTo>
                  <a:lnTo>
                    <a:pt x="2357" y="1445"/>
                  </a:lnTo>
                  <a:lnTo>
                    <a:pt x="2330" y="1436"/>
                  </a:lnTo>
                  <a:lnTo>
                    <a:pt x="2304" y="1420"/>
                  </a:lnTo>
                  <a:lnTo>
                    <a:pt x="2284" y="1401"/>
                  </a:lnTo>
                  <a:lnTo>
                    <a:pt x="2269" y="1376"/>
                  </a:lnTo>
                  <a:lnTo>
                    <a:pt x="2259" y="1348"/>
                  </a:lnTo>
                  <a:lnTo>
                    <a:pt x="2255" y="1318"/>
                  </a:lnTo>
                  <a:lnTo>
                    <a:pt x="2259" y="1287"/>
                  </a:lnTo>
                  <a:lnTo>
                    <a:pt x="2269" y="1260"/>
                  </a:lnTo>
                  <a:lnTo>
                    <a:pt x="2284" y="1236"/>
                  </a:lnTo>
                  <a:lnTo>
                    <a:pt x="2304" y="1215"/>
                  </a:lnTo>
                  <a:lnTo>
                    <a:pt x="2330" y="1201"/>
                  </a:lnTo>
                  <a:lnTo>
                    <a:pt x="2357" y="1190"/>
                  </a:lnTo>
                  <a:lnTo>
                    <a:pt x="2388" y="1187"/>
                  </a:lnTo>
                  <a:lnTo>
                    <a:pt x="3306" y="1187"/>
                  </a:lnTo>
                  <a:lnTo>
                    <a:pt x="3263" y="1100"/>
                  </a:lnTo>
                  <a:lnTo>
                    <a:pt x="3215" y="1017"/>
                  </a:lnTo>
                  <a:lnTo>
                    <a:pt x="3163" y="936"/>
                  </a:lnTo>
                  <a:lnTo>
                    <a:pt x="3106" y="860"/>
                  </a:lnTo>
                  <a:lnTo>
                    <a:pt x="3044" y="787"/>
                  </a:lnTo>
                  <a:lnTo>
                    <a:pt x="2979" y="719"/>
                  </a:lnTo>
                  <a:lnTo>
                    <a:pt x="2910" y="654"/>
                  </a:lnTo>
                  <a:lnTo>
                    <a:pt x="2837" y="594"/>
                  </a:lnTo>
                  <a:lnTo>
                    <a:pt x="2760" y="538"/>
                  </a:lnTo>
                  <a:lnTo>
                    <a:pt x="2682" y="487"/>
                  </a:lnTo>
                  <a:lnTo>
                    <a:pt x="2599" y="440"/>
                  </a:lnTo>
                  <a:lnTo>
                    <a:pt x="2513" y="400"/>
                  </a:lnTo>
                  <a:lnTo>
                    <a:pt x="2425" y="363"/>
                  </a:lnTo>
                  <a:lnTo>
                    <a:pt x="2335" y="331"/>
                  </a:lnTo>
                  <a:lnTo>
                    <a:pt x="2243" y="305"/>
                  </a:lnTo>
                  <a:lnTo>
                    <a:pt x="2148" y="285"/>
                  </a:lnTo>
                  <a:lnTo>
                    <a:pt x="2053" y="270"/>
                  </a:lnTo>
                  <a:lnTo>
                    <a:pt x="1955" y="261"/>
                  </a:lnTo>
                  <a:lnTo>
                    <a:pt x="1855" y="259"/>
                  </a:lnTo>
                  <a:lnTo>
                    <a:pt x="1751" y="262"/>
                  </a:lnTo>
                  <a:lnTo>
                    <a:pt x="1648" y="272"/>
                  </a:lnTo>
                  <a:lnTo>
                    <a:pt x="1547" y="288"/>
                  </a:lnTo>
                  <a:lnTo>
                    <a:pt x="1449" y="311"/>
                  </a:lnTo>
                  <a:lnTo>
                    <a:pt x="1352" y="339"/>
                  </a:lnTo>
                  <a:lnTo>
                    <a:pt x="1258" y="375"/>
                  </a:lnTo>
                  <a:lnTo>
                    <a:pt x="1167" y="414"/>
                  </a:lnTo>
                  <a:lnTo>
                    <a:pt x="1079" y="460"/>
                  </a:lnTo>
                  <a:lnTo>
                    <a:pt x="995" y="511"/>
                  </a:lnTo>
                  <a:lnTo>
                    <a:pt x="913" y="567"/>
                  </a:lnTo>
                  <a:lnTo>
                    <a:pt x="837" y="627"/>
                  </a:lnTo>
                  <a:lnTo>
                    <a:pt x="762" y="692"/>
                  </a:lnTo>
                  <a:lnTo>
                    <a:pt x="693" y="761"/>
                  </a:lnTo>
                  <a:lnTo>
                    <a:pt x="628" y="834"/>
                  </a:lnTo>
                  <a:lnTo>
                    <a:pt x="568" y="911"/>
                  </a:lnTo>
                  <a:lnTo>
                    <a:pt x="512" y="992"/>
                  </a:lnTo>
                  <a:lnTo>
                    <a:pt x="460" y="1077"/>
                  </a:lnTo>
                  <a:lnTo>
                    <a:pt x="415" y="1164"/>
                  </a:lnTo>
                  <a:lnTo>
                    <a:pt x="375" y="1254"/>
                  </a:lnTo>
                  <a:lnTo>
                    <a:pt x="341" y="1348"/>
                  </a:lnTo>
                  <a:lnTo>
                    <a:pt x="311" y="1444"/>
                  </a:lnTo>
                  <a:lnTo>
                    <a:pt x="288" y="1543"/>
                  </a:lnTo>
                  <a:lnTo>
                    <a:pt x="272" y="1644"/>
                  </a:lnTo>
                  <a:lnTo>
                    <a:pt x="262" y="1746"/>
                  </a:lnTo>
                  <a:lnTo>
                    <a:pt x="259" y="1851"/>
                  </a:lnTo>
                  <a:lnTo>
                    <a:pt x="262" y="1955"/>
                  </a:lnTo>
                  <a:lnTo>
                    <a:pt x="272" y="2058"/>
                  </a:lnTo>
                  <a:lnTo>
                    <a:pt x="288" y="2159"/>
                  </a:lnTo>
                  <a:lnTo>
                    <a:pt x="311" y="2258"/>
                  </a:lnTo>
                  <a:lnTo>
                    <a:pt x="340" y="2354"/>
                  </a:lnTo>
                  <a:lnTo>
                    <a:pt x="375" y="2447"/>
                  </a:lnTo>
                  <a:lnTo>
                    <a:pt x="415" y="2538"/>
                  </a:lnTo>
                  <a:lnTo>
                    <a:pt x="460" y="2626"/>
                  </a:lnTo>
                  <a:lnTo>
                    <a:pt x="511" y="2711"/>
                  </a:lnTo>
                  <a:lnTo>
                    <a:pt x="566" y="2792"/>
                  </a:lnTo>
                  <a:lnTo>
                    <a:pt x="627" y="2869"/>
                  </a:lnTo>
                  <a:lnTo>
                    <a:pt x="692" y="2943"/>
                  </a:lnTo>
                  <a:lnTo>
                    <a:pt x="761" y="3012"/>
                  </a:lnTo>
                  <a:lnTo>
                    <a:pt x="834" y="3077"/>
                  </a:lnTo>
                  <a:lnTo>
                    <a:pt x="912" y="3137"/>
                  </a:lnTo>
                  <a:lnTo>
                    <a:pt x="993" y="3194"/>
                  </a:lnTo>
                  <a:lnTo>
                    <a:pt x="1077" y="3244"/>
                  </a:lnTo>
                  <a:lnTo>
                    <a:pt x="1165" y="3289"/>
                  </a:lnTo>
                  <a:lnTo>
                    <a:pt x="1255" y="3330"/>
                  </a:lnTo>
                  <a:lnTo>
                    <a:pt x="1349" y="3364"/>
                  </a:lnTo>
                  <a:lnTo>
                    <a:pt x="1445" y="3394"/>
                  </a:lnTo>
                  <a:lnTo>
                    <a:pt x="1544" y="3417"/>
                  </a:lnTo>
                  <a:lnTo>
                    <a:pt x="1645" y="3433"/>
                  </a:lnTo>
                  <a:lnTo>
                    <a:pt x="1748" y="3443"/>
                  </a:lnTo>
                  <a:lnTo>
                    <a:pt x="1853" y="3446"/>
                  </a:lnTo>
                  <a:lnTo>
                    <a:pt x="1958" y="3443"/>
                  </a:lnTo>
                  <a:lnTo>
                    <a:pt x="2061" y="3434"/>
                  </a:lnTo>
                  <a:lnTo>
                    <a:pt x="2162" y="3417"/>
                  </a:lnTo>
                  <a:lnTo>
                    <a:pt x="2260" y="3394"/>
                  </a:lnTo>
                  <a:lnTo>
                    <a:pt x="2357" y="3365"/>
                  </a:lnTo>
                  <a:lnTo>
                    <a:pt x="2450" y="3330"/>
                  </a:lnTo>
                  <a:lnTo>
                    <a:pt x="2542" y="3290"/>
                  </a:lnTo>
                  <a:lnTo>
                    <a:pt x="2629" y="3245"/>
                  </a:lnTo>
                  <a:lnTo>
                    <a:pt x="2714" y="3194"/>
                  </a:lnTo>
                  <a:lnTo>
                    <a:pt x="2796" y="3138"/>
                  </a:lnTo>
                  <a:lnTo>
                    <a:pt x="2873" y="3078"/>
                  </a:lnTo>
                  <a:lnTo>
                    <a:pt x="2946" y="3013"/>
                  </a:lnTo>
                  <a:lnTo>
                    <a:pt x="3016" y="2944"/>
                  </a:lnTo>
                  <a:lnTo>
                    <a:pt x="3081" y="2871"/>
                  </a:lnTo>
                  <a:lnTo>
                    <a:pt x="3141" y="2794"/>
                  </a:lnTo>
                  <a:lnTo>
                    <a:pt x="3197" y="2713"/>
                  </a:lnTo>
                  <a:lnTo>
                    <a:pt x="3248" y="2628"/>
                  </a:lnTo>
                  <a:lnTo>
                    <a:pt x="3294" y="2540"/>
                  </a:lnTo>
                  <a:lnTo>
                    <a:pt x="3334" y="2451"/>
                  </a:lnTo>
                  <a:lnTo>
                    <a:pt x="3368" y="2356"/>
                  </a:lnTo>
                  <a:lnTo>
                    <a:pt x="3397" y="2261"/>
                  </a:lnTo>
                  <a:lnTo>
                    <a:pt x="3420" y="2162"/>
                  </a:lnTo>
                  <a:lnTo>
                    <a:pt x="3436" y="2061"/>
                  </a:lnTo>
                  <a:lnTo>
                    <a:pt x="3446" y="1959"/>
                  </a:lnTo>
                  <a:lnTo>
                    <a:pt x="3450" y="1854"/>
                  </a:lnTo>
                  <a:lnTo>
                    <a:pt x="3453" y="1823"/>
                  </a:lnTo>
                  <a:lnTo>
                    <a:pt x="3464" y="1796"/>
                  </a:lnTo>
                  <a:lnTo>
                    <a:pt x="3478" y="1772"/>
                  </a:lnTo>
                  <a:lnTo>
                    <a:pt x="3499" y="1752"/>
                  </a:lnTo>
                  <a:lnTo>
                    <a:pt x="3523" y="1736"/>
                  </a:lnTo>
                  <a:lnTo>
                    <a:pt x="3551" y="1727"/>
                  </a:lnTo>
                  <a:lnTo>
                    <a:pt x="3581" y="1723"/>
                  </a:lnTo>
                  <a:lnTo>
                    <a:pt x="3612" y="1727"/>
                  </a:lnTo>
                  <a:lnTo>
                    <a:pt x="3639" y="1736"/>
                  </a:lnTo>
                  <a:lnTo>
                    <a:pt x="3664" y="1752"/>
                  </a:lnTo>
                  <a:lnTo>
                    <a:pt x="3684" y="1772"/>
                  </a:lnTo>
                  <a:lnTo>
                    <a:pt x="3699" y="1796"/>
                  </a:lnTo>
                  <a:lnTo>
                    <a:pt x="3709" y="1823"/>
                  </a:lnTo>
                  <a:lnTo>
                    <a:pt x="3712" y="1854"/>
                  </a:lnTo>
                  <a:lnTo>
                    <a:pt x="3709" y="1971"/>
                  </a:lnTo>
                  <a:lnTo>
                    <a:pt x="3698" y="2086"/>
                  </a:lnTo>
                  <a:lnTo>
                    <a:pt x="3680" y="2198"/>
                  </a:lnTo>
                  <a:lnTo>
                    <a:pt x="3656" y="2310"/>
                  </a:lnTo>
                  <a:lnTo>
                    <a:pt x="3624" y="2418"/>
                  </a:lnTo>
                  <a:lnTo>
                    <a:pt x="3588" y="2522"/>
                  </a:lnTo>
                  <a:lnTo>
                    <a:pt x="3544" y="2625"/>
                  </a:lnTo>
                  <a:lnTo>
                    <a:pt x="3494" y="2723"/>
                  </a:lnTo>
                  <a:lnTo>
                    <a:pt x="3440" y="2819"/>
                  </a:lnTo>
                  <a:lnTo>
                    <a:pt x="3379" y="2911"/>
                  </a:lnTo>
                  <a:lnTo>
                    <a:pt x="3314" y="3000"/>
                  </a:lnTo>
                  <a:lnTo>
                    <a:pt x="3244" y="3083"/>
                  </a:lnTo>
                  <a:lnTo>
                    <a:pt x="3168" y="3162"/>
                  </a:lnTo>
                  <a:lnTo>
                    <a:pt x="3089" y="3237"/>
                  </a:lnTo>
                  <a:lnTo>
                    <a:pt x="3004" y="3308"/>
                  </a:lnTo>
                  <a:lnTo>
                    <a:pt x="2917" y="3373"/>
                  </a:lnTo>
                  <a:lnTo>
                    <a:pt x="2824" y="3434"/>
                  </a:lnTo>
                  <a:lnTo>
                    <a:pt x="2728" y="3488"/>
                  </a:lnTo>
                  <a:lnTo>
                    <a:pt x="2629" y="3537"/>
                  </a:lnTo>
                  <a:lnTo>
                    <a:pt x="2527" y="3580"/>
                  </a:lnTo>
                  <a:lnTo>
                    <a:pt x="2421" y="3618"/>
                  </a:lnTo>
                  <a:lnTo>
                    <a:pt x="2312" y="3648"/>
                  </a:lnTo>
                  <a:lnTo>
                    <a:pt x="2202" y="3673"/>
                  </a:lnTo>
                  <a:lnTo>
                    <a:pt x="2089" y="3690"/>
                  </a:lnTo>
                  <a:lnTo>
                    <a:pt x="1973" y="3702"/>
                  </a:lnTo>
                  <a:lnTo>
                    <a:pt x="1855" y="3705"/>
                  </a:lnTo>
                  <a:lnTo>
                    <a:pt x="1743" y="3702"/>
                  </a:lnTo>
                  <a:lnTo>
                    <a:pt x="1632" y="3692"/>
                  </a:lnTo>
                  <a:lnTo>
                    <a:pt x="1523" y="3676"/>
                  </a:lnTo>
                  <a:lnTo>
                    <a:pt x="1416" y="3653"/>
                  </a:lnTo>
                  <a:lnTo>
                    <a:pt x="1311" y="3625"/>
                  </a:lnTo>
                  <a:lnTo>
                    <a:pt x="1208" y="3589"/>
                  </a:lnTo>
                  <a:lnTo>
                    <a:pt x="1109" y="3550"/>
                  </a:lnTo>
                  <a:lnTo>
                    <a:pt x="1013" y="3504"/>
                  </a:lnTo>
                  <a:lnTo>
                    <a:pt x="920" y="3453"/>
                  </a:lnTo>
                  <a:lnTo>
                    <a:pt x="830" y="3397"/>
                  </a:lnTo>
                  <a:lnTo>
                    <a:pt x="743" y="3336"/>
                  </a:lnTo>
                  <a:lnTo>
                    <a:pt x="660" y="3270"/>
                  </a:lnTo>
                  <a:lnTo>
                    <a:pt x="581" y="3201"/>
                  </a:lnTo>
                  <a:lnTo>
                    <a:pt x="507" y="3126"/>
                  </a:lnTo>
                  <a:lnTo>
                    <a:pt x="437" y="3047"/>
                  </a:lnTo>
                  <a:lnTo>
                    <a:pt x="370" y="2965"/>
                  </a:lnTo>
                  <a:lnTo>
                    <a:pt x="310" y="2879"/>
                  </a:lnTo>
                  <a:lnTo>
                    <a:pt x="253" y="2789"/>
                  </a:lnTo>
                  <a:lnTo>
                    <a:pt x="202" y="2696"/>
                  </a:lnTo>
                  <a:lnTo>
                    <a:pt x="156" y="2600"/>
                  </a:lnTo>
                  <a:lnTo>
                    <a:pt x="116" y="2501"/>
                  </a:lnTo>
                  <a:lnTo>
                    <a:pt x="81" y="2398"/>
                  </a:lnTo>
                  <a:lnTo>
                    <a:pt x="52" y="2294"/>
                  </a:lnTo>
                  <a:lnTo>
                    <a:pt x="30" y="2187"/>
                  </a:lnTo>
                  <a:lnTo>
                    <a:pt x="13" y="2078"/>
                  </a:lnTo>
                  <a:lnTo>
                    <a:pt x="3" y="1967"/>
                  </a:lnTo>
                  <a:lnTo>
                    <a:pt x="0" y="1854"/>
                  </a:lnTo>
                  <a:lnTo>
                    <a:pt x="3" y="1742"/>
                  </a:lnTo>
                  <a:lnTo>
                    <a:pt x="13" y="1630"/>
                  </a:lnTo>
                  <a:lnTo>
                    <a:pt x="30" y="1521"/>
                  </a:lnTo>
                  <a:lnTo>
                    <a:pt x="52" y="1413"/>
                  </a:lnTo>
                  <a:lnTo>
                    <a:pt x="81" y="1309"/>
                  </a:lnTo>
                  <a:lnTo>
                    <a:pt x="116" y="1206"/>
                  </a:lnTo>
                  <a:lnTo>
                    <a:pt x="156" y="1108"/>
                  </a:lnTo>
                  <a:lnTo>
                    <a:pt x="202" y="1011"/>
                  </a:lnTo>
                  <a:lnTo>
                    <a:pt x="253" y="918"/>
                  </a:lnTo>
                  <a:lnTo>
                    <a:pt x="310" y="828"/>
                  </a:lnTo>
                  <a:lnTo>
                    <a:pt x="370" y="742"/>
                  </a:lnTo>
                  <a:lnTo>
                    <a:pt x="437" y="660"/>
                  </a:lnTo>
                  <a:lnTo>
                    <a:pt x="507" y="580"/>
                  </a:lnTo>
                  <a:lnTo>
                    <a:pt x="581" y="506"/>
                  </a:lnTo>
                  <a:lnTo>
                    <a:pt x="660" y="436"/>
                  </a:lnTo>
                  <a:lnTo>
                    <a:pt x="743" y="370"/>
                  </a:lnTo>
                  <a:lnTo>
                    <a:pt x="830" y="309"/>
                  </a:lnTo>
                  <a:lnTo>
                    <a:pt x="920" y="253"/>
                  </a:lnTo>
                  <a:lnTo>
                    <a:pt x="1013" y="202"/>
                  </a:lnTo>
                  <a:lnTo>
                    <a:pt x="1109" y="156"/>
                  </a:lnTo>
                  <a:lnTo>
                    <a:pt x="1208" y="115"/>
                  </a:lnTo>
                  <a:lnTo>
                    <a:pt x="1311" y="81"/>
                  </a:lnTo>
                  <a:lnTo>
                    <a:pt x="1416" y="52"/>
                  </a:lnTo>
                  <a:lnTo>
                    <a:pt x="1523" y="29"/>
                  </a:lnTo>
                  <a:lnTo>
                    <a:pt x="1632" y="13"/>
                  </a:lnTo>
                  <a:lnTo>
                    <a:pt x="1743" y="3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31271A9-13F5-1708-6F89-9143E57B5C51}"/>
                </a:ext>
              </a:extLst>
            </p:cNvPr>
            <p:cNvSpPr/>
            <p:nvPr/>
          </p:nvSpPr>
          <p:spPr>
            <a:xfrm>
              <a:off x="2299156" y="1215457"/>
              <a:ext cx="7572190" cy="33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5F1DB236-672A-BEA2-C4A2-AE7C4CC878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7166" y="1277088"/>
              <a:ext cx="210582" cy="211051"/>
            </a:xfrm>
            <a:custGeom>
              <a:avLst/>
              <a:gdLst>
                <a:gd name="T0" fmla="*/ 1253 w 3589"/>
                <a:gd name="T1" fmla="*/ 244 h 3596"/>
                <a:gd name="T2" fmla="*/ 918 w 3589"/>
                <a:gd name="T3" fmla="*/ 366 h 3596"/>
                <a:gd name="T4" fmla="*/ 631 w 3589"/>
                <a:gd name="T5" fmla="*/ 571 h 3596"/>
                <a:gd name="T6" fmla="*/ 409 w 3589"/>
                <a:gd name="T7" fmla="*/ 843 h 3596"/>
                <a:gd name="T8" fmla="*/ 265 w 3589"/>
                <a:gd name="T9" fmla="*/ 1169 h 3596"/>
                <a:gd name="T10" fmla="*/ 214 w 3589"/>
                <a:gd name="T11" fmla="*/ 1533 h 3596"/>
                <a:gd name="T12" fmla="*/ 265 w 3589"/>
                <a:gd name="T13" fmla="*/ 1898 h 3596"/>
                <a:gd name="T14" fmla="*/ 409 w 3589"/>
                <a:gd name="T15" fmla="*/ 2224 h 3596"/>
                <a:gd name="T16" fmla="*/ 631 w 3589"/>
                <a:gd name="T17" fmla="*/ 2496 h 3596"/>
                <a:gd name="T18" fmla="*/ 918 w 3589"/>
                <a:gd name="T19" fmla="*/ 2701 h 3596"/>
                <a:gd name="T20" fmla="*/ 1253 w 3589"/>
                <a:gd name="T21" fmla="*/ 2823 h 3596"/>
                <a:gd name="T22" fmla="*/ 1623 w 3589"/>
                <a:gd name="T23" fmla="*/ 2848 h 3596"/>
                <a:gd name="T24" fmla="*/ 1979 w 3589"/>
                <a:gd name="T25" fmla="*/ 2773 h 3596"/>
                <a:gd name="T26" fmla="*/ 2293 w 3589"/>
                <a:gd name="T27" fmla="*/ 2608 h 3596"/>
                <a:gd name="T28" fmla="*/ 2548 w 3589"/>
                <a:gd name="T29" fmla="*/ 2367 h 3596"/>
                <a:gd name="T30" fmla="*/ 2734 w 3589"/>
                <a:gd name="T31" fmla="*/ 2067 h 3596"/>
                <a:gd name="T32" fmla="*/ 2833 w 3589"/>
                <a:gd name="T33" fmla="*/ 1719 h 3596"/>
                <a:gd name="T34" fmla="*/ 2833 w 3589"/>
                <a:gd name="T35" fmla="*/ 1347 h 3596"/>
                <a:gd name="T36" fmla="*/ 2734 w 3589"/>
                <a:gd name="T37" fmla="*/ 1001 h 3596"/>
                <a:gd name="T38" fmla="*/ 2548 w 3589"/>
                <a:gd name="T39" fmla="*/ 700 h 3596"/>
                <a:gd name="T40" fmla="*/ 2293 w 3589"/>
                <a:gd name="T41" fmla="*/ 459 h 3596"/>
                <a:gd name="T42" fmla="*/ 1979 w 3589"/>
                <a:gd name="T43" fmla="*/ 294 h 3596"/>
                <a:gd name="T44" fmla="*/ 1623 w 3589"/>
                <a:gd name="T45" fmla="*/ 219 h 3596"/>
                <a:gd name="T46" fmla="*/ 1729 w 3589"/>
                <a:gd name="T47" fmla="*/ 13 h 3596"/>
                <a:gd name="T48" fmla="*/ 2104 w 3589"/>
                <a:gd name="T49" fmla="*/ 112 h 3596"/>
                <a:gd name="T50" fmla="*/ 2435 w 3589"/>
                <a:gd name="T51" fmla="*/ 296 h 3596"/>
                <a:gd name="T52" fmla="*/ 2708 w 3589"/>
                <a:gd name="T53" fmla="*/ 553 h 3596"/>
                <a:gd name="T54" fmla="*/ 2912 w 3589"/>
                <a:gd name="T55" fmla="*/ 872 h 3596"/>
                <a:gd name="T56" fmla="*/ 3033 w 3589"/>
                <a:gd name="T57" fmla="*/ 1237 h 3596"/>
                <a:gd name="T58" fmla="*/ 3058 w 3589"/>
                <a:gd name="T59" fmla="*/ 1637 h 3596"/>
                <a:gd name="T60" fmla="*/ 2978 w 3589"/>
                <a:gd name="T61" fmla="*/ 2033 h 3596"/>
                <a:gd name="T62" fmla="*/ 2804 w 3589"/>
                <a:gd name="T63" fmla="*/ 2384 h 3596"/>
                <a:gd name="T64" fmla="*/ 3573 w 3589"/>
                <a:gd name="T65" fmla="*/ 3432 h 3596"/>
                <a:gd name="T66" fmla="*/ 3584 w 3589"/>
                <a:gd name="T67" fmla="*/ 3523 h 3596"/>
                <a:gd name="T68" fmla="*/ 3523 w 3589"/>
                <a:gd name="T69" fmla="*/ 3589 h 3596"/>
                <a:gd name="T70" fmla="*/ 3442 w 3589"/>
                <a:gd name="T71" fmla="*/ 3587 h 3596"/>
                <a:gd name="T72" fmla="*/ 2460 w 3589"/>
                <a:gd name="T73" fmla="*/ 2752 h 3596"/>
                <a:gd name="T74" fmla="*/ 2121 w 3589"/>
                <a:gd name="T75" fmla="*/ 2948 h 3596"/>
                <a:gd name="T76" fmla="*/ 1736 w 3589"/>
                <a:gd name="T77" fmla="*/ 3053 h 3596"/>
                <a:gd name="T78" fmla="*/ 1331 w 3589"/>
                <a:gd name="T79" fmla="*/ 3054 h 3596"/>
                <a:gd name="T80" fmla="*/ 958 w 3589"/>
                <a:gd name="T81" fmla="*/ 2955 h 3596"/>
                <a:gd name="T82" fmla="*/ 627 w 3589"/>
                <a:gd name="T83" fmla="*/ 2771 h 3596"/>
                <a:gd name="T84" fmla="*/ 354 w 3589"/>
                <a:gd name="T85" fmla="*/ 2513 h 3596"/>
                <a:gd name="T86" fmla="*/ 150 w 3589"/>
                <a:gd name="T87" fmla="*/ 2195 h 3596"/>
                <a:gd name="T88" fmla="*/ 28 w 3589"/>
                <a:gd name="T89" fmla="*/ 1829 h 3596"/>
                <a:gd name="T90" fmla="*/ 3 w 3589"/>
                <a:gd name="T91" fmla="*/ 1432 h 3596"/>
                <a:gd name="T92" fmla="*/ 78 w 3589"/>
                <a:gd name="T93" fmla="*/ 1050 h 3596"/>
                <a:gd name="T94" fmla="*/ 241 w 3589"/>
                <a:gd name="T95" fmla="*/ 706 h 3596"/>
                <a:gd name="T96" fmla="*/ 483 w 3589"/>
                <a:gd name="T97" fmla="*/ 417 h 3596"/>
                <a:gd name="T98" fmla="*/ 786 w 3589"/>
                <a:gd name="T99" fmla="*/ 194 h 3596"/>
                <a:gd name="T100" fmla="*/ 1140 w 3589"/>
                <a:gd name="T101" fmla="*/ 50 h 3596"/>
                <a:gd name="T102" fmla="*/ 1531 w 3589"/>
                <a:gd name="T103" fmla="*/ 0 h 3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89" h="3596">
                  <a:moveTo>
                    <a:pt x="1530" y="216"/>
                  </a:moveTo>
                  <a:lnTo>
                    <a:pt x="1436" y="219"/>
                  </a:lnTo>
                  <a:lnTo>
                    <a:pt x="1344" y="229"/>
                  </a:lnTo>
                  <a:lnTo>
                    <a:pt x="1253" y="244"/>
                  </a:lnTo>
                  <a:lnTo>
                    <a:pt x="1166" y="267"/>
                  </a:lnTo>
                  <a:lnTo>
                    <a:pt x="1081" y="294"/>
                  </a:lnTo>
                  <a:lnTo>
                    <a:pt x="998" y="328"/>
                  </a:lnTo>
                  <a:lnTo>
                    <a:pt x="918" y="366"/>
                  </a:lnTo>
                  <a:lnTo>
                    <a:pt x="841" y="410"/>
                  </a:lnTo>
                  <a:lnTo>
                    <a:pt x="768" y="459"/>
                  </a:lnTo>
                  <a:lnTo>
                    <a:pt x="698" y="513"/>
                  </a:lnTo>
                  <a:lnTo>
                    <a:pt x="631" y="571"/>
                  </a:lnTo>
                  <a:lnTo>
                    <a:pt x="569" y="633"/>
                  </a:lnTo>
                  <a:lnTo>
                    <a:pt x="511" y="700"/>
                  </a:lnTo>
                  <a:lnTo>
                    <a:pt x="457" y="770"/>
                  </a:lnTo>
                  <a:lnTo>
                    <a:pt x="409" y="843"/>
                  </a:lnTo>
                  <a:lnTo>
                    <a:pt x="365" y="920"/>
                  </a:lnTo>
                  <a:lnTo>
                    <a:pt x="326" y="1001"/>
                  </a:lnTo>
                  <a:lnTo>
                    <a:pt x="293" y="1083"/>
                  </a:lnTo>
                  <a:lnTo>
                    <a:pt x="265" y="1169"/>
                  </a:lnTo>
                  <a:lnTo>
                    <a:pt x="242" y="1256"/>
                  </a:lnTo>
                  <a:lnTo>
                    <a:pt x="227" y="1347"/>
                  </a:lnTo>
                  <a:lnTo>
                    <a:pt x="217" y="1439"/>
                  </a:lnTo>
                  <a:lnTo>
                    <a:pt x="214" y="1533"/>
                  </a:lnTo>
                  <a:lnTo>
                    <a:pt x="217" y="1627"/>
                  </a:lnTo>
                  <a:lnTo>
                    <a:pt x="227" y="1720"/>
                  </a:lnTo>
                  <a:lnTo>
                    <a:pt x="242" y="1810"/>
                  </a:lnTo>
                  <a:lnTo>
                    <a:pt x="265" y="1898"/>
                  </a:lnTo>
                  <a:lnTo>
                    <a:pt x="293" y="1983"/>
                  </a:lnTo>
                  <a:lnTo>
                    <a:pt x="326" y="2067"/>
                  </a:lnTo>
                  <a:lnTo>
                    <a:pt x="365" y="2146"/>
                  </a:lnTo>
                  <a:lnTo>
                    <a:pt x="409" y="2224"/>
                  </a:lnTo>
                  <a:lnTo>
                    <a:pt x="457" y="2297"/>
                  </a:lnTo>
                  <a:lnTo>
                    <a:pt x="511" y="2367"/>
                  </a:lnTo>
                  <a:lnTo>
                    <a:pt x="569" y="2434"/>
                  </a:lnTo>
                  <a:lnTo>
                    <a:pt x="631" y="2496"/>
                  </a:lnTo>
                  <a:lnTo>
                    <a:pt x="698" y="2554"/>
                  </a:lnTo>
                  <a:lnTo>
                    <a:pt x="768" y="2608"/>
                  </a:lnTo>
                  <a:lnTo>
                    <a:pt x="841" y="2657"/>
                  </a:lnTo>
                  <a:lnTo>
                    <a:pt x="918" y="2701"/>
                  </a:lnTo>
                  <a:lnTo>
                    <a:pt x="998" y="2739"/>
                  </a:lnTo>
                  <a:lnTo>
                    <a:pt x="1081" y="2773"/>
                  </a:lnTo>
                  <a:lnTo>
                    <a:pt x="1166" y="2801"/>
                  </a:lnTo>
                  <a:lnTo>
                    <a:pt x="1253" y="2823"/>
                  </a:lnTo>
                  <a:lnTo>
                    <a:pt x="1344" y="2838"/>
                  </a:lnTo>
                  <a:lnTo>
                    <a:pt x="1436" y="2848"/>
                  </a:lnTo>
                  <a:lnTo>
                    <a:pt x="1530" y="2852"/>
                  </a:lnTo>
                  <a:lnTo>
                    <a:pt x="1623" y="2848"/>
                  </a:lnTo>
                  <a:lnTo>
                    <a:pt x="1716" y="2838"/>
                  </a:lnTo>
                  <a:lnTo>
                    <a:pt x="1806" y="2823"/>
                  </a:lnTo>
                  <a:lnTo>
                    <a:pt x="1894" y="2801"/>
                  </a:lnTo>
                  <a:lnTo>
                    <a:pt x="1979" y="2773"/>
                  </a:lnTo>
                  <a:lnTo>
                    <a:pt x="2062" y="2739"/>
                  </a:lnTo>
                  <a:lnTo>
                    <a:pt x="2142" y="2701"/>
                  </a:lnTo>
                  <a:lnTo>
                    <a:pt x="2220" y="2656"/>
                  </a:lnTo>
                  <a:lnTo>
                    <a:pt x="2293" y="2608"/>
                  </a:lnTo>
                  <a:lnTo>
                    <a:pt x="2363" y="2554"/>
                  </a:lnTo>
                  <a:lnTo>
                    <a:pt x="2428" y="2496"/>
                  </a:lnTo>
                  <a:lnTo>
                    <a:pt x="2490" y="2434"/>
                  </a:lnTo>
                  <a:lnTo>
                    <a:pt x="2548" y="2367"/>
                  </a:lnTo>
                  <a:lnTo>
                    <a:pt x="2602" y="2297"/>
                  </a:lnTo>
                  <a:lnTo>
                    <a:pt x="2651" y="2223"/>
                  </a:lnTo>
                  <a:lnTo>
                    <a:pt x="2695" y="2146"/>
                  </a:lnTo>
                  <a:lnTo>
                    <a:pt x="2734" y="2067"/>
                  </a:lnTo>
                  <a:lnTo>
                    <a:pt x="2767" y="1983"/>
                  </a:lnTo>
                  <a:lnTo>
                    <a:pt x="2795" y="1898"/>
                  </a:lnTo>
                  <a:lnTo>
                    <a:pt x="2817" y="1810"/>
                  </a:lnTo>
                  <a:lnTo>
                    <a:pt x="2833" y="1719"/>
                  </a:lnTo>
                  <a:lnTo>
                    <a:pt x="2843" y="1627"/>
                  </a:lnTo>
                  <a:lnTo>
                    <a:pt x="2846" y="1533"/>
                  </a:lnTo>
                  <a:lnTo>
                    <a:pt x="2843" y="1439"/>
                  </a:lnTo>
                  <a:lnTo>
                    <a:pt x="2833" y="1347"/>
                  </a:lnTo>
                  <a:lnTo>
                    <a:pt x="2817" y="1256"/>
                  </a:lnTo>
                  <a:lnTo>
                    <a:pt x="2795" y="1169"/>
                  </a:lnTo>
                  <a:lnTo>
                    <a:pt x="2767" y="1084"/>
                  </a:lnTo>
                  <a:lnTo>
                    <a:pt x="2734" y="1001"/>
                  </a:lnTo>
                  <a:lnTo>
                    <a:pt x="2695" y="921"/>
                  </a:lnTo>
                  <a:lnTo>
                    <a:pt x="2651" y="843"/>
                  </a:lnTo>
                  <a:lnTo>
                    <a:pt x="2602" y="770"/>
                  </a:lnTo>
                  <a:lnTo>
                    <a:pt x="2548" y="700"/>
                  </a:lnTo>
                  <a:lnTo>
                    <a:pt x="2490" y="633"/>
                  </a:lnTo>
                  <a:lnTo>
                    <a:pt x="2428" y="571"/>
                  </a:lnTo>
                  <a:lnTo>
                    <a:pt x="2363" y="513"/>
                  </a:lnTo>
                  <a:lnTo>
                    <a:pt x="2293" y="459"/>
                  </a:lnTo>
                  <a:lnTo>
                    <a:pt x="2220" y="411"/>
                  </a:lnTo>
                  <a:lnTo>
                    <a:pt x="2142" y="366"/>
                  </a:lnTo>
                  <a:lnTo>
                    <a:pt x="2062" y="328"/>
                  </a:lnTo>
                  <a:lnTo>
                    <a:pt x="1979" y="294"/>
                  </a:lnTo>
                  <a:lnTo>
                    <a:pt x="1894" y="267"/>
                  </a:lnTo>
                  <a:lnTo>
                    <a:pt x="1806" y="244"/>
                  </a:lnTo>
                  <a:lnTo>
                    <a:pt x="1716" y="229"/>
                  </a:lnTo>
                  <a:lnTo>
                    <a:pt x="1623" y="219"/>
                  </a:lnTo>
                  <a:lnTo>
                    <a:pt x="1530" y="216"/>
                  </a:lnTo>
                  <a:close/>
                  <a:moveTo>
                    <a:pt x="1531" y="0"/>
                  </a:moveTo>
                  <a:lnTo>
                    <a:pt x="1631" y="3"/>
                  </a:lnTo>
                  <a:lnTo>
                    <a:pt x="1729" y="13"/>
                  </a:lnTo>
                  <a:lnTo>
                    <a:pt x="1827" y="29"/>
                  </a:lnTo>
                  <a:lnTo>
                    <a:pt x="1922" y="50"/>
                  </a:lnTo>
                  <a:lnTo>
                    <a:pt x="2014" y="78"/>
                  </a:lnTo>
                  <a:lnTo>
                    <a:pt x="2104" y="112"/>
                  </a:lnTo>
                  <a:lnTo>
                    <a:pt x="2191" y="150"/>
                  </a:lnTo>
                  <a:lnTo>
                    <a:pt x="2275" y="194"/>
                  </a:lnTo>
                  <a:lnTo>
                    <a:pt x="2356" y="243"/>
                  </a:lnTo>
                  <a:lnTo>
                    <a:pt x="2435" y="296"/>
                  </a:lnTo>
                  <a:lnTo>
                    <a:pt x="2509" y="354"/>
                  </a:lnTo>
                  <a:lnTo>
                    <a:pt x="2579" y="417"/>
                  </a:lnTo>
                  <a:lnTo>
                    <a:pt x="2645" y="483"/>
                  </a:lnTo>
                  <a:lnTo>
                    <a:pt x="2708" y="553"/>
                  </a:lnTo>
                  <a:lnTo>
                    <a:pt x="2766" y="628"/>
                  </a:lnTo>
                  <a:lnTo>
                    <a:pt x="2819" y="706"/>
                  </a:lnTo>
                  <a:lnTo>
                    <a:pt x="2868" y="787"/>
                  </a:lnTo>
                  <a:lnTo>
                    <a:pt x="2912" y="872"/>
                  </a:lnTo>
                  <a:lnTo>
                    <a:pt x="2950" y="959"/>
                  </a:lnTo>
                  <a:lnTo>
                    <a:pt x="2984" y="1049"/>
                  </a:lnTo>
                  <a:lnTo>
                    <a:pt x="3011" y="1142"/>
                  </a:lnTo>
                  <a:lnTo>
                    <a:pt x="3033" y="1237"/>
                  </a:lnTo>
                  <a:lnTo>
                    <a:pt x="3049" y="1334"/>
                  </a:lnTo>
                  <a:lnTo>
                    <a:pt x="3058" y="1432"/>
                  </a:lnTo>
                  <a:lnTo>
                    <a:pt x="3061" y="1533"/>
                  </a:lnTo>
                  <a:lnTo>
                    <a:pt x="3058" y="1637"/>
                  </a:lnTo>
                  <a:lnTo>
                    <a:pt x="3048" y="1740"/>
                  </a:lnTo>
                  <a:lnTo>
                    <a:pt x="3031" y="1839"/>
                  </a:lnTo>
                  <a:lnTo>
                    <a:pt x="3008" y="1938"/>
                  </a:lnTo>
                  <a:lnTo>
                    <a:pt x="2978" y="2033"/>
                  </a:lnTo>
                  <a:lnTo>
                    <a:pt x="2943" y="2125"/>
                  </a:lnTo>
                  <a:lnTo>
                    <a:pt x="2902" y="2214"/>
                  </a:lnTo>
                  <a:lnTo>
                    <a:pt x="2856" y="2301"/>
                  </a:lnTo>
                  <a:lnTo>
                    <a:pt x="2804" y="2384"/>
                  </a:lnTo>
                  <a:lnTo>
                    <a:pt x="2748" y="2463"/>
                  </a:lnTo>
                  <a:lnTo>
                    <a:pt x="2686" y="2539"/>
                  </a:lnTo>
                  <a:lnTo>
                    <a:pt x="3558" y="3412"/>
                  </a:lnTo>
                  <a:lnTo>
                    <a:pt x="3573" y="3432"/>
                  </a:lnTo>
                  <a:lnTo>
                    <a:pt x="3584" y="3454"/>
                  </a:lnTo>
                  <a:lnTo>
                    <a:pt x="3589" y="3477"/>
                  </a:lnTo>
                  <a:lnTo>
                    <a:pt x="3589" y="3500"/>
                  </a:lnTo>
                  <a:lnTo>
                    <a:pt x="3584" y="3523"/>
                  </a:lnTo>
                  <a:lnTo>
                    <a:pt x="3573" y="3545"/>
                  </a:lnTo>
                  <a:lnTo>
                    <a:pt x="3558" y="3564"/>
                  </a:lnTo>
                  <a:lnTo>
                    <a:pt x="3542" y="3579"/>
                  </a:lnTo>
                  <a:lnTo>
                    <a:pt x="3523" y="3589"/>
                  </a:lnTo>
                  <a:lnTo>
                    <a:pt x="3504" y="3594"/>
                  </a:lnTo>
                  <a:lnTo>
                    <a:pt x="3483" y="3596"/>
                  </a:lnTo>
                  <a:lnTo>
                    <a:pt x="3463" y="3594"/>
                  </a:lnTo>
                  <a:lnTo>
                    <a:pt x="3442" y="3587"/>
                  </a:lnTo>
                  <a:lnTo>
                    <a:pt x="3424" y="3578"/>
                  </a:lnTo>
                  <a:lnTo>
                    <a:pt x="3407" y="3564"/>
                  </a:lnTo>
                  <a:lnTo>
                    <a:pt x="2535" y="2690"/>
                  </a:lnTo>
                  <a:lnTo>
                    <a:pt x="2460" y="2752"/>
                  </a:lnTo>
                  <a:lnTo>
                    <a:pt x="2380" y="2809"/>
                  </a:lnTo>
                  <a:lnTo>
                    <a:pt x="2297" y="2860"/>
                  </a:lnTo>
                  <a:lnTo>
                    <a:pt x="2211" y="2907"/>
                  </a:lnTo>
                  <a:lnTo>
                    <a:pt x="2121" y="2948"/>
                  </a:lnTo>
                  <a:lnTo>
                    <a:pt x="2030" y="2983"/>
                  </a:lnTo>
                  <a:lnTo>
                    <a:pt x="1934" y="3012"/>
                  </a:lnTo>
                  <a:lnTo>
                    <a:pt x="1836" y="3036"/>
                  </a:lnTo>
                  <a:lnTo>
                    <a:pt x="1736" y="3053"/>
                  </a:lnTo>
                  <a:lnTo>
                    <a:pt x="1634" y="3063"/>
                  </a:lnTo>
                  <a:lnTo>
                    <a:pt x="1531" y="3067"/>
                  </a:lnTo>
                  <a:lnTo>
                    <a:pt x="1430" y="3064"/>
                  </a:lnTo>
                  <a:lnTo>
                    <a:pt x="1331" y="3054"/>
                  </a:lnTo>
                  <a:lnTo>
                    <a:pt x="1235" y="3037"/>
                  </a:lnTo>
                  <a:lnTo>
                    <a:pt x="1140" y="3016"/>
                  </a:lnTo>
                  <a:lnTo>
                    <a:pt x="1047" y="2988"/>
                  </a:lnTo>
                  <a:lnTo>
                    <a:pt x="958" y="2955"/>
                  </a:lnTo>
                  <a:lnTo>
                    <a:pt x="870" y="2916"/>
                  </a:lnTo>
                  <a:lnTo>
                    <a:pt x="786" y="2872"/>
                  </a:lnTo>
                  <a:lnTo>
                    <a:pt x="705" y="2824"/>
                  </a:lnTo>
                  <a:lnTo>
                    <a:pt x="627" y="2771"/>
                  </a:lnTo>
                  <a:lnTo>
                    <a:pt x="552" y="2712"/>
                  </a:lnTo>
                  <a:lnTo>
                    <a:pt x="483" y="2649"/>
                  </a:lnTo>
                  <a:lnTo>
                    <a:pt x="416" y="2583"/>
                  </a:lnTo>
                  <a:lnTo>
                    <a:pt x="354" y="2513"/>
                  </a:lnTo>
                  <a:lnTo>
                    <a:pt x="296" y="2438"/>
                  </a:lnTo>
                  <a:lnTo>
                    <a:pt x="242" y="2361"/>
                  </a:lnTo>
                  <a:lnTo>
                    <a:pt x="193" y="2279"/>
                  </a:lnTo>
                  <a:lnTo>
                    <a:pt x="150" y="2195"/>
                  </a:lnTo>
                  <a:lnTo>
                    <a:pt x="111" y="2107"/>
                  </a:lnTo>
                  <a:lnTo>
                    <a:pt x="78" y="2017"/>
                  </a:lnTo>
                  <a:lnTo>
                    <a:pt x="50" y="1924"/>
                  </a:lnTo>
                  <a:lnTo>
                    <a:pt x="28" y="1829"/>
                  </a:lnTo>
                  <a:lnTo>
                    <a:pt x="12" y="1733"/>
                  </a:lnTo>
                  <a:lnTo>
                    <a:pt x="3" y="1634"/>
                  </a:lnTo>
                  <a:lnTo>
                    <a:pt x="0" y="1533"/>
                  </a:lnTo>
                  <a:lnTo>
                    <a:pt x="3" y="1432"/>
                  </a:lnTo>
                  <a:lnTo>
                    <a:pt x="12" y="1334"/>
                  </a:lnTo>
                  <a:lnTo>
                    <a:pt x="28" y="1237"/>
                  </a:lnTo>
                  <a:lnTo>
                    <a:pt x="50" y="1142"/>
                  </a:lnTo>
                  <a:lnTo>
                    <a:pt x="78" y="1050"/>
                  </a:lnTo>
                  <a:lnTo>
                    <a:pt x="111" y="959"/>
                  </a:lnTo>
                  <a:lnTo>
                    <a:pt x="150" y="872"/>
                  </a:lnTo>
                  <a:lnTo>
                    <a:pt x="193" y="787"/>
                  </a:lnTo>
                  <a:lnTo>
                    <a:pt x="241" y="706"/>
                  </a:lnTo>
                  <a:lnTo>
                    <a:pt x="295" y="629"/>
                  </a:lnTo>
                  <a:lnTo>
                    <a:pt x="353" y="555"/>
                  </a:lnTo>
                  <a:lnTo>
                    <a:pt x="416" y="483"/>
                  </a:lnTo>
                  <a:lnTo>
                    <a:pt x="483" y="417"/>
                  </a:lnTo>
                  <a:lnTo>
                    <a:pt x="552" y="354"/>
                  </a:lnTo>
                  <a:lnTo>
                    <a:pt x="627" y="296"/>
                  </a:lnTo>
                  <a:lnTo>
                    <a:pt x="704" y="243"/>
                  </a:lnTo>
                  <a:lnTo>
                    <a:pt x="786" y="194"/>
                  </a:lnTo>
                  <a:lnTo>
                    <a:pt x="870" y="150"/>
                  </a:lnTo>
                  <a:lnTo>
                    <a:pt x="958" y="112"/>
                  </a:lnTo>
                  <a:lnTo>
                    <a:pt x="1047" y="78"/>
                  </a:lnTo>
                  <a:lnTo>
                    <a:pt x="1140" y="50"/>
                  </a:lnTo>
                  <a:lnTo>
                    <a:pt x="1235" y="29"/>
                  </a:lnTo>
                  <a:lnTo>
                    <a:pt x="1331" y="13"/>
                  </a:lnTo>
                  <a:lnTo>
                    <a:pt x="1430" y="3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55A48196-162A-2163-8A95-5DF1CA3F66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9984" y="1273653"/>
              <a:ext cx="228886" cy="217921"/>
            </a:xfrm>
            <a:custGeom>
              <a:avLst/>
              <a:gdLst>
                <a:gd name="T0" fmla="*/ 1265 w 3338"/>
                <a:gd name="T1" fmla="*/ 1121 h 3185"/>
                <a:gd name="T2" fmla="*/ 1244 w 3338"/>
                <a:gd name="T3" fmla="*/ 1149 h 3185"/>
                <a:gd name="T4" fmla="*/ 1214 w 3338"/>
                <a:gd name="T5" fmla="*/ 1167 h 3185"/>
                <a:gd name="T6" fmla="*/ 293 w 3338"/>
                <a:gd name="T7" fmla="*/ 1306 h 3185"/>
                <a:gd name="T8" fmla="*/ 962 w 3338"/>
                <a:gd name="T9" fmla="*/ 1958 h 3185"/>
                <a:gd name="T10" fmla="*/ 975 w 3338"/>
                <a:gd name="T11" fmla="*/ 2000 h 3185"/>
                <a:gd name="T12" fmla="*/ 823 w 3338"/>
                <a:gd name="T13" fmla="*/ 2923 h 3185"/>
                <a:gd name="T14" fmla="*/ 1651 w 3338"/>
                <a:gd name="T15" fmla="*/ 2487 h 3185"/>
                <a:gd name="T16" fmla="*/ 1695 w 3338"/>
                <a:gd name="T17" fmla="*/ 2487 h 3185"/>
                <a:gd name="T18" fmla="*/ 2525 w 3338"/>
                <a:gd name="T19" fmla="*/ 2918 h 3185"/>
                <a:gd name="T20" fmla="*/ 2367 w 3338"/>
                <a:gd name="T21" fmla="*/ 2001 h 3185"/>
                <a:gd name="T22" fmla="*/ 2374 w 3338"/>
                <a:gd name="T23" fmla="*/ 1966 h 3185"/>
                <a:gd name="T24" fmla="*/ 2395 w 3338"/>
                <a:gd name="T25" fmla="*/ 1937 h 3185"/>
                <a:gd name="T26" fmla="*/ 2144 w 3338"/>
                <a:gd name="T27" fmla="*/ 1169 h 3185"/>
                <a:gd name="T28" fmla="*/ 2102 w 3338"/>
                <a:gd name="T29" fmla="*/ 1152 h 3185"/>
                <a:gd name="T30" fmla="*/ 2074 w 3338"/>
                <a:gd name="T31" fmla="*/ 1119 h 3185"/>
                <a:gd name="T32" fmla="*/ 1666 w 3338"/>
                <a:gd name="T33" fmla="*/ 0 h 3185"/>
                <a:gd name="T34" fmla="*/ 1705 w 3338"/>
                <a:gd name="T35" fmla="*/ 9 h 3185"/>
                <a:gd name="T36" fmla="*/ 1738 w 3338"/>
                <a:gd name="T37" fmla="*/ 33 h 3185"/>
                <a:gd name="T38" fmla="*/ 2218 w 3338"/>
                <a:gd name="T39" fmla="*/ 992 h 3185"/>
                <a:gd name="T40" fmla="*/ 3279 w 3338"/>
                <a:gd name="T41" fmla="*/ 1146 h 3185"/>
                <a:gd name="T42" fmla="*/ 3313 w 3338"/>
                <a:gd name="T43" fmla="*/ 1168 h 3185"/>
                <a:gd name="T44" fmla="*/ 3334 w 3338"/>
                <a:gd name="T45" fmla="*/ 1204 h 3185"/>
                <a:gd name="T46" fmla="*/ 3337 w 3338"/>
                <a:gd name="T47" fmla="*/ 1244 h 3185"/>
                <a:gd name="T48" fmla="*/ 3323 w 3338"/>
                <a:gd name="T49" fmla="*/ 1283 h 3185"/>
                <a:gd name="T50" fmla="*/ 2558 w 3338"/>
                <a:gd name="T51" fmla="*/ 2035 h 3185"/>
                <a:gd name="T52" fmla="*/ 2740 w 3338"/>
                <a:gd name="T53" fmla="*/ 3076 h 3185"/>
                <a:gd name="T54" fmla="*/ 2739 w 3338"/>
                <a:gd name="T55" fmla="*/ 3107 h 3185"/>
                <a:gd name="T56" fmla="*/ 2721 w 3338"/>
                <a:gd name="T57" fmla="*/ 3143 h 3185"/>
                <a:gd name="T58" fmla="*/ 2689 w 3338"/>
                <a:gd name="T59" fmla="*/ 3169 h 3185"/>
                <a:gd name="T60" fmla="*/ 2649 w 3338"/>
                <a:gd name="T61" fmla="*/ 3179 h 3185"/>
                <a:gd name="T62" fmla="*/ 2606 w 3338"/>
                <a:gd name="T63" fmla="*/ 3169 h 3185"/>
                <a:gd name="T64" fmla="*/ 744 w 3338"/>
                <a:gd name="T65" fmla="*/ 3174 h 3185"/>
                <a:gd name="T66" fmla="*/ 700 w 3338"/>
                <a:gd name="T67" fmla="*/ 3185 h 3185"/>
                <a:gd name="T68" fmla="*/ 663 w 3338"/>
                <a:gd name="T69" fmla="*/ 3177 h 3185"/>
                <a:gd name="T70" fmla="*/ 631 w 3338"/>
                <a:gd name="T71" fmla="*/ 3153 h 3185"/>
                <a:gd name="T72" fmla="*/ 611 w 3338"/>
                <a:gd name="T73" fmla="*/ 3117 h 3185"/>
                <a:gd name="T74" fmla="*/ 609 w 3338"/>
                <a:gd name="T75" fmla="*/ 3077 h 3185"/>
                <a:gd name="T76" fmla="*/ 28 w 3338"/>
                <a:gd name="T77" fmla="*/ 1308 h 3185"/>
                <a:gd name="T78" fmla="*/ 6 w 3338"/>
                <a:gd name="T79" fmla="*/ 1274 h 3185"/>
                <a:gd name="T80" fmla="*/ 0 w 3338"/>
                <a:gd name="T81" fmla="*/ 1234 h 3185"/>
                <a:gd name="T82" fmla="*/ 13 w 3338"/>
                <a:gd name="T83" fmla="*/ 1195 h 3185"/>
                <a:gd name="T84" fmla="*/ 40 w 3338"/>
                <a:gd name="T85" fmla="*/ 1165 h 3185"/>
                <a:gd name="T86" fmla="*/ 79 w 3338"/>
                <a:gd name="T87" fmla="*/ 1151 h 3185"/>
                <a:gd name="T88" fmla="*/ 1583 w 3338"/>
                <a:gd name="T89" fmla="*/ 52 h 3185"/>
                <a:gd name="T90" fmla="*/ 1609 w 3338"/>
                <a:gd name="T91" fmla="*/ 19 h 3185"/>
                <a:gd name="T92" fmla="*/ 1646 w 3338"/>
                <a:gd name="T93" fmla="*/ 2 h 3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38" h="3185">
                  <a:moveTo>
                    <a:pt x="1667" y="301"/>
                  </a:moveTo>
                  <a:lnTo>
                    <a:pt x="1265" y="1121"/>
                  </a:lnTo>
                  <a:lnTo>
                    <a:pt x="1256" y="1136"/>
                  </a:lnTo>
                  <a:lnTo>
                    <a:pt x="1244" y="1149"/>
                  </a:lnTo>
                  <a:lnTo>
                    <a:pt x="1230" y="1159"/>
                  </a:lnTo>
                  <a:lnTo>
                    <a:pt x="1214" y="1167"/>
                  </a:lnTo>
                  <a:lnTo>
                    <a:pt x="1196" y="1171"/>
                  </a:lnTo>
                  <a:lnTo>
                    <a:pt x="293" y="1306"/>
                  </a:lnTo>
                  <a:lnTo>
                    <a:pt x="947" y="1941"/>
                  </a:lnTo>
                  <a:lnTo>
                    <a:pt x="962" y="1958"/>
                  </a:lnTo>
                  <a:lnTo>
                    <a:pt x="971" y="1978"/>
                  </a:lnTo>
                  <a:lnTo>
                    <a:pt x="975" y="2000"/>
                  </a:lnTo>
                  <a:lnTo>
                    <a:pt x="974" y="2022"/>
                  </a:lnTo>
                  <a:lnTo>
                    <a:pt x="823" y="2923"/>
                  </a:lnTo>
                  <a:lnTo>
                    <a:pt x="1630" y="2495"/>
                  </a:lnTo>
                  <a:lnTo>
                    <a:pt x="1651" y="2487"/>
                  </a:lnTo>
                  <a:lnTo>
                    <a:pt x="1673" y="2485"/>
                  </a:lnTo>
                  <a:lnTo>
                    <a:pt x="1695" y="2487"/>
                  </a:lnTo>
                  <a:lnTo>
                    <a:pt x="1716" y="2495"/>
                  </a:lnTo>
                  <a:lnTo>
                    <a:pt x="2525" y="2918"/>
                  </a:lnTo>
                  <a:lnTo>
                    <a:pt x="2368" y="2019"/>
                  </a:lnTo>
                  <a:lnTo>
                    <a:pt x="2367" y="2001"/>
                  </a:lnTo>
                  <a:lnTo>
                    <a:pt x="2369" y="1983"/>
                  </a:lnTo>
                  <a:lnTo>
                    <a:pt x="2374" y="1966"/>
                  </a:lnTo>
                  <a:lnTo>
                    <a:pt x="2384" y="1950"/>
                  </a:lnTo>
                  <a:lnTo>
                    <a:pt x="2395" y="1937"/>
                  </a:lnTo>
                  <a:lnTo>
                    <a:pt x="3047" y="1298"/>
                  </a:lnTo>
                  <a:lnTo>
                    <a:pt x="2144" y="1169"/>
                  </a:lnTo>
                  <a:lnTo>
                    <a:pt x="2121" y="1163"/>
                  </a:lnTo>
                  <a:lnTo>
                    <a:pt x="2102" y="1152"/>
                  </a:lnTo>
                  <a:lnTo>
                    <a:pt x="2086" y="1137"/>
                  </a:lnTo>
                  <a:lnTo>
                    <a:pt x="2074" y="1119"/>
                  </a:lnTo>
                  <a:lnTo>
                    <a:pt x="1667" y="301"/>
                  </a:lnTo>
                  <a:close/>
                  <a:moveTo>
                    <a:pt x="1666" y="0"/>
                  </a:moveTo>
                  <a:lnTo>
                    <a:pt x="1686" y="2"/>
                  </a:lnTo>
                  <a:lnTo>
                    <a:pt x="1705" y="9"/>
                  </a:lnTo>
                  <a:lnTo>
                    <a:pt x="1723" y="19"/>
                  </a:lnTo>
                  <a:lnTo>
                    <a:pt x="1738" y="33"/>
                  </a:lnTo>
                  <a:lnTo>
                    <a:pt x="1749" y="52"/>
                  </a:lnTo>
                  <a:lnTo>
                    <a:pt x="2218" y="992"/>
                  </a:lnTo>
                  <a:lnTo>
                    <a:pt x="3259" y="1141"/>
                  </a:lnTo>
                  <a:lnTo>
                    <a:pt x="3279" y="1146"/>
                  </a:lnTo>
                  <a:lnTo>
                    <a:pt x="3297" y="1155"/>
                  </a:lnTo>
                  <a:lnTo>
                    <a:pt x="3313" y="1168"/>
                  </a:lnTo>
                  <a:lnTo>
                    <a:pt x="3325" y="1184"/>
                  </a:lnTo>
                  <a:lnTo>
                    <a:pt x="3334" y="1204"/>
                  </a:lnTo>
                  <a:lnTo>
                    <a:pt x="3338" y="1224"/>
                  </a:lnTo>
                  <a:lnTo>
                    <a:pt x="3337" y="1244"/>
                  </a:lnTo>
                  <a:lnTo>
                    <a:pt x="3332" y="1264"/>
                  </a:lnTo>
                  <a:lnTo>
                    <a:pt x="3323" y="1283"/>
                  </a:lnTo>
                  <a:lnTo>
                    <a:pt x="3309" y="1299"/>
                  </a:lnTo>
                  <a:lnTo>
                    <a:pt x="2558" y="2035"/>
                  </a:lnTo>
                  <a:lnTo>
                    <a:pt x="2738" y="3065"/>
                  </a:lnTo>
                  <a:lnTo>
                    <a:pt x="2740" y="3076"/>
                  </a:lnTo>
                  <a:lnTo>
                    <a:pt x="2741" y="3086"/>
                  </a:lnTo>
                  <a:lnTo>
                    <a:pt x="2739" y="3107"/>
                  </a:lnTo>
                  <a:lnTo>
                    <a:pt x="2732" y="3126"/>
                  </a:lnTo>
                  <a:lnTo>
                    <a:pt x="2721" y="3143"/>
                  </a:lnTo>
                  <a:lnTo>
                    <a:pt x="2706" y="3159"/>
                  </a:lnTo>
                  <a:lnTo>
                    <a:pt x="2689" y="3169"/>
                  </a:lnTo>
                  <a:lnTo>
                    <a:pt x="2670" y="3176"/>
                  </a:lnTo>
                  <a:lnTo>
                    <a:pt x="2649" y="3179"/>
                  </a:lnTo>
                  <a:lnTo>
                    <a:pt x="2626" y="3176"/>
                  </a:lnTo>
                  <a:lnTo>
                    <a:pt x="2606" y="3169"/>
                  </a:lnTo>
                  <a:lnTo>
                    <a:pt x="1673" y="2681"/>
                  </a:lnTo>
                  <a:lnTo>
                    <a:pt x="744" y="3174"/>
                  </a:lnTo>
                  <a:lnTo>
                    <a:pt x="723" y="3182"/>
                  </a:lnTo>
                  <a:lnTo>
                    <a:pt x="700" y="3185"/>
                  </a:lnTo>
                  <a:lnTo>
                    <a:pt x="681" y="3183"/>
                  </a:lnTo>
                  <a:lnTo>
                    <a:pt x="663" y="3177"/>
                  </a:lnTo>
                  <a:lnTo>
                    <a:pt x="647" y="3167"/>
                  </a:lnTo>
                  <a:lnTo>
                    <a:pt x="631" y="3153"/>
                  </a:lnTo>
                  <a:lnTo>
                    <a:pt x="619" y="3136"/>
                  </a:lnTo>
                  <a:lnTo>
                    <a:pt x="611" y="3117"/>
                  </a:lnTo>
                  <a:lnTo>
                    <a:pt x="608" y="3097"/>
                  </a:lnTo>
                  <a:lnTo>
                    <a:pt x="609" y="3077"/>
                  </a:lnTo>
                  <a:lnTo>
                    <a:pt x="784" y="2040"/>
                  </a:lnTo>
                  <a:lnTo>
                    <a:pt x="28" y="1308"/>
                  </a:lnTo>
                  <a:lnTo>
                    <a:pt x="15" y="1293"/>
                  </a:lnTo>
                  <a:lnTo>
                    <a:pt x="6" y="1274"/>
                  </a:lnTo>
                  <a:lnTo>
                    <a:pt x="1" y="1254"/>
                  </a:lnTo>
                  <a:lnTo>
                    <a:pt x="0" y="1234"/>
                  </a:lnTo>
                  <a:lnTo>
                    <a:pt x="4" y="1214"/>
                  </a:lnTo>
                  <a:lnTo>
                    <a:pt x="13" y="1195"/>
                  </a:lnTo>
                  <a:lnTo>
                    <a:pt x="25" y="1178"/>
                  </a:lnTo>
                  <a:lnTo>
                    <a:pt x="40" y="1165"/>
                  </a:lnTo>
                  <a:lnTo>
                    <a:pt x="59" y="1156"/>
                  </a:lnTo>
                  <a:lnTo>
                    <a:pt x="79" y="1151"/>
                  </a:lnTo>
                  <a:lnTo>
                    <a:pt x="1120" y="996"/>
                  </a:lnTo>
                  <a:lnTo>
                    <a:pt x="1583" y="52"/>
                  </a:lnTo>
                  <a:lnTo>
                    <a:pt x="1594" y="34"/>
                  </a:lnTo>
                  <a:lnTo>
                    <a:pt x="1609" y="19"/>
                  </a:lnTo>
                  <a:lnTo>
                    <a:pt x="1626" y="9"/>
                  </a:lnTo>
                  <a:lnTo>
                    <a:pt x="1646" y="2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7F4999-7064-DEEC-ED06-DEA49A5E6919}"/>
                </a:ext>
              </a:extLst>
            </p:cNvPr>
            <p:cNvSpPr txBox="1"/>
            <p:nvPr/>
          </p:nvSpPr>
          <p:spPr>
            <a:xfrm>
              <a:off x="2577748" y="1228724"/>
              <a:ext cx="2195281" cy="307777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https://www.google.com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7498871-1BEC-CA7B-FCB5-73CD812549E8}"/>
              </a:ext>
            </a:extLst>
          </p:cNvPr>
          <p:cNvSpPr txBox="1"/>
          <p:nvPr/>
        </p:nvSpPr>
        <p:spPr>
          <a:xfrm>
            <a:off x="2478364" y="2951864"/>
            <a:ext cx="2505814" cy="523220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ExtraBold" panose="020B0600000101010101" pitchFamily="34" charset="-127"/>
                <a:ea typeface="나눔스퀘어 Light" panose="020B0600000101010101"/>
              </a:rPr>
              <a:t>  </a:t>
            </a:r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ExtraBold" panose="020B0600000101010101" pitchFamily="34" charset="-127"/>
                <a:ea typeface="나눔스퀘어 Light" panose="020B0600000101010101"/>
              </a:rPr>
              <a:t>주요 기능 소개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4340F8E-28E6-69FE-538D-49D99393321D}"/>
              </a:ext>
            </a:extLst>
          </p:cNvPr>
          <p:cNvCxnSpPr>
            <a:cxnSpLocks/>
          </p:cNvCxnSpPr>
          <p:nvPr/>
        </p:nvCxnSpPr>
        <p:spPr>
          <a:xfrm>
            <a:off x="2478524" y="3084068"/>
            <a:ext cx="0" cy="258811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33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145B816-E029-41B8-A368-D99DF57DDE69}"/>
              </a:ext>
            </a:extLst>
          </p:cNvPr>
          <p:cNvGrpSpPr/>
          <p:nvPr/>
        </p:nvGrpSpPr>
        <p:grpSpPr>
          <a:xfrm>
            <a:off x="0" y="6341226"/>
            <a:ext cx="12191998" cy="516774"/>
            <a:chOff x="0" y="6341226"/>
            <a:chExt cx="12191998" cy="51677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0C445E0-A597-4A8C-A085-3CA801E62C96}"/>
                </a:ext>
              </a:extLst>
            </p:cNvPr>
            <p:cNvGrpSpPr/>
            <p:nvPr/>
          </p:nvGrpSpPr>
          <p:grpSpPr>
            <a:xfrm>
              <a:off x="0" y="6341226"/>
              <a:ext cx="12191998" cy="516774"/>
              <a:chOff x="0" y="6341226"/>
              <a:chExt cx="12191998" cy="51677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4A86DEF-4770-4CE7-9DC7-4EDA0F79D5CD}"/>
                  </a:ext>
                </a:extLst>
              </p:cNvPr>
              <p:cNvSpPr/>
              <p:nvPr/>
            </p:nvSpPr>
            <p:spPr>
              <a:xfrm>
                <a:off x="0" y="6341226"/>
                <a:ext cx="516774" cy="516774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EA6B38A-85F5-420E-8A3B-1168428E0E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705" y="6466842"/>
                <a:ext cx="265545" cy="265543"/>
              </a:xfrm>
              <a:custGeom>
                <a:avLst/>
                <a:gdLst>
                  <a:gd name="T0" fmla="*/ 2867 w 6144"/>
                  <a:gd name="T1" fmla="*/ 3277 h 6144"/>
                  <a:gd name="T2" fmla="*/ 6144 w 6144"/>
                  <a:gd name="T3" fmla="*/ 3277 h 6144"/>
                  <a:gd name="T4" fmla="*/ 6144 w 6144"/>
                  <a:gd name="T5" fmla="*/ 6144 h 6144"/>
                  <a:gd name="T6" fmla="*/ 2867 w 6144"/>
                  <a:gd name="T7" fmla="*/ 5682 h 6144"/>
                  <a:gd name="T8" fmla="*/ 2867 w 6144"/>
                  <a:gd name="T9" fmla="*/ 3277 h 6144"/>
                  <a:gd name="T10" fmla="*/ 2 w 6144"/>
                  <a:gd name="T11" fmla="*/ 3277 h 6144"/>
                  <a:gd name="T12" fmla="*/ 2458 w 6144"/>
                  <a:gd name="T13" fmla="*/ 3277 h 6144"/>
                  <a:gd name="T14" fmla="*/ 2458 w 6144"/>
                  <a:gd name="T15" fmla="*/ 5630 h 6144"/>
                  <a:gd name="T16" fmla="*/ 2 w 6144"/>
                  <a:gd name="T17" fmla="*/ 5295 h 6144"/>
                  <a:gd name="T18" fmla="*/ 2 w 6144"/>
                  <a:gd name="T19" fmla="*/ 3277 h 6144"/>
                  <a:gd name="T20" fmla="*/ 2458 w 6144"/>
                  <a:gd name="T21" fmla="*/ 536 h 6144"/>
                  <a:gd name="T22" fmla="*/ 2458 w 6144"/>
                  <a:gd name="T23" fmla="*/ 2867 h 6144"/>
                  <a:gd name="T24" fmla="*/ 2 w 6144"/>
                  <a:gd name="T25" fmla="*/ 2867 h 6144"/>
                  <a:gd name="T26" fmla="*/ 0 w 6144"/>
                  <a:gd name="T27" fmla="*/ 869 h 6144"/>
                  <a:gd name="T28" fmla="*/ 2458 w 6144"/>
                  <a:gd name="T29" fmla="*/ 536 h 6144"/>
                  <a:gd name="T30" fmla="*/ 6144 w 6144"/>
                  <a:gd name="T31" fmla="*/ 0 h 6144"/>
                  <a:gd name="T32" fmla="*/ 6144 w 6144"/>
                  <a:gd name="T33" fmla="*/ 2867 h 6144"/>
                  <a:gd name="T34" fmla="*/ 2867 w 6144"/>
                  <a:gd name="T35" fmla="*/ 2867 h 6144"/>
                  <a:gd name="T36" fmla="*/ 2867 w 6144"/>
                  <a:gd name="T37" fmla="*/ 477 h 6144"/>
                  <a:gd name="T38" fmla="*/ 6144 w 6144"/>
                  <a:gd name="T39" fmla="*/ 0 h 6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44" h="6144">
                    <a:moveTo>
                      <a:pt x="2867" y="3277"/>
                    </a:moveTo>
                    <a:lnTo>
                      <a:pt x="6144" y="3277"/>
                    </a:lnTo>
                    <a:lnTo>
                      <a:pt x="6144" y="6144"/>
                    </a:lnTo>
                    <a:lnTo>
                      <a:pt x="2867" y="5682"/>
                    </a:lnTo>
                    <a:lnTo>
                      <a:pt x="2867" y="3277"/>
                    </a:lnTo>
                    <a:close/>
                    <a:moveTo>
                      <a:pt x="2" y="3277"/>
                    </a:moveTo>
                    <a:lnTo>
                      <a:pt x="2458" y="3277"/>
                    </a:lnTo>
                    <a:lnTo>
                      <a:pt x="2458" y="5630"/>
                    </a:lnTo>
                    <a:lnTo>
                      <a:pt x="2" y="5295"/>
                    </a:lnTo>
                    <a:lnTo>
                      <a:pt x="2" y="3277"/>
                    </a:lnTo>
                    <a:close/>
                    <a:moveTo>
                      <a:pt x="2458" y="536"/>
                    </a:moveTo>
                    <a:lnTo>
                      <a:pt x="2458" y="2867"/>
                    </a:lnTo>
                    <a:lnTo>
                      <a:pt x="2" y="2867"/>
                    </a:lnTo>
                    <a:lnTo>
                      <a:pt x="0" y="869"/>
                    </a:lnTo>
                    <a:lnTo>
                      <a:pt x="2458" y="536"/>
                    </a:lnTo>
                    <a:close/>
                    <a:moveTo>
                      <a:pt x="6144" y="0"/>
                    </a:moveTo>
                    <a:lnTo>
                      <a:pt x="6144" y="2867"/>
                    </a:lnTo>
                    <a:lnTo>
                      <a:pt x="2867" y="2867"/>
                    </a:lnTo>
                    <a:lnTo>
                      <a:pt x="2867" y="477"/>
                    </a:lnTo>
                    <a:lnTo>
                      <a:pt x="6144" y="0"/>
                    </a:ln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079C5C4-F9CE-40EB-B98D-4A5091B04E35}"/>
                  </a:ext>
                </a:extLst>
              </p:cNvPr>
              <p:cNvSpPr/>
              <p:nvPr/>
            </p:nvSpPr>
            <p:spPr>
              <a:xfrm>
                <a:off x="516774" y="6341226"/>
                <a:ext cx="3605646" cy="516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4FA4D86-BC36-4146-833C-8839636B7054}"/>
                  </a:ext>
                </a:extLst>
              </p:cNvPr>
              <p:cNvSpPr/>
              <p:nvPr/>
            </p:nvSpPr>
            <p:spPr>
              <a:xfrm>
                <a:off x="4122419" y="6341226"/>
                <a:ext cx="8069579" cy="516774"/>
              </a:xfrm>
              <a:prstGeom prst="rect">
                <a:avLst/>
              </a:prstGeom>
              <a:solidFill>
                <a:srgbClr val="2424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F857B7-3025-49FF-AF64-B4A027D39111}"/>
                </a:ext>
              </a:extLst>
            </p:cNvPr>
            <p:cNvSpPr txBox="1"/>
            <p:nvPr/>
          </p:nvSpPr>
          <p:spPr>
            <a:xfrm>
              <a:off x="11228661" y="6368779"/>
              <a:ext cx="941284" cy="461665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오후 </a:t>
              </a:r>
              <a:r>
                <a:rPr lang="en-US" altLang="ko-KR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14 : 11</a:t>
              </a:r>
            </a:p>
            <a:p>
              <a:pPr algn="r"/>
              <a:r>
                <a:rPr lang="en-US" altLang="ko-KR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2022 – 08 - 19</a:t>
              </a:r>
              <a:endParaRPr lang="ko-KR" altLang="en-US" sz="1200" spc="-150" dirty="0">
                <a:solidFill>
                  <a:schemeClr val="bg1">
                    <a:lumMod val="9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E14BB41-AE7A-4CD3-AB5B-F4066A481869}"/>
              </a:ext>
            </a:extLst>
          </p:cNvPr>
          <p:cNvGrpSpPr/>
          <p:nvPr/>
        </p:nvGrpSpPr>
        <p:grpSpPr>
          <a:xfrm>
            <a:off x="264962" y="155835"/>
            <a:ext cx="11662075" cy="6034609"/>
            <a:chOff x="264962" y="727934"/>
            <a:chExt cx="11662075" cy="5459969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4A18017-080A-4C1C-8C96-19BDA9575A6B}"/>
                </a:ext>
              </a:extLst>
            </p:cNvPr>
            <p:cNvGrpSpPr/>
            <p:nvPr/>
          </p:nvGrpSpPr>
          <p:grpSpPr>
            <a:xfrm>
              <a:off x="264962" y="727934"/>
              <a:ext cx="11662075" cy="5459969"/>
              <a:chOff x="264962" y="727934"/>
              <a:chExt cx="11662075" cy="54599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0DE34111-3833-45EE-B928-7CADA139E646}"/>
                  </a:ext>
                </a:extLst>
              </p:cNvPr>
              <p:cNvSpPr/>
              <p:nvPr/>
            </p:nvSpPr>
            <p:spPr>
              <a:xfrm>
                <a:off x="264962" y="789358"/>
                <a:ext cx="11662075" cy="53985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BE4667-8F73-47DE-B67F-984AD7DF68C8}"/>
                  </a:ext>
                </a:extLst>
              </p:cNvPr>
              <p:cNvSpPr/>
              <p:nvPr/>
            </p:nvSpPr>
            <p:spPr>
              <a:xfrm>
                <a:off x="264962" y="1669915"/>
                <a:ext cx="11662075" cy="44565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9B6DA8DB-DC1F-4908-8EAD-3F1903403430}"/>
                  </a:ext>
                </a:extLst>
              </p:cNvPr>
              <p:cNvSpPr/>
              <p:nvPr/>
            </p:nvSpPr>
            <p:spPr>
              <a:xfrm>
                <a:off x="264962" y="727934"/>
                <a:ext cx="11662075" cy="3185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B549585-264E-494A-89AA-F2B05C25F2E4}"/>
                </a:ext>
              </a:extLst>
            </p:cNvPr>
            <p:cNvSpPr/>
            <p:nvPr/>
          </p:nvSpPr>
          <p:spPr>
            <a:xfrm>
              <a:off x="11318640" y="801177"/>
              <a:ext cx="172720" cy="172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7E9A428-A5C7-4005-AC55-5C76B598492E}"/>
                </a:ext>
              </a:extLst>
            </p:cNvPr>
            <p:cNvCxnSpPr>
              <a:cxnSpLocks/>
            </p:cNvCxnSpPr>
            <p:nvPr/>
          </p:nvCxnSpPr>
          <p:spPr>
            <a:xfrm>
              <a:off x="10947880" y="887206"/>
              <a:ext cx="194084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9CF69BD1-BC27-4638-879F-3CD6998ED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037" y="793980"/>
              <a:ext cx="172720" cy="177518"/>
            </a:xfrm>
            <a:custGeom>
              <a:avLst/>
              <a:gdLst>
                <a:gd name="T0" fmla="*/ 160 w 3032"/>
                <a:gd name="T1" fmla="*/ 0 h 3112"/>
                <a:gd name="T2" fmla="*/ 209 w 3032"/>
                <a:gd name="T3" fmla="*/ 13 h 3112"/>
                <a:gd name="T4" fmla="*/ 252 w 3032"/>
                <a:gd name="T5" fmla="*/ 43 h 3112"/>
                <a:gd name="T6" fmla="*/ 2781 w 3032"/>
                <a:gd name="T7" fmla="*/ 43 h 3112"/>
                <a:gd name="T8" fmla="*/ 2823 w 3032"/>
                <a:gd name="T9" fmla="*/ 13 h 3112"/>
                <a:gd name="T10" fmla="*/ 2873 w 3032"/>
                <a:gd name="T11" fmla="*/ 0 h 3112"/>
                <a:gd name="T12" fmla="*/ 2923 w 3032"/>
                <a:gd name="T13" fmla="*/ 5 h 3112"/>
                <a:gd name="T14" fmla="*/ 2969 w 3032"/>
                <a:gd name="T15" fmla="*/ 25 h 3112"/>
                <a:gd name="T16" fmla="*/ 3006 w 3032"/>
                <a:gd name="T17" fmla="*/ 65 h 3112"/>
                <a:gd name="T18" fmla="*/ 3028 w 3032"/>
                <a:gd name="T19" fmla="*/ 113 h 3112"/>
                <a:gd name="T20" fmla="*/ 3032 w 3032"/>
                <a:gd name="T21" fmla="*/ 165 h 3112"/>
                <a:gd name="T22" fmla="*/ 3019 w 3032"/>
                <a:gd name="T23" fmla="*/ 215 h 3112"/>
                <a:gd name="T24" fmla="*/ 2989 w 3032"/>
                <a:gd name="T25" fmla="*/ 259 h 3112"/>
                <a:gd name="T26" fmla="*/ 2989 w 3032"/>
                <a:gd name="T27" fmla="*/ 2853 h 3112"/>
                <a:gd name="T28" fmla="*/ 3019 w 3032"/>
                <a:gd name="T29" fmla="*/ 2897 h 3112"/>
                <a:gd name="T30" fmla="*/ 3032 w 3032"/>
                <a:gd name="T31" fmla="*/ 2947 h 3112"/>
                <a:gd name="T32" fmla="*/ 3028 w 3032"/>
                <a:gd name="T33" fmla="*/ 3000 h 3112"/>
                <a:gd name="T34" fmla="*/ 3006 w 3032"/>
                <a:gd name="T35" fmla="*/ 3048 h 3112"/>
                <a:gd name="T36" fmla="*/ 2969 w 3032"/>
                <a:gd name="T37" fmla="*/ 3086 h 3112"/>
                <a:gd name="T38" fmla="*/ 2923 w 3032"/>
                <a:gd name="T39" fmla="*/ 3108 h 3112"/>
                <a:gd name="T40" fmla="*/ 2873 w 3032"/>
                <a:gd name="T41" fmla="*/ 3112 h 3112"/>
                <a:gd name="T42" fmla="*/ 2823 w 3032"/>
                <a:gd name="T43" fmla="*/ 3099 h 3112"/>
                <a:gd name="T44" fmla="*/ 2781 w 3032"/>
                <a:gd name="T45" fmla="*/ 3069 h 3112"/>
                <a:gd name="T46" fmla="*/ 252 w 3032"/>
                <a:gd name="T47" fmla="*/ 3069 h 3112"/>
                <a:gd name="T48" fmla="*/ 209 w 3032"/>
                <a:gd name="T49" fmla="*/ 3099 h 3112"/>
                <a:gd name="T50" fmla="*/ 160 w 3032"/>
                <a:gd name="T51" fmla="*/ 3112 h 3112"/>
                <a:gd name="T52" fmla="*/ 110 w 3032"/>
                <a:gd name="T53" fmla="*/ 3108 h 3112"/>
                <a:gd name="T54" fmla="*/ 63 w 3032"/>
                <a:gd name="T55" fmla="*/ 3086 h 3112"/>
                <a:gd name="T56" fmla="*/ 25 w 3032"/>
                <a:gd name="T57" fmla="*/ 3048 h 3112"/>
                <a:gd name="T58" fmla="*/ 4 w 3032"/>
                <a:gd name="T59" fmla="*/ 3000 h 3112"/>
                <a:gd name="T60" fmla="*/ 0 w 3032"/>
                <a:gd name="T61" fmla="*/ 2947 h 3112"/>
                <a:gd name="T62" fmla="*/ 13 w 3032"/>
                <a:gd name="T63" fmla="*/ 2897 h 3112"/>
                <a:gd name="T64" fmla="*/ 42 w 3032"/>
                <a:gd name="T65" fmla="*/ 2853 h 3112"/>
                <a:gd name="T66" fmla="*/ 42 w 3032"/>
                <a:gd name="T67" fmla="*/ 259 h 3112"/>
                <a:gd name="T68" fmla="*/ 13 w 3032"/>
                <a:gd name="T69" fmla="*/ 215 h 3112"/>
                <a:gd name="T70" fmla="*/ 0 w 3032"/>
                <a:gd name="T71" fmla="*/ 165 h 3112"/>
                <a:gd name="T72" fmla="*/ 4 w 3032"/>
                <a:gd name="T73" fmla="*/ 113 h 3112"/>
                <a:gd name="T74" fmla="*/ 25 w 3032"/>
                <a:gd name="T75" fmla="*/ 65 h 3112"/>
                <a:gd name="T76" fmla="*/ 63 w 3032"/>
                <a:gd name="T77" fmla="*/ 25 h 3112"/>
                <a:gd name="T78" fmla="*/ 110 w 3032"/>
                <a:gd name="T79" fmla="*/ 5 h 3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32" h="3112">
                  <a:moveTo>
                    <a:pt x="135" y="0"/>
                  </a:moveTo>
                  <a:lnTo>
                    <a:pt x="160" y="0"/>
                  </a:lnTo>
                  <a:lnTo>
                    <a:pt x="185" y="5"/>
                  </a:lnTo>
                  <a:lnTo>
                    <a:pt x="209" y="13"/>
                  </a:lnTo>
                  <a:lnTo>
                    <a:pt x="232" y="25"/>
                  </a:lnTo>
                  <a:lnTo>
                    <a:pt x="252" y="43"/>
                  </a:lnTo>
                  <a:lnTo>
                    <a:pt x="1515" y="1341"/>
                  </a:lnTo>
                  <a:lnTo>
                    <a:pt x="2781" y="43"/>
                  </a:lnTo>
                  <a:lnTo>
                    <a:pt x="2801" y="25"/>
                  </a:lnTo>
                  <a:lnTo>
                    <a:pt x="2823" y="13"/>
                  </a:lnTo>
                  <a:lnTo>
                    <a:pt x="2848" y="5"/>
                  </a:lnTo>
                  <a:lnTo>
                    <a:pt x="2873" y="0"/>
                  </a:lnTo>
                  <a:lnTo>
                    <a:pt x="2898" y="0"/>
                  </a:lnTo>
                  <a:lnTo>
                    <a:pt x="2923" y="5"/>
                  </a:lnTo>
                  <a:lnTo>
                    <a:pt x="2947" y="13"/>
                  </a:lnTo>
                  <a:lnTo>
                    <a:pt x="2969" y="25"/>
                  </a:lnTo>
                  <a:lnTo>
                    <a:pt x="2989" y="43"/>
                  </a:lnTo>
                  <a:lnTo>
                    <a:pt x="3006" y="65"/>
                  </a:lnTo>
                  <a:lnTo>
                    <a:pt x="3019" y="88"/>
                  </a:lnTo>
                  <a:lnTo>
                    <a:pt x="3028" y="113"/>
                  </a:lnTo>
                  <a:lnTo>
                    <a:pt x="3032" y="139"/>
                  </a:lnTo>
                  <a:lnTo>
                    <a:pt x="3032" y="165"/>
                  </a:lnTo>
                  <a:lnTo>
                    <a:pt x="3028" y="190"/>
                  </a:lnTo>
                  <a:lnTo>
                    <a:pt x="3019" y="215"/>
                  </a:lnTo>
                  <a:lnTo>
                    <a:pt x="3006" y="239"/>
                  </a:lnTo>
                  <a:lnTo>
                    <a:pt x="2989" y="259"/>
                  </a:lnTo>
                  <a:lnTo>
                    <a:pt x="1726" y="1555"/>
                  </a:lnTo>
                  <a:lnTo>
                    <a:pt x="2989" y="2853"/>
                  </a:lnTo>
                  <a:lnTo>
                    <a:pt x="3006" y="2874"/>
                  </a:lnTo>
                  <a:lnTo>
                    <a:pt x="3019" y="2897"/>
                  </a:lnTo>
                  <a:lnTo>
                    <a:pt x="3028" y="2922"/>
                  </a:lnTo>
                  <a:lnTo>
                    <a:pt x="3032" y="2947"/>
                  </a:lnTo>
                  <a:lnTo>
                    <a:pt x="3032" y="2974"/>
                  </a:lnTo>
                  <a:lnTo>
                    <a:pt x="3028" y="3000"/>
                  </a:lnTo>
                  <a:lnTo>
                    <a:pt x="3019" y="3024"/>
                  </a:lnTo>
                  <a:lnTo>
                    <a:pt x="3006" y="3048"/>
                  </a:lnTo>
                  <a:lnTo>
                    <a:pt x="2989" y="3069"/>
                  </a:lnTo>
                  <a:lnTo>
                    <a:pt x="2969" y="3086"/>
                  </a:lnTo>
                  <a:lnTo>
                    <a:pt x="2947" y="3099"/>
                  </a:lnTo>
                  <a:lnTo>
                    <a:pt x="2923" y="3108"/>
                  </a:lnTo>
                  <a:lnTo>
                    <a:pt x="2898" y="3112"/>
                  </a:lnTo>
                  <a:lnTo>
                    <a:pt x="2873" y="3112"/>
                  </a:lnTo>
                  <a:lnTo>
                    <a:pt x="2848" y="3108"/>
                  </a:lnTo>
                  <a:lnTo>
                    <a:pt x="2823" y="3099"/>
                  </a:lnTo>
                  <a:lnTo>
                    <a:pt x="2801" y="3086"/>
                  </a:lnTo>
                  <a:lnTo>
                    <a:pt x="2781" y="3069"/>
                  </a:lnTo>
                  <a:lnTo>
                    <a:pt x="1515" y="1771"/>
                  </a:lnTo>
                  <a:lnTo>
                    <a:pt x="252" y="3069"/>
                  </a:lnTo>
                  <a:lnTo>
                    <a:pt x="232" y="3086"/>
                  </a:lnTo>
                  <a:lnTo>
                    <a:pt x="209" y="3099"/>
                  </a:lnTo>
                  <a:lnTo>
                    <a:pt x="185" y="3108"/>
                  </a:lnTo>
                  <a:lnTo>
                    <a:pt x="160" y="3112"/>
                  </a:lnTo>
                  <a:lnTo>
                    <a:pt x="135" y="3112"/>
                  </a:lnTo>
                  <a:lnTo>
                    <a:pt x="110" y="3108"/>
                  </a:lnTo>
                  <a:lnTo>
                    <a:pt x="85" y="3099"/>
                  </a:lnTo>
                  <a:lnTo>
                    <a:pt x="63" y="3086"/>
                  </a:lnTo>
                  <a:lnTo>
                    <a:pt x="42" y="3069"/>
                  </a:lnTo>
                  <a:lnTo>
                    <a:pt x="25" y="3048"/>
                  </a:lnTo>
                  <a:lnTo>
                    <a:pt x="13" y="3024"/>
                  </a:lnTo>
                  <a:lnTo>
                    <a:pt x="4" y="3000"/>
                  </a:lnTo>
                  <a:lnTo>
                    <a:pt x="0" y="2974"/>
                  </a:lnTo>
                  <a:lnTo>
                    <a:pt x="0" y="2947"/>
                  </a:lnTo>
                  <a:lnTo>
                    <a:pt x="4" y="2922"/>
                  </a:lnTo>
                  <a:lnTo>
                    <a:pt x="13" y="2897"/>
                  </a:lnTo>
                  <a:lnTo>
                    <a:pt x="25" y="2874"/>
                  </a:lnTo>
                  <a:lnTo>
                    <a:pt x="42" y="2853"/>
                  </a:lnTo>
                  <a:lnTo>
                    <a:pt x="1305" y="1555"/>
                  </a:lnTo>
                  <a:lnTo>
                    <a:pt x="42" y="259"/>
                  </a:lnTo>
                  <a:lnTo>
                    <a:pt x="25" y="239"/>
                  </a:lnTo>
                  <a:lnTo>
                    <a:pt x="13" y="215"/>
                  </a:lnTo>
                  <a:lnTo>
                    <a:pt x="4" y="190"/>
                  </a:lnTo>
                  <a:lnTo>
                    <a:pt x="0" y="165"/>
                  </a:lnTo>
                  <a:lnTo>
                    <a:pt x="0" y="139"/>
                  </a:lnTo>
                  <a:lnTo>
                    <a:pt x="4" y="113"/>
                  </a:lnTo>
                  <a:lnTo>
                    <a:pt x="13" y="88"/>
                  </a:lnTo>
                  <a:lnTo>
                    <a:pt x="25" y="65"/>
                  </a:lnTo>
                  <a:lnTo>
                    <a:pt x="42" y="43"/>
                  </a:lnTo>
                  <a:lnTo>
                    <a:pt x="63" y="25"/>
                  </a:lnTo>
                  <a:lnTo>
                    <a:pt x="85" y="13"/>
                  </a:lnTo>
                  <a:lnTo>
                    <a:pt x="110" y="5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47" name="Picture 2" descr="google에 대한 이미지 검색결과">
              <a:extLst>
                <a:ext uri="{FF2B5EF4-FFF2-40B4-BE49-F238E27FC236}">
                  <a16:creationId xmlns:a16="http://schemas.microsoft.com/office/drawing/2014/main" id="{E8A61BF1-E6CB-4221-836C-8D35F04E40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292" y="1800489"/>
              <a:ext cx="1243677" cy="420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8813280-8758-4039-AA4F-26DE5250E8B9}"/>
                </a:ext>
              </a:extLst>
            </p:cNvPr>
            <p:cNvSpPr/>
            <p:nvPr/>
          </p:nvSpPr>
          <p:spPr>
            <a:xfrm>
              <a:off x="1825217" y="1835021"/>
              <a:ext cx="7572190" cy="3721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B146DC4B-9F51-48CD-AA9C-BCAA95997C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8795" y="1876733"/>
              <a:ext cx="211040" cy="274289"/>
            </a:xfrm>
            <a:custGeom>
              <a:avLst/>
              <a:gdLst>
                <a:gd name="T0" fmla="*/ 344 w 2804"/>
                <a:gd name="T1" fmla="*/ 1920 h 3863"/>
                <a:gd name="T2" fmla="*/ 397 w 2804"/>
                <a:gd name="T3" fmla="*/ 2172 h 3863"/>
                <a:gd name="T4" fmla="*/ 505 w 2804"/>
                <a:gd name="T5" fmla="*/ 2393 h 3863"/>
                <a:gd name="T6" fmla="*/ 661 w 2804"/>
                <a:gd name="T7" fmla="*/ 2578 h 3863"/>
                <a:gd name="T8" fmla="*/ 855 w 2804"/>
                <a:gd name="T9" fmla="*/ 2720 h 3863"/>
                <a:gd name="T10" fmla="*/ 1077 w 2804"/>
                <a:gd name="T11" fmla="*/ 2818 h 3863"/>
                <a:gd name="T12" fmla="*/ 1319 w 2804"/>
                <a:gd name="T13" fmla="*/ 2864 h 3863"/>
                <a:gd name="T14" fmla="*/ 1568 w 2804"/>
                <a:gd name="T15" fmla="*/ 2855 h 3863"/>
                <a:gd name="T16" fmla="*/ 1805 w 2804"/>
                <a:gd name="T17" fmla="*/ 2791 h 3863"/>
                <a:gd name="T18" fmla="*/ 2018 w 2804"/>
                <a:gd name="T19" fmla="*/ 2678 h 3863"/>
                <a:gd name="T20" fmla="*/ 2200 w 2804"/>
                <a:gd name="T21" fmla="*/ 2520 h 3863"/>
                <a:gd name="T22" fmla="*/ 2341 w 2804"/>
                <a:gd name="T23" fmla="*/ 2324 h 3863"/>
                <a:gd name="T24" fmla="*/ 2431 w 2804"/>
                <a:gd name="T25" fmla="*/ 2092 h 3863"/>
                <a:gd name="T26" fmla="*/ 2463 w 2804"/>
                <a:gd name="T27" fmla="*/ 1830 h 3863"/>
                <a:gd name="T28" fmla="*/ 2788 w 2804"/>
                <a:gd name="T29" fmla="*/ 2033 h 3863"/>
                <a:gd name="T30" fmla="*/ 2710 w 2804"/>
                <a:gd name="T31" fmla="*/ 2320 h 3863"/>
                <a:gd name="T32" fmla="*/ 2572 w 2804"/>
                <a:gd name="T33" fmla="*/ 2579 h 3863"/>
                <a:gd name="T34" fmla="*/ 2383 w 2804"/>
                <a:gd name="T35" fmla="*/ 2803 h 3863"/>
                <a:gd name="T36" fmla="*/ 2154 w 2804"/>
                <a:gd name="T37" fmla="*/ 2983 h 3863"/>
                <a:gd name="T38" fmla="*/ 1891 w 2804"/>
                <a:gd name="T39" fmla="*/ 3116 h 3863"/>
                <a:gd name="T40" fmla="*/ 1602 w 2804"/>
                <a:gd name="T41" fmla="*/ 3191 h 3863"/>
                <a:gd name="T42" fmla="*/ 1202 w 2804"/>
                <a:gd name="T43" fmla="*/ 3191 h 3863"/>
                <a:gd name="T44" fmla="*/ 914 w 2804"/>
                <a:gd name="T45" fmla="*/ 3116 h 3863"/>
                <a:gd name="T46" fmla="*/ 651 w 2804"/>
                <a:gd name="T47" fmla="*/ 2983 h 3863"/>
                <a:gd name="T48" fmla="*/ 421 w 2804"/>
                <a:gd name="T49" fmla="*/ 2803 h 3863"/>
                <a:gd name="T50" fmla="*/ 233 w 2804"/>
                <a:gd name="T51" fmla="*/ 2579 h 3863"/>
                <a:gd name="T52" fmla="*/ 95 w 2804"/>
                <a:gd name="T53" fmla="*/ 2320 h 3863"/>
                <a:gd name="T54" fmla="*/ 16 w 2804"/>
                <a:gd name="T55" fmla="*/ 2033 h 3863"/>
                <a:gd name="T56" fmla="*/ 1403 w 2804"/>
                <a:gd name="T57" fmla="*/ 0 h 3863"/>
                <a:gd name="T58" fmla="*/ 1535 w 2804"/>
                <a:gd name="T59" fmla="*/ 14 h 3863"/>
                <a:gd name="T60" fmla="*/ 1710 w 2804"/>
                <a:gd name="T61" fmla="*/ 81 h 3863"/>
                <a:gd name="T62" fmla="*/ 1852 w 2804"/>
                <a:gd name="T63" fmla="*/ 198 h 3863"/>
                <a:gd name="T64" fmla="*/ 1951 w 2804"/>
                <a:gd name="T65" fmla="*/ 355 h 3863"/>
                <a:gd name="T66" fmla="*/ 2000 w 2804"/>
                <a:gd name="T67" fmla="*/ 542 h 3863"/>
                <a:gd name="T68" fmla="*/ 2000 w 2804"/>
                <a:gd name="T69" fmla="*/ 1898 h 3863"/>
                <a:gd name="T70" fmla="*/ 1951 w 2804"/>
                <a:gd name="T71" fmla="*/ 2085 h 3863"/>
                <a:gd name="T72" fmla="*/ 1852 w 2804"/>
                <a:gd name="T73" fmla="*/ 2242 h 3863"/>
                <a:gd name="T74" fmla="*/ 1710 w 2804"/>
                <a:gd name="T75" fmla="*/ 2359 h 3863"/>
                <a:gd name="T76" fmla="*/ 1535 w 2804"/>
                <a:gd name="T77" fmla="*/ 2427 h 3863"/>
                <a:gd name="T78" fmla="*/ 1336 w 2804"/>
                <a:gd name="T79" fmla="*/ 2437 h 3863"/>
                <a:gd name="T80" fmla="*/ 1150 w 2804"/>
                <a:gd name="T81" fmla="*/ 2388 h 3863"/>
                <a:gd name="T82" fmla="*/ 995 w 2804"/>
                <a:gd name="T83" fmla="*/ 2286 h 3863"/>
                <a:gd name="T84" fmla="*/ 881 w 2804"/>
                <a:gd name="T85" fmla="*/ 2142 h 3863"/>
                <a:gd name="T86" fmla="*/ 815 w 2804"/>
                <a:gd name="T87" fmla="*/ 1964 h 3863"/>
                <a:gd name="T88" fmla="*/ 801 w 2804"/>
                <a:gd name="T89" fmla="*/ 610 h 3863"/>
                <a:gd name="T90" fmla="*/ 830 w 2804"/>
                <a:gd name="T91" fmla="*/ 414 h 3863"/>
                <a:gd name="T92" fmla="*/ 914 w 2804"/>
                <a:gd name="T93" fmla="*/ 246 h 3863"/>
                <a:gd name="T94" fmla="*/ 1043 w 2804"/>
                <a:gd name="T95" fmla="*/ 115 h 3863"/>
                <a:gd name="T96" fmla="*/ 1210 w 2804"/>
                <a:gd name="T97" fmla="*/ 30 h 3863"/>
                <a:gd name="T98" fmla="*/ 1403 w 2804"/>
                <a:gd name="T99" fmla="*/ 0 h 3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04" h="3863">
                  <a:moveTo>
                    <a:pt x="0" y="1830"/>
                  </a:moveTo>
                  <a:lnTo>
                    <a:pt x="340" y="1830"/>
                  </a:lnTo>
                  <a:lnTo>
                    <a:pt x="344" y="1920"/>
                  </a:lnTo>
                  <a:lnTo>
                    <a:pt x="354" y="2007"/>
                  </a:lnTo>
                  <a:lnTo>
                    <a:pt x="372" y="2092"/>
                  </a:lnTo>
                  <a:lnTo>
                    <a:pt x="397" y="2172"/>
                  </a:lnTo>
                  <a:lnTo>
                    <a:pt x="428" y="2249"/>
                  </a:lnTo>
                  <a:lnTo>
                    <a:pt x="464" y="2324"/>
                  </a:lnTo>
                  <a:lnTo>
                    <a:pt x="505" y="2393"/>
                  </a:lnTo>
                  <a:lnTo>
                    <a:pt x="553" y="2458"/>
                  </a:lnTo>
                  <a:lnTo>
                    <a:pt x="605" y="2520"/>
                  </a:lnTo>
                  <a:lnTo>
                    <a:pt x="661" y="2578"/>
                  </a:lnTo>
                  <a:lnTo>
                    <a:pt x="722" y="2630"/>
                  </a:lnTo>
                  <a:lnTo>
                    <a:pt x="787" y="2678"/>
                  </a:lnTo>
                  <a:lnTo>
                    <a:pt x="855" y="2720"/>
                  </a:lnTo>
                  <a:lnTo>
                    <a:pt x="926" y="2758"/>
                  </a:lnTo>
                  <a:lnTo>
                    <a:pt x="999" y="2791"/>
                  </a:lnTo>
                  <a:lnTo>
                    <a:pt x="1077" y="2818"/>
                  </a:lnTo>
                  <a:lnTo>
                    <a:pt x="1155" y="2839"/>
                  </a:lnTo>
                  <a:lnTo>
                    <a:pt x="1237" y="2855"/>
                  </a:lnTo>
                  <a:lnTo>
                    <a:pt x="1319" y="2864"/>
                  </a:lnTo>
                  <a:lnTo>
                    <a:pt x="1403" y="2867"/>
                  </a:lnTo>
                  <a:lnTo>
                    <a:pt x="1487" y="2864"/>
                  </a:lnTo>
                  <a:lnTo>
                    <a:pt x="1568" y="2855"/>
                  </a:lnTo>
                  <a:lnTo>
                    <a:pt x="1649" y="2839"/>
                  </a:lnTo>
                  <a:lnTo>
                    <a:pt x="1728" y="2818"/>
                  </a:lnTo>
                  <a:lnTo>
                    <a:pt x="1805" y="2791"/>
                  </a:lnTo>
                  <a:lnTo>
                    <a:pt x="1879" y="2758"/>
                  </a:lnTo>
                  <a:lnTo>
                    <a:pt x="1950" y="2720"/>
                  </a:lnTo>
                  <a:lnTo>
                    <a:pt x="2018" y="2678"/>
                  </a:lnTo>
                  <a:lnTo>
                    <a:pt x="2083" y="2630"/>
                  </a:lnTo>
                  <a:lnTo>
                    <a:pt x="2143" y="2578"/>
                  </a:lnTo>
                  <a:lnTo>
                    <a:pt x="2200" y="2520"/>
                  </a:lnTo>
                  <a:lnTo>
                    <a:pt x="2252" y="2458"/>
                  </a:lnTo>
                  <a:lnTo>
                    <a:pt x="2298" y="2393"/>
                  </a:lnTo>
                  <a:lnTo>
                    <a:pt x="2341" y="2324"/>
                  </a:lnTo>
                  <a:lnTo>
                    <a:pt x="2377" y="2249"/>
                  </a:lnTo>
                  <a:lnTo>
                    <a:pt x="2408" y="2172"/>
                  </a:lnTo>
                  <a:lnTo>
                    <a:pt x="2431" y="2092"/>
                  </a:lnTo>
                  <a:lnTo>
                    <a:pt x="2449" y="2007"/>
                  </a:lnTo>
                  <a:lnTo>
                    <a:pt x="2461" y="1920"/>
                  </a:lnTo>
                  <a:lnTo>
                    <a:pt x="2463" y="1830"/>
                  </a:lnTo>
                  <a:lnTo>
                    <a:pt x="2804" y="1830"/>
                  </a:lnTo>
                  <a:lnTo>
                    <a:pt x="2800" y="1932"/>
                  </a:lnTo>
                  <a:lnTo>
                    <a:pt x="2788" y="2033"/>
                  </a:lnTo>
                  <a:lnTo>
                    <a:pt x="2769" y="2131"/>
                  </a:lnTo>
                  <a:lnTo>
                    <a:pt x="2743" y="2227"/>
                  </a:lnTo>
                  <a:lnTo>
                    <a:pt x="2710" y="2320"/>
                  </a:lnTo>
                  <a:lnTo>
                    <a:pt x="2670" y="2410"/>
                  </a:lnTo>
                  <a:lnTo>
                    <a:pt x="2623" y="2496"/>
                  </a:lnTo>
                  <a:lnTo>
                    <a:pt x="2572" y="2579"/>
                  </a:lnTo>
                  <a:lnTo>
                    <a:pt x="2514" y="2657"/>
                  </a:lnTo>
                  <a:lnTo>
                    <a:pt x="2450" y="2732"/>
                  </a:lnTo>
                  <a:lnTo>
                    <a:pt x="2383" y="2803"/>
                  </a:lnTo>
                  <a:lnTo>
                    <a:pt x="2311" y="2868"/>
                  </a:lnTo>
                  <a:lnTo>
                    <a:pt x="2234" y="2928"/>
                  </a:lnTo>
                  <a:lnTo>
                    <a:pt x="2154" y="2983"/>
                  </a:lnTo>
                  <a:lnTo>
                    <a:pt x="2069" y="3033"/>
                  </a:lnTo>
                  <a:lnTo>
                    <a:pt x="1981" y="3078"/>
                  </a:lnTo>
                  <a:lnTo>
                    <a:pt x="1891" y="3116"/>
                  </a:lnTo>
                  <a:lnTo>
                    <a:pt x="1796" y="3148"/>
                  </a:lnTo>
                  <a:lnTo>
                    <a:pt x="1700" y="3173"/>
                  </a:lnTo>
                  <a:lnTo>
                    <a:pt x="1602" y="3191"/>
                  </a:lnTo>
                  <a:lnTo>
                    <a:pt x="1602" y="3863"/>
                  </a:lnTo>
                  <a:lnTo>
                    <a:pt x="1202" y="3863"/>
                  </a:lnTo>
                  <a:lnTo>
                    <a:pt x="1202" y="3191"/>
                  </a:lnTo>
                  <a:lnTo>
                    <a:pt x="1104" y="3173"/>
                  </a:lnTo>
                  <a:lnTo>
                    <a:pt x="1008" y="3148"/>
                  </a:lnTo>
                  <a:lnTo>
                    <a:pt x="914" y="3116"/>
                  </a:lnTo>
                  <a:lnTo>
                    <a:pt x="823" y="3078"/>
                  </a:lnTo>
                  <a:lnTo>
                    <a:pt x="735" y="3033"/>
                  </a:lnTo>
                  <a:lnTo>
                    <a:pt x="651" y="2983"/>
                  </a:lnTo>
                  <a:lnTo>
                    <a:pt x="570" y="2928"/>
                  </a:lnTo>
                  <a:lnTo>
                    <a:pt x="494" y="2868"/>
                  </a:lnTo>
                  <a:lnTo>
                    <a:pt x="421" y="2803"/>
                  </a:lnTo>
                  <a:lnTo>
                    <a:pt x="353" y="2732"/>
                  </a:lnTo>
                  <a:lnTo>
                    <a:pt x="290" y="2657"/>
                  </a:lnTo>
                  <a:lnTo>
                    <a:pt x="233" y="2579"/>
                  </a:lnTo>
                  <a:lnTo>
                    <a:pt x="180" y="2496"/>
                  </a:lnTo>
                  <a:lnTo>
                    <a:pt x="135" y="2410"/>
                  </a:lnTo>
                  <a:lnTo>
                    <a:pt x="95" y="2320"/>
                  </a:lnTo>
                  <a:lnTo>
                    <a:pt x="62" y="2227"/>
                  </a:lnTo>
                  <a:lnTo>
                    <a:pt x="35" y="2131"/>
                  </a:lnTo>
                  <a:lnTo>
                    <a:pt x="16" y="2033"/>
                  </a:lnTo>
                  <a:lnTo>
                    <a:pt x="4" y="1932"/>
                  </a:lnTo>
                  <a:lnTo>
                    <a:pt x="0" y="1830"/>
                  </a:lnTo>
                  <a:close/>
                  <a:moveTo>
                    <a:pt x="1403" y="0"/>
                  </a:moveTo>
                  <a:lnTo>
                    <a:pt x="1403" y="0"/>
                  </a:lnTo>
                  <a:lnTo>
                    <a:pt x="1470" y="4"/>
                  </a:lnTo>
                  <a:lnTo>
                    <a:pt x="1535" y="14"/>
                  </a:lnTo>
                  <a:lnTo>
                    <a:pt x="1595" y="30"/>
                  </a:lnTo>
                  <a:lnTo>
                    <a:pt x="1655" y="54"/>
                  </a:lnTo>
                  <a:lnTo>
                    <a:pt x="1710" y="81"/>
                  </a:lnTo>
                  <a:lnTo>
                    <a:pt x="1762" y="115"/>
                  </a:lnTo>
                  <a:lnTo>
                    <a:pt x="1808" y="154"/>
                  </a:lnTo>
                  <a:lnTo>
                    <a:pt x="1852" y="198"/>
                  </a:lnTo>
                  <a:lnTo>
                    <a:pt x="1889" y="246"/>
                  </a:lnTo>
                  <a:lnTo>
                    <a:pt x="1923" y="298"/>
                  </a:lnTo>
                  <a:lnTo>
                    <a:pt x="1951" y="355"/>
                  </a:lnTo>
                  <a:lnTo>
                    <a:pt x="1973" y="414"/>
                  </a:lnTo>
                  <a:lnTo>
                    <a:pt x="1990" y="476"/>
                  </a:lnTo>
                  <a:lnTo>
                    <a:pt x="2000" y="542"/>
                  </a:lnTo>
                  <a:lnTo>
                    <a:pt x="2003" y="610"/>
                  </a:lnTo>
                  <a:lnTo>
                    <a:pt x="2003" y="1830"/>
                  </a:lnTo>
                  <a:lnTo>
                    <a:pt x="2000" y="1898"/>
                  </a:lnTo>
                  <a:lnTo>
                    <a:pt x="1990" y="1964"/>
                  </a:lnTo>
                  <a:lnTo>
                    <a:pt x="1973" y="2026"/>
                  </a:lnTo>
                  <a:lnTo>
                    <a:pt x="1951" y="2085"/>
                  </a:lnTo>
                  <a:lnTo>
                    <a:pt x="1923" y="2142"/>
                  </a:lnTo>
                  <a:lnTo>
                    <a:pt x="1889" y="2194"/>
                  </a:lnTo>
                  <a:lnTo>
                    <a:pt x="1852" y="2242"/>
                  </a:lnTo>
                  <a:lnTo>
                    <a:pt x="1808" y="2286"/>
                  </a:lnTo>
                  <a:lnTo>
                    <a:pt x="1762" y="2325"/>
                  </a:lnTo>
                  <a:lnTo>
                    <a:pt x="1710" y="2359"/>
                  </a:lnTo>
                  <a:lnTo>
                    <a:pt x="1655" y="2388"/>
                  </a:lnTo>
                  <a:lnTo>
                    <a:pt x="1595" y="2410"/>
                  </a:lnTo>
                  <a:lnTo>
                    <a:pt x="1535" y="2427"/>
                  </a:lnTo>
                  <a:lnTo>
                    <a:pt x="1470" y="2437"/>
                  </a:lnTo>
                  <a:lnTo>
                    <a:pt x="1403" y="2440"/>
                  </a:lnTo>
                  <a:lnTo>
                    <a:pt x="1336" y="2437"/>
                  </a:lnTo>
                  <a:lnTo>
                    <a:pt x="1271" y="2427"/>
                  </a:lnTo>
                  <a:lnTo>
                    <a:pt x="1210" y="2410"/>
                  </a:lnTo>
                  <a:lnTo>
                    <a:pt x="1150" y="2388"/>
                  </a:lnTo>
                  <a:lnTo>
                    <a:pt x="1095" y="2359"/>
                  </a:lnTo>
                  <a:lnTo>
                    <a:pt x="1043" y="2325"/>
                  </a:lnTo>
                  <a:lnTo>
                    <a:pt x="995" y="2286"/>
                  </a:lnTo>
                  <a:lnTo>
                    <a:pt x="953" y="2242"/>
                  </a:lnTo>
                  <a:lnTo>
                    <a:pt x="914" y="2194"/>
                  </a:lnTo>
                  <a:lnTo>
                    <a:pt x="881" y="2142"/>
                  </a:lnTo>
                  <a:lnTo>
                    <a:pt x="854" y="2085"/>
                  </a:lnTo>
                  <a:lnTo>
                    <a:pt x="830" y="2026"/>
                  </a:lnTo>
                  <a:lnTo>
                    <a:pt x="815" y="1964"/>
                  </a:lnTo>
                  <a:lnTo>
                    <a:pt x="805" y="1898"/>
                  </a:lnTo>
                  <a:lnTo>
                    <a:pt x="801" y="1830"/>
                  </a:lnTo>
                  <a:lnTo>
                    <a:pt x="801" y="610"/>
                  </a:lnTo>
                  <a:lnTo>
                    <a:pt x="805" y="542"/>
                  </a:lnTo>
                  <a:lnTo>
                    <a:pt x="815" y="476"/>
                  </a:lnTo>
                  <a:lnTo>
                    <a:pt x="830" y="414"/>
                  </a:lnTo>
                  <a:lnTo>
                    <a:pt x="854" y="355"/>
                  </a:lnTo>
                  <a:lnTo>
                    <a:pt x="881" y="298"/>
                  </a:lnTo>
                  <a:lnTo>
                    <a:pt x="914" y="246"/>
                  </a:lnTo>
                  <a:lnTo>
                    <a:pt x="953" y="198"/>
                  </a:lnTo>
                  <a:lnTo>
                    <a:pt x="995" y="154"/>
                  </a:lnTo>
                  <a:lnTo>
                    <a:pt x="1043" y="115"/>
                  </a:lnTo>
                  <a:lnTo>
                    <a:pt x="1095" y="81"/>
                  </a:lnTo>
                  <a:lnTo>
                    <a:pt x="1150" y="54"/>
                  </a:lnTo>
                  <a:lnTo>
                    <a:pt x="1210" y="30"/>
                  </a:lnTo>
                  <a:lnTo>
                    <a:pt x="1271" y="14"/>
                  </a:lnTo>
                  <a:lnTo>
                    <a:pt x="1336" y="4"/>
                  </a:lnTo>
                  <a:lnTo>
                    <a:pt x="140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37065C2D-BFB9-41C7-A260-6C32AD8E5A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16760" y="1270866"/>
              <a:ext cx="268896" cy="223494"/>
            </a:xfrm>
            <a:custGeom>
              <a:avLst/>
              <a:gdLst>
                <a:gd name="T0" fmla="*/ 1813 w 4277"/>
                <a:gd name="T1" fmla="*/ 4 h 3555"/>
                <a:gd name="T2" fmla="*/ 1882 w 4277"/>
                <a:gd name="T3" fmla="*/ 26 h 3555"/>
                <a:gd name="T4" fmla="*/ 1942 w 4277"/>
                <a:gd name="T5" fmla="*/ 69 h 3555"/>
                <a:gd name="T6" fmla="*/ 2105 w 4277"/>
                <a:gd name="T7" fmla="*/ 238 h 3555"/>
                <a:gd name="T8" fmla="*/ 2138 w 4277"/>
                <a:gd name="T9" fmla="*/ 303 h 3555"/>
                <a:gd name="T10" fmla="*/ 2149 w 4277"/>
                <a:gd name="T11" fmla="*/ 376 h 3555"/>
                <a:gd name="T12" fmla="*/ 2138 w 4277"/>
                <a:gd name="T13" fmla="*/ 449 h 3555"/>
                <a:gd name="T14" fmla="*/ 2105 w 4277"/>
                <a:gd name="T15" fmla="*/ 513 h 3555"/>
                <a:gd name="T16" fmla="*/ 1182 w 4277"/>
                <a:gd name="T17" fmla="*/ 1444 h 3555"/>
                <a:gd name="T18" fmla="*/ 4037 w 4277"/>
                <a:gd name="T19" fmla="*/ 1442 h 3555"/>
                <a:gd name="T20" fmla="*/ 4120 w 4277"/>
                <a:gd name="T21" fmla="*/ 1457 h 3555"/>
                <a:gd name="T22" fmla="*/ 4190 w 4277"/>
                <a:gd name="T23" fmla="*/ 1496 h 3555"/>
                <a:gd name="T24" fmla="*/ 4243 w 4277"/>
                <a:gd name="T25" fmla="*/ 1557 h 3555"/>
                <a:gd name="T26" fmla="*/ 4273 w 4277"/>
                <a:gd name="T27" fmla="*/ 1632 h 3555"/>
                <a:gd name="T28" fmla="*/ 4277 w 4277"/>
                <a:gd name="T29" fmla="*/ 1871 h 3555"/>
                <a:gd name="T30" fmla="*/ 4263 w 4277"/>
                <a:gd name="T31" fmla="*/ 1954 h 3555"/>
                <a:gd name="T32" fmla="*/ 4221 w 4277"/>
                <a:gd name="T33" fmla="*/ 2025 h 3555"/>
                <a:gd name="T34" fmla="*/ 4159 w 4277"/>
                <a:gd name="T35" fmla="*/ 2078 h 3555"/>
                <a:gd name="T36" fmla="*/ 4082 w 4277"/>
                <a:gd name="T37" fmla="*/ 2108 h 3555"/>
                <a:gd name="T38" fmla="*/ 1172 w 4277"/>
                <a:gd name="T39" fmla="*/ 2112 h 3555"/>
                <a:gd name="T40" fmla="*/ 2105 w 4277"/>
                <a:gd name="T41" fmla="*/ 3047 h 3555"/>
                <a:gd name="T42" fmla="*/ 2138 w 4277"/>
                <a:gd name="T43" fmla="*/ 3109 h 3555"/>
                <a:gd name="T44" fmla="*/ 2149 w 4277"/>
                <a:gd name="T45" fmla="*/ 3181 h 3555"/>
                <a:gd name="T46" fmla="*/ 2138 w 4277"/>
                <a:gd name="T47" fmla="*/ 3254 h 3555"/>
                <a:gd name="T48" fmla="*/ 2105 w 4277"/>
                <a:gd name="T49" fmla="*/ 3319 h 3555"/>
                <a:gd name="T50" fmla="*/ 1942 w 4277"/>
                <a:gd name="T51" fmla="*/ 3486 h 3555"/>
                <a:gd name="T52" fmla="*/ 1882 w 4277"/>
                <a:gd name="T53" fmla="*/ 3529 h 3555"/>
                <a:gd name="T54" fmla="*/ 1813 w 4277"/>
                <a:gd name="T55" fmla="*/ 3552 h 3555"/>
                <a:gd name="T56" fmla="*/ 1739 w 4277"/>
                <a:gd name="T57" fmla="*/ 3552 h 3555"/>
                <a:gd name="T58" fmla="*/ 1670 w 4277"/>
                <a:gd name="T59" fmla="*/ 3529 h 3555"/>
                <a:gd name="T60" fmla="*/ 1610 w 4277"/>
                <a:gd name="T61" fmla="*/ 3486 h 3555"/>
                <a:gd name="T62" fmla="*/ 44 w 4277"/>
                <a:gd name="T63" fmla="*/ 1915 h 3555"/>
                <a:gd name="T64" fmla="*/ 12 w 4277"/>
                <a:gd name="T65" fmla="*/ 1850 h 3555"/>
                <a:gd name="T66" fmla="*/ 0 w 4277"/>
                <a:gd name="T67" fmla="*/ 1778 h 3555"/>
                <a:gd name="T68" fmla="*/ 12 w 4277"/>
                <a:gd name="T69" fmla="*/ 1705 h 3555"/>
                <a:gd name="T70" fmla="*/ 44 w 4277"/>
                <a:gd name="T71" fmla="*/ 1640 h 3555"/>
                <a:gd name="T72" fmla="*/ 1610 w 4277"/>
                <a:gd name="T73" fmla="*/ 69 h 3555"/>
                <a:gd name="T74" fmla="*/ 1670 w 4277"/>
                <a:gd name="T75" fmla="*/ 26 h 3555"/>
                <a:gd name="T76" fmla="*/ 1739 w 4277"/>
                <a:gd name="T77" fmla="*/ 4 h 3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77" h="3555">
                  <a:moveTo>
                    <a:pt x="1775" y="0"/>
                  </a:moveTo>
                  <a:lnTo>
                    <a:pt x="1813" y="4"/>
                  </a:lnTo>
                  <a:lnTo>
                    <a:pt x="1848" y="12"/>
                  </a:lnTo>
                  <a:lnTo>
                    <a:pt x="1882" y="26"/>
                  </a:lnTo>
                  <a:lnTo>
                    <a:pt x="1913" y="46"/>
                  </a:lnTo>
                  <a:lnTo>
                    <a:pt x="1942" y="69"/>
                  </a:lnTo>
                  <a:lnTo>
                    <a:pt x="2081" y="209"/>
                  </a:lnTo>
                  <a:lnTo>
                    <a:pt x="2105" y="238"/>
                  </a:lnTo>
                  <a:lnTo>
                    <a:pt x="2125" y="269"/>
                  </a:lnTo>
                  <a:lnTo>
                    <a:pt x="2138" y="303"/>
                  </a:lnTo>
                  <a:lnTo>
                    <a:pt x="2147" y="338"/>
                  </a:lnTo>
                  <a:lnTo>
                    <a:pt x="2149" y="376"/>
                  </a:lnTo>
                  <a:lnTo>
                    <a:pt x="2147" y="412"/>
                  </a:lnTo>
                  <a:lnTo>
                    <a:pt x="2138" y="449"/>
                  </a:lnTo>
                  <a:lnTo>
                    <a:pt x="2125" y="482"/>
                  </a:lnTo>
                  <a:lnTo>
                    <a:pt x="2105" y="513"/>
                  </a:lnTo>
                  <a:lnTo>
                    <a:pt x="2081" y="542"/>
                  </a:lnTo>
                  <a:lnTo>
                    <a:pt x="1182" y="1444"/>
                  </a:lnTo>
                  <a:lnTo>
                    <a:pt x="4043" y="1444"/>
                  </a:lnTo>
                  <a:lnTo>
                    <a:pt x="4037" y="1442"/>
                  </a:lnTo>
                  <a:lnTo>
                    <a:pt x="4079" y="1446"/>
                  </a:lnTo>
                  <a:lnTo>
                    <a:pt x="4120" y="1457"/>
                  </a:lnTo>
                  <a:lnTo>
                    <a:pt x="4156" y="1474"/>
                  </a:lnTo>
                  <a:lnTo>
                    <a:pt x="4190" y="1496"/>
                  </a:lnTo>
                  <a:lnTo>
                    <a:pt x="4220" y="1524"/>
                  </a:lnTo>
                  <a:lnTo>
                    <a:pt x="4243" y="1557"/>
                  </a:lnTo>
                  <a:lnTo>
                    <a:pt x="4261" y="1592"/>
                  </a:lnTo>
                  <a:lnTo>
                    <a:pt x="4273" y="1632"/>
                  </a:lnTo>
                  <a:lnTo>
                    <a:pt x="4277" y="1674"/>
                  </a:lnTo>
                  <a:lnTo>
                    <a:pt x="4277" y="1871"/>
                  </a:lnTo>
                  <a:lnTo>
                    <a:pt x="4273" y="1914"/>
                  </a:lnTo>
                  <a:lnTo>
                    <a:pt x="4263" y="1954"/>
                  </a:lnTo>
                  <a:lnTo>
                    <a:pt x="4244" y="1991"/>
                  </a:lnTo>
                  <a:lnTo>
                    <a:pt x="4221" y="2025"/>
                  </a:lnTo>
                  <a:lnTo>
                    <a:pt x="4192" y="2054"/>
                  </a:lnTo>
                  <a:lnTo>
                    <a:pt x="4159" y="2078"/>
                  </a:lnTo>
                  <a:lnTo>
                    <a:pt x="4122" y="2096"/>
                  </a:lnTo>
                  <a:lnTo>
                    <a:pt x="4082" y="2108"/>
                  </a:lnTo>
                  <a:lnTo>
                    <a:pt x="4041" y="2112"/>
                  </a:lnTo>
                  <a:lnTo>
                    <a:pt x="1172" y="2112"/>
                  </a:lnTo>
                  <a:lnTo>
                    <a:pt x="2081" y="3018"/>
                  </a:lnTo>
                  <a:lnTo>
                    <a:pt x="2105" y="3047"/>
                  </a:lnTo>
                  <a:lnTo>
                    <a:pt x="2125" y="3077"/>
                  </a:lnTo>
                  <a:lnTo>
                    <a:pt x="2138" y="3109"/>
                  </a:lnTo>
                  <a:lnTo>
                    <a:pt x="2147" y="3144"/>
                  </a:lnTo>
                  <a:lnTo>
                    <a:pt x="2149" y="3181"/>
                  </a:lnTo>
                  <a:lnTo>
                    <a:pt x="2147" y="3218"/>
                  </a:lnTo>
                  <a:lnTo>
                    <a:pt x="2138" y="3254"/>
                  </a:lnTo>
                  <a:lnTo>
                    <a:pt x="2125" y="3287"/>
                  </a:lnTo>
                  <a:lnTo>
                    <a:pt x="2105" y="3319"/>
                  </a:lnTo>
                  <a:lnTo>
                    <a:pt x="2081" y="3347"/>
                  </a:lnTo>
                  <a:lnTo>
                    <a:pt x="1942" y="3486"/>
                  </a:lnTo>
                  <a:lnTo>
                    <a:pt x="1913" y="3511"/>
                  </a:lnTo>
                  <a:lnTo>
                    <a:pt x="1882" y="3529"/>
                  </a:lnTo>
                  <a:lnTo>
                    <a:pt x="1848" y="3543"/>
                  </a:lnTo>
                  <a:lnTo>
                    <a:pt x="1813" y="3552"/>
                  </a:lnTo>
                  <a:lnTo>
                    <a:pt x="1775" y="3555"/>
                  </a:lnTo>
                  <a:lnTo>
                    <a:pt x="1739" y="3552"/>
                  </a:lnTo>
                  <a:lnTo>
                    <a:pt x="1703" y="3543"/>
                  </a:lnTo>
                  <a:lnTo>
                    <a:pt x="1670" y="3529"/>
                  </a:lnTo>
                  <a:lnTo>
                    <a:pt x="1639" y="3511"/>
                  </a:lnTo>
                  <a:lnTo>
                    <a:pt x="1610" y="3486"/>
                  </a:lnTo>
                  <a:lnTo>
                    <a:pt x="69" y="1944"/>
                  </a:lnTo>
                  <a:lnTo>
                    <a:pt x="44" y="1915"/>
                  </a:lnTo>
                  <a:lnTo>
                    <a:pt x="25" y="1884"/>
                  </a:lnTo>
                  <a:lnTo>
                    <a:pt x="12" y="1850"/>
                  </a:lnTo>
                  <a:lnTo>
                    <a:pt x="3" y="1815"/>
                  </a:lnTo>
                  <a:lnTo>
                    <a:pt x="0" y="1778"/>
                  </a:lnTo>
                  <a:lnTo>
                    <a:pt x="3" y="1740"/>
                  </a:lnTo>
                  <a:lnTo>
                    <a:pt x="12" y="1705"/>
                  </a:lnTo>
                  <a:lnTo>
                    <a:pt x="25" y="1671"/>
                  </a:lnTo>
                  <a:lnTo>
                    <a:pt x="44" y="1640"/>
                  </a:lnTo>
                  <a:lnTo>
                    <a:pt x="69" y="1611"/>
                  </a:lnTo>
                  <a:lnTo>
                    <a:pt x="1610" y="69"/>
                  </a:lnTo>
                  <a:lnTo>
                    <a:pt x="1639" y="44"/>
                  </a:lnTo>
                  <a:lnTo>
                    <a:pt x="1670" y="26"/>
                  </a:lnTo>
                  <a:lnTo>
                    <a:pt x="1703" y="12"/>
                  </a:lnTo>
                  <a:lnTo>
                    <a:pt x="1739" y="4"/>
                  </a:lnTo>
                  <a:lnTo>
                    <a:pt x="177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C3FCB96A-BA88-4435-A012-E41FE8A8D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31" y="1270866"/>
              <a:ext cx="268896" cy="223494"/>
            </a:xfrm>
            <a:custGeom>
              <a:avLst/>
              <a:gdLst>
                <a:gd name="T0" fmla="*/ 1813 w 4277"/>
                <a:gd name="T1" fmla="*/ 4 h 3555"/>
                <a:gd name="T2" fmla="*/ 1882 w 4277"/>
                <a:gd name="T3" fmla="*/ 26 h 3555"/>
                <a:gd name="T4" fmla="*/ 1942 w 4277"/>
                <a:gd name="T5" fmla="*/ 69 h 3555"/>
                <a:gd name="T6" fmla="*/ 2105 w 4277"/>
                <a:gd name="T7" fmla="*/ 238 h 3555"/>
                <a:gd name="T8" fmla="*/ 2138 w 4277"/>
                <a:gd name="T9" fmla="*/ 303 h 3555"/>
                <a:gd name="T10" fmla="*/ 2149 w 4277"/>
                <a:gd name="T11" fmla="*/ 376 h 3555"/>
                <a:gd name="T12" fmla="*/ 2138 w 4277"/>
                <a:gd name="T13" fmla="*/ 449 h 3555"/>
                <a:gd name="T14" fmla="*/ 2105 w 4277"/>
                <a:gd name="T15" fmla="*/ 513 h 3555"/>
                <a:gd name="T16" fmla="*/ 1182 w 4277"/>
                <a:gd name="T17" fmla="*/ 1444 h 3555"/>
                <a:gd name="T18" fmla="*/ 4037 w 4277"/>
                <a:gd name="T19" fmla="*/ 1442 h 3555"/>
                <a:gd name="T20" fmla="*/ 4120 w 4277"/>
                <a:gd name="T21" fmla="*/ 1457 h 3555"/>
                <a:gd name="T22" fmla="*/ 4190 w 4277"/>
                <a:gd name="T23" fmla="*/ 1496 h 3555"/>
                <a:gd name="T24" fmla="*/ 4243 w 4277"/>
                <a:gd name="T25" fmla="*/ 1557 h 3555"/>
                <a:gd name="T26" fmla="*/ 4273 w 4277"/>
                <a:gd name="T27" fmla="*/ 1632 h 3555"/>
                <a:gd name="T28" fmla="*/ 4277 w 4277"/>
                <a:gd name="T29" fmla="*/ 1871 h 3555"/>
                <a:gd name="T30" fmla="*/ 4263 w 4277"/>
                <a:gd name="T31" fmla="*/ 1954 h 3555"/>
                <a:gd name="T32" fmla="*/ 4221 w 4277"/>
                <a:gd name="T33" fmla="*/ 2025 h 3555"/>
                <a:gd name="T34" fmla="*/ 4159 w 4277"/>
                <a:gd name="T35" fmla="*/ 2078 h 3555"/>
                <a:gd name="T36" fmla="*/ 4082 w 4277"/>
                <a:gd name="T37" fmla="*/ 2108 h 3555"/>
                <a:gd name="T38" fmla="*/ 1172 w 4277"/>
                <a:gd name="T39" fmla="*/ 2112 h 3555"/>
                <a:gd name="T40" fmla="*/ 2105 w 4277"/>
                <a:gd name="T41" fmla="*/ 3047 h 3555"/>
                <a:gd name="T42" fmla="*/ 2138 w 4277"/>
                <a:gd name="T43" fmla="*/ 3109 h 3555"/>
                <a:gd name="T44" fmla="*/ 2149 w 4277"/>
                <a:gd name="T45" fmla="*/ 3181 h 3555"/>
                <a:gd name="T46" fmla="*/ 2138 w 4277"/>
                <a:gd name="T47" fmla="*/ 3254 h 3555"/>
                <a:gd name="T48" fmla="*/ 2105 w 4277"/>
                <a:gd name="T49" fmla="*/ 3319 h 3555"/>
                <a:gd name="T50" fmla="*/ 1942 w 4277"/>
                <a:gd name="T51" fmla="*/ 3486 h 3555"/>
                <a:gd name="T52" fmla="*/ 1882 w 4277"/>
                <a:gd name="T53" fmla="*/ 3529 h 3555"/>
                <a:gd name="T54" fmla="*/ 1813 w 4277"/>
                <a:gd name="T55" fmla="*/ 3552 h 3555"/>
                <a:gd name="T56" fmla="*/ 1739 w 4277"/>
                <a:gd name="T57" fmla="*/ 3552 h 3555"/>
                <a:gd name="T58" fmla="*/ 1670 w 4277"/>
                <a:gd name="T59" fmla="*/ 3529 h 3555"/>
                <a:gd name="T60" fmla="*/ 1610 w 4277"/>
                <a:gd name="T61" fmla="*/ 3486 h 3555"/>
                <a:gd name="T62" fmla="*/ 44 w 4277"/>
                <a:gd name="T63" fmla="*/ 1915 h 3555"/>
                <a:gd name="T64" fmla="*/ 12 w 4277"/>
                <a:gd name="T65" fmla="*/ 1850 h 3555"/>
                <a:gd name="T66" fmla="*/ 0 w 4277"/>
                <a:gd name="T67" fmla="*/ 1778 h 3555"/>
                <a:gd name="T68" fmla="*/ 12 w 4277"/>
                <a:gd name="T69" fmla="*/ 1705 h 3555"/>
                <a:gd name="T70" fmla="*/ 44 w 4277"/>
                <a:gd name="T71" fmla="*/ 1640 h 3555"/>
                <a:gd name="T72" fmla="*/ 1610 w 4277"/>
                <a:gd name="T73" fmla="*/ 69 h 3555"/>
                <a:gd name="T74" fmla="*/ 1670 w 4277"/>
                <a:gd name="T75" fmla="*/ 26 h 3555"/>
                <a:gd name="T76" fmla="*/ 1739 w 4277"/>
                <a:gd name="T77" fmla="*/ 4 h 3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77" h="3555">
                  <a:moveTo>
                    <a:pt x="1775" y="0"/>
                  </a:moveTo>
                  <a:lnTo>
                    <a:pt x="1813" y="4"/>
                  </a:lnTo>
                  <a:lnTo>
                    <a:pt x="1848" y="12"/>
                  </a:lnTo>
                  <a:lnTo>
                    <a:pt x="1882" y="26"/>
                  </a:lnTo>
                  <a:lnTo>
                    <a:pt x="1913" y="46"/>
                  </a:lnTo>
                  <a:lnTo>
                    <a:pt x="1942" y="69"/>
                  </a:lnTo>
                  <a:lnTo>
                    <a:pt x="2081" y="209"/>
                  </a:lnTo>
                  <a:lnTo>
                    <a:pt x="2105" y="238"/>
                  </a:lnTo>
                  <a:lnTo>
                    <a:pt x="2125" y="269"/>
                  </a:lnTo>
                  <a:lnTo>
                    <a:pt x="2138" y="303"/>
                  </a:lnTo>
                  <a:lnTo>
                    <a:pt x="2147" y="338"/>
                  </a:lnTo>
                  <a:lnTo>
                    <a:pt x="2149" y="376"/>
                  </a:lnTo>
                  <a:lnTo>
                    <a:pt x="2147" y="412"/>
                  </a:lnTo>
                  <a:lnTo>
                    <a:pt x="2138" y="449"/>
                  </a:lnTo>
                  <a:lnTo>
                    <a:pt x="2125" y="482"/>
                  </a:lnTo>
                  <a:lnTo>
                    <a:pt x="2105" y="513"/>
                  </a:lnTo>
                  <a:lnTo>
                    <a:pt x="2081" y="542"/>
                  </a:lnTo>
                  <a:lnTo>
                    <a:pt x="1182" y="1444"/>
                  </a:lnTo>
                  <a:lnTo>
                    <a:pt x="4043" y="1444"/>
                  </a:lnTo>
                  <a:lnTo>
                    <a:pt x="4037" y="1442"/>
                  </a:lnTo>
                  <a:lnTo>
                    <a:pt x="4079" y="1446"/>
                  </a:lnTo>
                  <a:lnTo>
                    <a:pt x="4120" y="1457"/>
                  </a:lnTo>
                  <a:lnTo>
                    <a:pt x="4156" y="1474"/>
                  </a:lnTo>
                  <a:lnTo>
                    <a:pt x="4190" y="1496"/>
                  </a:lnTo>
                  <a:lnTo>
                    <a:pt x="4220" y="1524"/>
                  </a:lnTo>
                  <a:lnTo>
                    <a:pt x="4243" y="1557"/>
                  </a:lnTo>
                  <a:lnTo>
                    <a:pt x="4261" y="1592"/>
                  </a:lnTo>
                  <a:lnTo>
                    <a:pt x="4273" y="1632"/>
                  </a:lnTo>
                  <a:lnTo>
                    <a:pt x="4277" y="1674"/>
                  </a:lnTo>
                  <a:lnTo>
                    <a:pt x="4277" y="1871"/>
                  </a:lnTo>
                  <a:lnTo>
                    <a:pt x="4273" y="1914"/>
                  </a:lnTo>
                  <a:lnTo>
                    <a:pt x="4263" y="1954"/>
                  </a:lnTo>
                  <a:lnTo>
                    <a:pt x="4244" y="1991"/>
                  </a:lnTo>
                  <a:lnTo>
                    <a:pt x="4221" y="2025"/>
                  </a:lnTo>
                  <a:lnTo>
                    <a:pt x="4192" y="2054"/>
                  </a:lnTo>
                  <a:lnTo>
                    <a:pt x="4159" y="2078"/>
                  </a:lnTo>
                  <a:lnTo>
                    <a:pt x="4122" y="2096"/>
                  </a:lnTo>
                  <a:lnTo>
                    <a:pt x="4082" y="2108"/>
                  </a:lnTo>
                  <a:lnTo>
                    <a:pt x="4041" y="2112"/>
                  </a:lnTo>
                  <a:lnTo>
                    <a:pt x="1172" y="2112"/>
                  </a:lnTo>
                  <a:lnTo>
                    <a:pt x="2081" y="3018"/>
                  </a:lnTo>
                  <a:lnTo>
                    <a:pt x="2105" y="3047"/>
                  </a:lnTo>
                  <a:lnTo>
                    <a:pt x="2125" y="3077"/>
                  </a:lnTo>
                  <a:lnTo>
                    <a:pt x="2138" y="3109"/>
                  </a:lnTo>
                  <a:lnTo>
                    <a:pt x="2147" y="3144"/>
                  </a:lnTo>
                  <a:lnTo>
                    <a:pt x="2149" y="3181"/>
                  </a:lnTo>
                  <a:lnTo>
                    <a:pt x="2147" y="3218"/>
                  </a:lnTo>
                  <a:lnTo>
                    <a:pt x="2138" y="3254"/>
                  </a:lnTo>
                  <a:lnTo>
                    <a:pt x="2125" y="3287"/>
                  </a:lnTo>
                  <a:lnTo>
                    <a:pt x="2105" y="3319"/>
                  </a:lnTo>
                  <a:lnTo>
                    <a:pt x="2081" y="3347"/>
                  </a:lnTo>
                  <a:lnTo>
                    <a:pt x="1942" y="3486"/>
                  </a:lnTo>
                  <a:lnTo>
                    <a:pt x="1913" y="3511"/>
                  </a:lnTo>
                  <a:lnTo>
                    <a:pt x="1882" y="3529"/>
                  </a:lnTo>
                  <a:lnTo>
                    <a:pt x="1848" y="3543"/>
                  </a:lnTo>
                  <a:lnTo>
                    <a:pt x="1813" y="3552"/>
                  </a:lnTo>
                  <a:lnTo>
                    <a:pt x="1775" y="3555"/>
                  </a:lnTo>
                  <a:lnTo>
                    <a:pt x="1739" y="3552"/>
                  </a:lnTo>
                  <a:lnTo>
                    <a:pt x="1703" y="3543"/>
                  </a:lnTo>
                  <a:lnTo>
                    <a:pt x="1670" y="3529"/>
                  </a:lnTo>
                  <a:lnTo>
                    <a:pt x="1639" y="3511"/>
                  </a:lnTo>
                  <a:lnTo>
                    <a:pt x="1610" y="3486"/>
                  </a:lnTo>
                  <a:lnTo>
                    <a:pt x="69" y="1944"/>
                  </a:lnTo>
                  <a:lnTo>
                    <a:pt x="44" y="1915"/>
                  </a:lnTo>
                  <a:lnTo>
                    <a:pt x="25" y="1884"/>
                  </a:lnTo>
                  <a:lnTo>
                    <a:pt x="12" y="1850"/>
                  </a:lnTo>
                  <a:lnTo>
                    <a:pt x="3" y="1815"/>
                  </a:lnTo>
                  <a:lnTo>
                    <a:pt x="0" y="1778"/>
                  </a:lnTo>
                  <a:lnTo>
                    <a:pt x="3" y="1740"/>
                  </a:lnTo>
                  <a:lnTo>
                    <a:pt x="12" y="1705"/>
                  </a:lnTo>
                  <a:lnTo>
                    <a:pt x="25" y="1671"/>
                  </a:lnTo>
                  <a:lnTo>
                    <a:pt x="44" y="1640"/>
                  </a:lnTo>
                  <a:lnTo>
                    <a:pt x="69" y="1611"/>
                  </a:lnTo>
                  <a:lnTo>
                    <a:pt x="1610" y="69"/>
                  </a:lnTo>
                  <a:lnTo>
                    <a:pt x="1639" y="44"/>
                  </a:lnTo>
                  <a:lnTo>
                    <a:pt x="1670" y="26"/>
                  </a:lnTo>
                  <a:lnTo>
                    <a:pt x="1703" y="12"/>
                  </a:lnTo>
                  <a:lnTo>
                    <a:pt x="1739" y="4"/>
                  </a:lnTo>
                  <a:lnTo>
                    <a:pt x="177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id="{9A63833A-7188-43FF-9C41-E66F35C6BC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5217" y="1245834"/>
              <a:ext cx="306892" cy="273559"/>
            </a:xfrm>
            <a:custGeom>
              <a:avLst/>
              <a:gdLst>
                <a:gd name="T0" fmla="*/ 451 w 3735"/>
                <a:gd name="T1" fmla="*/ 1723 h 3331"/>
                <a:gd name="T2" fmla="*/ 594 w 3735"/>
                <a:gd name="T3" fmla="*/ 1726 h 3331"/>
                <a:gd name="T4" fmla="*/ 645 w 3735"/>
                <a:gd name="T5" fmla="*/ 1751 h 3331"/>
                <a:gd name="T6" fmla="*/ 681 w 3735"/>
                <a:gd name="T7" fmla="*/ 1795 h 3331"/>
                <a:gd name="T8" fmla="*/ 694 w 3735"/>
                <a:gd name="T9" fmla="*/ 1853 h 3331"/>
                <a:gd name="T10" fmla="*/ 1324 w 3735"/>
                <a:gd name="T11" fmla="*/ 3070 h 3331"/>
                <a:gd name="T12" fmla="*/ 1328 w 3735"/>
                <a:gd name="T13" fmla="*/ 2149 h 3331"/>
                <a:gd name="T14" fmla="*/ 1352 w 3735"/>
                <a:gd name="T15" fmla="*/ 2098 h 3331"/>
                <a:gd name="T16" fmla="*/ 1397 w 3735"/>
                <a:gd name="T17" fmla="*/ 2062 h 3331"/>
                <a:gd name="T18" fmla="*/ 1454 w 3735"/>
                <a:gd name="T19" fmla="*/ 2048 h 3331"/>
                <a:gd name="T20" fmla="*/ 2288 w 3735"/>
                <a:gd name="T21" fmla="*/ 2053 h 3331"/>
                <a:gd name="T22" fmla="*/ 2339 w 3735"/>
                <a:gd name="T23" fmla="*/ 2078 h 3331"/>
                <a:gd name="T24" fmla="*/ 2375 w 3735"/>
                <a:gd name="T25" fmla="*/ 2122 h 3331"/>
                <a:gd name="T26" fmla="*/ 2389 w 3735"/>
                <a:gd name="T27" fmla="*/ 2180 h 3331"/>
                <a:gd name="T28" fmla="*/ 2975 w 3735"/>
                <a:gd name="T29" fmla="*/ 3070 h 3331"/>
                <a:gd name="T30" fmla="*/ 2978 w 3735"/>
                <a:gd name="T31" fmla="*/ 1824 h 3331"/>
                <a:gd name="T32" fmla="*/ 3004 w 3735"/>
                <a:gd name="T33" fmla="*/ 1772 h 3331"/>
                <a:gd name="T34" fmla="*/ 3048 w 3735"/>
                <a:gd name="T35" fmla="*/ 1737 h 3331"/>
                <a:gd name="T36" fmla="*/ 3105 w 3735"/>
                <a:gd name="T37" fmla="*/ 1723 h 3331"/>
                <a:gd name="T38" fmla="*/ 1902 w 3735"/>
                <a:gd name="T39" fmla="*/ 315 h 3331"/>
                <a:gd name="T40" fmla="*/ 1931 w 3735"/>
                <a:gd name="T41" fmla="*/ 3 h 3331"/>
                <a:gd name="T42" fmla="*/ 1978 w 3735"/>
                <a:gd name="T43" fmla="*/ 22 h 3331"/>
                <a:gd name="T44" fmla="*/ 3696 w 3735"/>
                <a:gd name="T45" fmla="*/ 1761 h 3331"/>
                <a:gd name="T46" fmla="*/ 3724 w 3735"/>
                <a:gd name="T47" fmla="*/ 1805 h 3331"/>
                <a:gd name="T48" fmla="*/ 3735 w 3735"/>
                <a:gd name="T49" fmla="*/ 1853 h 3331"/>
                <a:gd name="T50" fmla="*/ 3724 w 3735"/>
                <a:gd name="T51" fmla="*/ 1903 h 3331"/>
                <a:gd name="T52" fmla="*/ 3696 w 3735"/>
                <a:gd name="T53" fmla="*/ 1945 h 3331"/>
                <a:gd name="T54" fmla="*/ 3655 w 3735"/>
                <a:gd name="T55" fmla="*/ 1973 h 3331"/>
                <a:gd name="T56" fmla="*/ 3605 w 3735"/>
                <a:gd name="T57" fmla="*/ 1984 h 3331"/>
                <a:gd name="T58" fmla="*/ 3236 w 3735"/>
                <a:gd name="T59" fmla="*/ 3200 h 3331"/>
                <a:gd name="T60" fmla="*/ 3223 w 3735"/>
                <a:gd name="T61" fmla="*/ 3257 h 3331"/>
                <a:gd name="T62" fmla="*/ 3186 w 3735"/>
                <a:gd name="T63" fmla="*/ 3302 h 3331"/>
                <a:gd name="T64" fmla="*/ 3135 w 3735"/>
                <a:gd name="T65" fmla="*/ 3327 h 3331"/>
                <a:gd name="T66" fmla="*/ 2258 w 3735"/>
                <a:gd name="T67" fmla="*/ 3331 h 3331"/>
                <a:gd name="T68" fmla="*/ 2201 w 3735"/>
                <a:gd name="T69" fmla="*/ 3317 h 3331"/>
                <a:gd name="T70" fmla="*/ 2157 w 3735"/>
                <a:gd name="T71" fmla="*/ 3282 h 3331"/>
                <a:gd name="T72" fmla="*/ 2131 w 3735"/>
                <a:gd name="T73" fmla="*/ 3230 h 3331"/>
                <a:gd name="T74" fmla="*/ 2127 w 3735"/>
                <a:gd name="T75" fmla="*/ 2310 h 3331"/>
                <a:gd name="T76" fmla="*/ 1585 w 3735"/>
                <a:gd name="T77" fmla="*/ 3200 h 3331"/>
                <a:gd name="T78" fmla="*/ 1571 w 3735"/>
                <a:gd name="T79" fmla="*/ 3257 h 3331"/>
                <a:gd name="T80" fmla="*/ 1536 w 3735"/>
                <a:gd name="T81" fmla="*/ 3302 h 3331"/>
                <a:gd name="T82" fmla="*/ 1484 w 3735"/>
                <a:gd name="T83" fmla="*/ 3327 h 3331"/>
                <a:gd name="T84" fmla="*/ 563 w 3735"/>
                <a:gd name="T85" fmla="*/ 3331 h 3331"/>
                <a:gd name="T86" fmla="*/ 506 w 3735"/>
                <a:gd name="T87" fmla="*/ 3317 h 3331"/>
                <a:gd name="T88" fmla="*/ 462 w 3735"/>
                <a:gd name="T89" fmla="*/ 3282 h 3331"/>
                <a:gd name="T90" fmla="*/ 436 w 3735"/>
                <a:gd name="T91" fmla="*/ 3230 h 3331"/>
                <a:gd name="T92" fmla="*/ 433 w 3735"/>
                <a:gd name="T93" fmla="*/ 1984 h 3331"/>
                <a:gd name="T94" fmla="*/ 103 w 3735"/>
                <a:gd name="T95" fmla="*/ 1981 h 3331"/>
                <a:gd name="T96" fmla="*/ 57 w 3735"/>
                <a:gd name="T97" fmla="*/ 1962 h 3331"/>
                <a:gd name="T98" fmla="*/ 22 w 3735"/>
                <a:gd name="T99" fmla="*/ 1927 h 3331"/>
                <a:gd name="T100" fmla="*/ 2 w 3735"/>
                <a:gd name="T101" fmla="*/ 1878 h 3331"/>
                <a:gd name="T102" fmla="*/ 2 w 3735"/>
                <a:gd name="T103" fmla="*/ 1826 h 3331"/>
                <a:gd name="T104" fmla="*/ 23 w 3735"/>
                <a:gd name="T105" fmla="*/ 1780 h 3331"/>
                <a:gd name="T106" fmla="*/ 1815 w 3735"/>
                <a:gd name="T107" fmla="*/ 36 h 3331"/>
                <a:gd name="T108" fmla="*/ 1858 w 3735"/>
                <a:gd name="T109" fmla="*/ 9 h 3331"/>
                <a:gd name="T110" fmla="*/ 1906 w 3735"/>
                <a:gd name="T111" fmla="*/ 0 h 3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35" h="3331">
                  <a:moveTo>
                    <a:pt x="1902" y="315"/>
                  </a:moveTo>
                  <a:lnTo>
                    <a:pt x="451" y="1723"/>
                  </a:lnTo>
                  <a:lnTo>
                    <a:pt x="563" y="1723"/>
                  </a:lnTo>
                  <a:lnTo>
                    <a:pt x="594" y="1726"/>
                  </a:lnTo>
                  <a:lnTo>
                    <a:pt x="621" y="1737"/>
                  </a:lnTo>
                  <a:lnTo>
                    <a:pt x="645" y="1751"/>
                  </a:lnTo>
                  <a:lnTo>
                    <a:pt x="665" y="1772"/>
                  </a:lnTo>
                  <a:lnTo>
                    <a:pt x="681" y="1795"/>
                  </a:lnTo>
                  <a:lnTo>
                    <a:pt x="690" y="1824"/>
                  </a:lnTo>
                  <a:lnTo>
                    <a:pt x="694" y="1853"/>
                  </a:lnTo>
                  <a:lnTo>
                    <a:pt x="694" y="3070"/>
                  </a:lnTo>
                  <a:lnTo>
                    <a:pt x="1324" y="3070"/>
                  </a:lnTo>
                  <a:lnTo>
                    <a:pt x="1324" y="2180"/>
                  </a:lnTo>
                  <a:lnTo>
                    <a:pt x="1328" y="2149"/>
                  </a:lnTo>
                  <a:lnTo>
                    <a:pt x="1337" y="2122"/>
                  </a:lnTo>
                  <a:lnTo>
                    <a:pt x="1352" y="2098"/>
                  </a:lnTo>
                  <a:lnTo>
                    <a:pt x="1373" y="2078"/>
                  </a:lnTo>
                  <a:lnTo>
                    <a:pt x="1397" y="2062"/>
                  </a:lnTo>
                  <a:lnTo>
                    <a:pt x="1425" y="2053"/>
                  </a:lnTo>
                  <a:lnTo>
                    <a:pt x="1454" y="2048"/>
                  </a:lnTo>
                  <a:lnTo>
                    <a:pt x="2258" y="2048"/>
                  </a:lnTo>
                  <a:lnTo>
                    <a:pt x="2288" y="2053"/>
                  </a:lnTo>
                  <a:lnTo>
                    <a:pt x="2315" y="2062"/>
                  </a:lnTo>
                  <a:lnTo>
                    <a:pt x="2339" y="2078"/>
                  </a:lnTo>
                  <a:lnTo>
                    <a:pt x="2359" y="2098"/>
                  </a:lnTo>
                  <a:lnTo>
                    <a:pt x="2375" y="2122"/>
                  </a:lnTo>
                  <a:lnTo>
                    <a:pt x="2384" y="2149"/>
                  </a:lnTo>
                  <a:lnTo>
                    <a:pt x="2389" y="2180"/>
                  </a:lnTo>
                  <a:lnTo>
                    <a:pt x="2389" y="3070"/>
                  </a:lnTo>
                  <a:lnTo>
                    <a:pt x="2975" y="3070"/>
                  </a:lnTo>
                  <a:lnTo>
                    <a:pt x="2975" y="1853"/>
                  </a:lnTo>
                  <a:lnTo>
                    <a:pt x="2978" y="1824"/>
                  </a:lnTo>
                  <a:lnTo>
                    <a:pt x="2988" y="1795"/>
                  </a:lnTo>
                  <a:lnTo>
                    <a:pt x="3004" y="1772"/>
                  </a:lnTo>
                  <a:lnTo>
                    <a:pt x="3024" y="1751"/>
                  </a:lnTo>
                  <a:lnTo>
                    <a:pt x="3048" y="1737"/>
                  </a:lnTo>
                  <a:lnTo>
                    <a:pt x="3075" y="1726"/>
                  </a:lnTo>
                  <a:lnTo>
                    <a:pt x="3105" y="1723"/>
                  </a:lnTo>
                  <a:lnTo>
                    <a:pt x="3292" y="1723"/>
                  </a:lnTo>
                  <a:lnTo>
                    <a:pt x="1902" y="315"/>
                  </a:lnTo>
                  <a:close/>
                  <a:moveTo>
                    <a:pt x="1906" y="0"/>
                  </a:moveTo>
                  <a:lnTo>
                    <a:pt x="1931" y="3"/>
                  </a:lnTo>
                  <a:lnTo>
                    <a:pt x="1955" y="10"/>
                  </a:lnTo>
                  <a:lnTo>
                    <a:pt x="1978" y="22"/>
                  </a:lnTo>
                  <a:lnTo>
                    <a:pt x="1997" y="38"/>
                  </a:lnTo>
                  <a:lnTo>
                    <a:pt x="3696" y="1761"/>
                  </a:lnTo>
                  <a:lnTo>
                    <a:pt x="3713" y="1782"/>
                  </a:lnTo>
                  <a:lnTo>
                    <a:pt x="3724" y="1805"/>
                  </a:lnTo>
                  <a:lnTo>
                    <a:pt x="3731" y="1828"/>
                  </a:lnTo>
                  <a:lnTo>
                    <a:pt x="3735" y="1853"/>
                  </a:lnTo>
                  <a:lnTo>
                    <a:pt x="3731" y="1878"/>
                  </a:lnTo>
                  <a:lnTo>
                    <a:pt x="3724" y="1903"/>
                  </a:lnTo>
                  <a:lnTo>
                    <a:pt x="3712" y="1926"/>
                  </a:lnTo>
                  <a:lnTo>
                    <a:pt x="3696" y="1945"/>
                  </a:lnTo>
                  <a:lnTo>
                    <a:pt x="3677" y="1961"/>
                  </a:lnTo>
                  <a:lnTo>
                    <a:pt x="3655" y="1973"/>
                  </a:lnTo>
                  <a:lnTo>
                    <a:pt x="3630" y="1981"/>
                  </a:lnTo>
                  <a:lnTo>
                    <a:pt x="3605" y="1984"/>
                  </a:lnTo>
                  <a:lnTo>
                    <a:pt x="3236" y="1984"/>
                  </a:lnTo>
                  <a:lnTo>
                    <a:pt x="3236" y="3200"/>
                  </a:lnTo>
                  <a:lnTo>
                    <a:pt x="3232" y="3230"/>
                  </a:lnTo>
                  <a:lnTo>
                    <a:pt x="3223" y="3257"/>
                  </a:lnTo>
                  <a:lnTo>
                    <a:pt x="3207" y="3282"/>
                  </a:lnTo>
                  <a:lnTo>
                    <a:pt x="3186" y="3302"/>
                  </a:lnTo>
                  <a:lnTo>
                    <a:pt x="3163" y="3317"/>
                  </a:lnTo>
                  <a:lnTo>
                    <a:pt x="3135" y="3327"/>
                  </a:lnTo>
                  <a:lnTo>
                    <a:pt x="3105" y="3331"/>
                  </a:lnTo>
                  <a:lnTo>
                    <a:pt x="2258" y="3331"/>
                  </a:lnTo>
                  <a:lnTo>
                    <a:pt x="2228" y="3327"/>
                  </a:lnTo>
                  <a:lnTo>
                    <a:pt x="2201" y="3317"/>
                  </a:lnTo>
                  <a:lnTo>
                    <a:pt x="2177" y="3302"/>
                  </a:lnTo>
                  <a:lnTo>
                    <a:pt x="2157" y="3282"/>
                  </a:lnTo>
                  <a:lnTo>
                    <a:pt x="2141" y="3257"/>
                  </a:lnTo>
                  <a:lnTo>
                    <a:pt x="2131" y="3230"/>
                  </a:lnTo>
                  <a:lnTo>
                    <a:pt x="2127" y="3200"/>
                  </a:lnTo>
                  <a:lnTo>
                    <a:pt x="2127" y="2310"/>
                  </a:lnTo>
                  <a:lnTo>
                    <a:pt x="1585" y="2310"/>
                  </a:lnTo>
                  <a:lnTo>
                    <a:pt x="1585" y="3200"/>
                  </a:lnTo>
                  <a:lnTo>
                    <a:pt x="1581" y="3230"/>
                  </a:lnTo>
                  <a:lnTo>
                    <a:pt x="1571" y="3257"/>
                  </a:lnTo>
                  <a:lnTo>
                    <a:pt x="1556" y="3282"/>
                  </a:lnTo>
                  <a:lnTo>
                    <a:pt x="1536" y="3302"/>
                  </a:lnTo>
                  <a:lnTo>
                    <a:pt x="1511" y="3317"/>
                  </a:lnTo>
                  <a:lnTo>
                    <a:pt x="1484" y="3327"/>
                  </a:lnTo>
                  <a:lnTo>
                    <a:pt x="1454" y="3331"/>
                  </a:lnTo>
                  <a:lnTo>
                    <a:pt x="563" y="3331"/>
                  </a:lnTo>
                  <a:lnTo>
                    <a:pt x="534" y="3327"/>
                  </a:lnTo>
                  <a:lnTo>
                    <a:pt x="506" y="3317"/>
                  </a:lnTo>
                  <a:lnTo>
                    <a:pt x="483" y="3302"/>
                  </a:lnTo>
                  <a:lnTo>
                    <a:pt x="462" y="3282"/>
                  </a:lnTo>
                  <a:lnTo>
                    <a:pt x="446" y="3257"/>
                  </a:lnTo>
                  <a:lnTo>
                    <a:pt x="436" y="3230"/>
                  </a:lnTo>
                  <a:lnTo>
                    <a:pt x="433" y="3200"/>
                  </a:lnTo>
                  <a:lnTo>
                    <a:pt x="433" y="1984"/>
                  </a:lnTo>
                  <a:lnTo>
                    <a:pt x="129" y="1984"/>
                  </a:lnTo>
                  <a:lnTo>
                    <a:pt x="103" y="1981"/>
                  </a:lnTo>
                  <a:lnTo>
                    <a:pt x="79" y="1973"/>
                  </a:lnTo>
                  <a:lnTo>
                    <a:pt x="57" y="1962"/>
                  </a:lnTo>
                  <a:lnTo>
                    <a:pt x="37" y="1946"/>
                  </a:lnTo>
                  <a:lnTo>
                    <a:pt x="22" y="1927"/>
                  </a:lnTo>
                  <a:lnTo>
                    <a:pt x="9" y="1903"/>
                  </a:lnTo>
                  <a:lnTo>
                    <a:pt x="2" y="1878"/>
                  </a:lnTo>
                  <a:lnTo>
                    <a:pt x="0" y="1852"/>
                  </a:lnTo>
                  <a:lnTo>
                    <a:pt x="2" y="1826"/>
                  </a:lnTo>
                  <a:lnTo>
                    <a:pt x="10" y="1802"/>
                  </a:lnTo>
                  <a:lnTo>
                    <a:pt x="23" y="1780"/>
                  </a:lnTo>
                  <a:lnTo>
                    <a:pt x="40" y="1759"/>
                  </a:lnTo>
                  <a:lnTo>
                    <a:pt x="1815" y="36"/>
                  </a:lnTo>
                  <a:lnTo>
                    <a:pt x="1835" y="20"/>
                  </a:lnTo>
                  <a:lnTo>
                    <a:pt x="1858" y="9"/>
                  </a:lnTo>
                  <a:lnTo>
                    <a:pt x="1881" y="2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27">
              <a:extLst>
                <a:ext uri="{FF2B5EF4-FFF2-40B4-BE49-F238E27FC236}">
                  <a16:creationId xmlns:a16="http://schemas.microsoft.com/office/drawing/2014/main" id="{3E93962F-7C2F-487C-A50E-60356A902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989" y="1248346"/>
              <a:ext cx="268896" cy="268534"/>
            </a:xfrm>
            <a:custGeom>
              <a:avLst/>
              <a:gdLst>
                <a:gd name="T0" fmla="*/ 2184 w 3712"/>
                <a:gd name="T1" fmla="*/ 29 h 3705"/>
                <a:gd name="T2" fmla="*/ 2593 w 3712"/>
                <a:gd name="T3" fmla="*/ 152 h 3705"/>
                <a:gd name="T4" fmla="*/ 2959 w 3712"/>
                <a:gd name="T5" fmla="*/ 361 h 3705"/>
                <a:gd name="T6" fmla="*/ 3266 w 3712"/>
                <a:gd name="T7" fmla="*/ 647 h 3705"/>
                <a:gd name="T8" fmla="*/ 3453 w 3712"/>
                <a:gd name="T9" fmla="*/ 130 h 3705"/>
                <a:gd name="T10" fmla="*/ 3502 w 3712"/>
                <a:gd name="T11" fmla="*/ 28 h 3705"/>
                <a:gd name="T12" fmla="*/ 3614 w 3712"/>
                <a:gd name="T13" fmla="*/ 3 h 3705"/>
                <a:gd name="T14" fmla="*/ 3699 w 3712"/>
                <a:gd name="T15" fmla="*/ 71 h 3705"/>
                <a:gd name="T16" fmla="*/ 3709 w 3712"/>
                <a:gd name="T17" fmla="*/ 1348 h 3705"/>
                <a:gd name="T18" fmla="*/ 3639 w 3712"/>
                <a:gd name="T19" fmla="*/ 1436 h 3705"/>
                <a:gd name="T20" fmla="*/ 2357 w 3712"/>
                <a:gd name="T21" fmla="*/ 1445 h 3705"/>
                <a:gd name="T22" fmla="*/ 2269 w 3712"/>
                <a:gd name="T23" fmla="*/ 1376 h 3705"/>
                <a:gd name="T24" fmla="*/ 2269 w 3712"/>
                <a:gd name="T25" fmla="*/ 1260 h 3705"/>
                <a:gd name="T26" fmla="*/ 2357 w 3712"/>
                <a:gd name="T27" fmla="*/ 1190 h 3705"/>
                <a:gd name="T28" fmla="*/ 3215 w 3712"/>
                <a:gd name="T29" fmla="*/ 1017 h 3705"/>
                <a:gd name="T30" fmla="*/ 2979 w 3712"/>
                <a:gd name="T31" fmla="*/ 719 h 3705"/>
                <a:gd name="T32" fmla="*/ 2682 w 3712"/>
                <a:gd name="T33" fmla="*/ 487 h 3705"/>
                <a:gd name="T34" fmla="*/ 2335 w 3712"/>
                <a:gd name="T35" fmla="*/ 331 h 3705"/>
                <a:gd name="T36" fmla="*/ 1955 w 3712"/>
                <a:gd name="T37" fmla="*/ 261 h 3705"/>
                <a:gd name="T38" fmla="*/ 1547 w 3712"/>
                <a:gd name="T39" fmla="*/ 288 h 3705"/>
                <a:gd name="T40" fmla="*/ 1167 w 3712"/>
                <a:gd name="T41" fmla="*/ 414 h 3705"/>
                <a:gd name="T42" fmla="*/ 837 w 3712"/>
                <a:gd name="T43" fmla="*/ 627 h 3705"/>
                <a:gd name="T44" fmla="*/ 568 w 3712"/>
                <a:gd name="T45" fmla="*/ 911 h 3705"/>
                <a:gd name="T46" fmla="*/ 375 w 3712"/>
                <a:gd name="T47" fmla="*/ 1254 h 3705"/>
                <a:gd name="T48" fmla="*/ 272 w 3712"/>
                <a:gd name="T49" fmla="*/ 1644 h 3705"/>
                <a:gd name="T50" fmla="*/ 272 w 3712"/>
                <a:gd name="T51" fmla="*/ 2058 h 3705"/>
                <a:gd name="T52" fmla="*/ 375 w 3712"/>
                <a:gd name="T53" fmla="*/ 2447 h 3705"/>
                <a:gd name="T54" fmla="*/ 566 w 3712"/>
                <a:gd name="T55" fmla="*/ 2792 h 3705"/>
                <a:gd name="T56" fmla="*/ 834 w 3712"/>
                <a:gd name="T57" fmla="*/ 3077 h 3705"/>
                <a:gd name="T58" fmla="*/ 1165 w 3712"/>
                <a:gd name="T59" fmla="*/ 3289 h 3705"/>
                <a:gd name="T60" fmla="*/ 1544 w 3712"/>
                <a:gd name="T61" fmla="*/ 3417 h 3705"/>
                <a:gd name="T62" fmla="*/ 1958 w 3712"/>
                <a:gd name="T63" fmla="*/ 3443 h 3705"/>
                <a:gd name="T64" fmla="*/ 2357 w 3712"/>
                <a:gd name="T65" fmla="*/ 3365 h 3705"/>
                <a:gd name="T66" fmla="*/ 2714 w 3712"/>
                <a:gd name="T67" fmla="*/ 3194 h 3705"/>
                <a:gd name="T68" fmla="*/ 3016 w 3712"/>
                <a:gd name="T69" fmla="*/ 2944 h 3705"/>
                <a:gd name="T70" fmla="*/ 3248 w 3712"/>
                <a:gd name="T71" fmla="*/ 2628 h 3705"/>
                <a:gd name="T72" fmla="*/ 3397 w 3712"/>
                <a:gd name="T73" fmla="*/ 2261 h 3705"/>
                <a:gd name="T74" fmla="*/ 3450 w 3712"/>
                <a:gd name="T75" fmla="*/ 1854 h 3705"/>
                <a:gd name="T76" fmla="*/ 3499 w 3712"/>
                <a:gd name="T77" fmla="*/ 1752 h 3705"/>
                <a:gd name="T78" fmla="*/ 3612 w 3712"/>
                <a:gd name="T79" fmla="*/ 1727 h 3705"/>
                <a:gd name="T80" fmla="*/ 3699 w 3712"/>
                <a:gd name="T81" fmla="*/ 1796 h 3705"/>
                <a:gd name="T82" fmla="*/ 3698 w 3712"/>
                <a:gd name="T83" fmla="*/ 2086 h 3705"/>
                <a:gd name="T84" fmla="*/ 3588 w 3712"/>
                <a:gd name="T85" fmla="*/ 2522 h 3705"/>
                <a:gd name="T86" fmla="*/ 3379 w 3712"/>
                <a:gd name="T87" fmla="*/ 2911 h 3705"/>
                <a:gd name="T88" fmla="*/ 3089 w 3712"/>
                <a:gd name="T89" fmla="*/ 3237 h 3705"/>
                <a:gd name="T90" fmla="*/ 2728 w 3712"/>
                <a:gd name="T91" fmla="*/ 3488 h 3705"/>
                <a:gd name="T92" fmla="*/ 2312 w 3712"/>
                <a:gd name="T93" fmla="*/ 3648 h 3705"/>
                <a:gd name="T94" fmla="*/ 1855 w 3712"/>
                <a:gd name="T95" fmla="*/ 3705 h 3705"/>
                <a:gd name="T96" fmla="*/ 1416 w 3712"/>
                <a:gd name="T97" fmla="*/ 3653 h 3705"/>
                <a:gd name="T98" fmla="*/ 1013 w 3712"/>
                <a:gd name="T99" fmla="*/ 3504 h 3705"/>
                <a:gd name="T100" fmla="*/ 660 w 3712"/>
                <a:gd name="T101" fmla="*/ 3270 h 3705"/>
                <a:gd name="T102" fmla="*/ 370 w 3712"/>
                <a:gd name="T103" fmla="*/ 2965 h 3705"/>
                <a:gd name="T104" fmla="*/ 156 w 3712"/>
                <a:gd name="T105" fmla="*/ 2600 h 3705"/>
                <a:gd name="T106" fmla="*/ 30 w 3712"/>
                <a:gd name="T107" fmla="*/ 2187 h 3705"/>
                <a:gd name="T108" fmla="*/ 3 w 3712"/>
                <a:gd name="T109" fmla="*/ 1742 h 3705"/>
                <a:gd name="T110" fmla="*/ 81 w 3712"/>
                <a:gd name="T111" fmla="*/ 1309 h 3705"/>
                <a:gd name="T112" fmla="*/ 253 w 3712"/>
                <a:gd name="T113" fmla="*/ 918 h 3705"/>
                <a:gd name="T114" fmla="*/ 507 w 3712"/>
                <a:gd name="T115" fmla="*/ 580 h 3705"/>
                <a:gd name="T116" fmla="*/ 830 w 3712"/>
                <a:gd name="T117" fmla="*/ 309 h 3705"/>
                <a:gd name="T118" fmla="*/ 1208 w 3712"/>
                <a:gd name="T119" fmla="*/ 115 h 3705"/>
                <a:gd name="T120" fmla="*/ 1632 w 3712"/>
                <a:gd name="T121" fmla="*/ 13 h 3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12" h="3705">
                  <a:moveTo>
                    <a:pt x="1855" y="0"/>
                  </a:moveTo>
                  <a:lnTo>
                    <a:pt x="1967" y="3"/>
                  </a:lnTo>
                  <a:lnTo>
                    <a:pt x="2077" y="13"/>
                  </a:lnTo>
                  <a:lnTo>
                    <a:pt x="2184" y="29"/>
                  </a:lnTo>
                  <a:lnTo>
                    <a:pt x="2290" y="51"/>
                  </a:lnTo>
                  <a:lnTo>
                    <a:pt x="2393" y="78"/>
                  </a:lnTo>
                  <a:lnTo>
                    <a:pt x="2494" y="112"/>
                  </a:lnTo>
                  <a:lnTo>
                    <a:pt x="2593" y="152"/>
                  </a:lnTo>
                  <a:lnTo>
                    <a:pt x="2689" y="196"/>
                  </a:lnTo>
                  <a:lnTo>
                    <a:pt x="2782" y="246"/>
                  </a:lnTo>
                  <a:lnTo>
                    <a:pt x="2872" y="301"/>
                  </a:lnTo>
                  <a:lnTo>
                    <a:pt x="2959" y="361"/>
                  </a:lnTo>
                  <a:lnTo>
                    <a:pt x="3041" y="426"/>
                  </a:lnTo>
                  <a:lnTo>
                    <a:pt x="3121" y="495"/>
                  </a:lnTo>
                  <a:lnTo>
                    <a:pt x="3196" y="569"/>
                  </a:lnTo>
                  <a:lnTo>
                    <a:pt x="3266" y="647"/>
                  </a:lnTo>
                  <a:lnTo>
                    <a:pt x="3334" y="729"/>
                  </a:lnTo>
                  <a:lnTo>
                    <a:pt x="3396" y="815"/>
                  </a:lnTo>
                  <a:lnTo>
                    <a:pt x="3453" y="906"/>
                  </a:lnTo>
                  <a:lnTo>
                    <a:pt x="3453" y="130"/>
                  </a:lnTo>
                  <a:lnTo>
                    <a:pt x="3457" y="101"/>
                  </a:lnTo>
                  <a:lnTo>
                    <a:pt x="3466" y="72"/>
                  </a:lnTo>
                  <a:lnTo>
                    <a:pt x="3482" y="48"/>
                  </a:lnTo>
                  <a:lnTo>
                    <a:pt x="3502" y="28"/>
                  </a:lnTo>
                  <a:lnTo>
                    <a:pt x="3526" y="13"/>
                  </a:lnTo>
                  <a:lnTo>
                    <a:pt x="3554" y="3"/>
                  </a:lnTo>
                  <a:lnTo>
                    <a:pt x="3584" y="0"/>
                  </a:lnTo>
                  <a:lnTo>
                    <a:pt x="3614" y="3"/>
                  </a:lnTo>
                  <a:lnTo>
                    <a:pt x="3640" y="13"/>
                  </a:lnTo>
                  <a:lnTo>
                    <a:pt x="3664" y="28"/>
                  </a:lnTo>
                  <a:lnTo>
                    <a:pt x="3685" y="47"/>
                  </a:lnTo>
                  <a:lnTo>
                    <a:pt x="3699" y="71"/>
                  </a:lnTo>
                  <a:lnTo>
                    <a:pt x="3709" y="98"/>
                  </a:lnTo>
                  <a:lnTo>
                    <a:pt x="3712" y="128"/>
                  </a:lnTo>
                  <a:lnTo>
                    <a:pt x="3712" y="1318"/>
                  </a:lnTo>
                  <a:lnTo>
                    <a:pt x="3709" y="1348"/>
                  </a:lnTo>
                  <a:lnTo>
                    <a:pt x="3699" y="1376"/>
                  </a:lnTo>
                  <a:lnTo>
                    <a:pt x="3684" y="1401"/>
                  </a:lnTo>
                  <a:lnTo>
                    <a:pt x="3664" y="1420"/>
                  </a:lnTo>
                  <a:lnTo>
                    <a:pt x="3639" y="1436"/>
                  </a:lnTo>
                  <a:lnTo>
                    <a:pt x="3612" y="1445"/>
                  </a:lnTo>
                  <a:lnTo>
                    <a:pt x="3581" y="1448"/>
                  </a:lnTo>
                  <a:lnTo>
                    <a:pt x="2388" y="1448"/>
                  </a:lnTo>
                  <a:lnTo>
                    <a:pt x="2357" y="1445"/>
                  </a:lnTo>
                  <a:lnTo>
                    <a:pt x="2330" y="1436"/>
                  </a:lnTo>
                  <a:lnTo>
                    <a:pt x="2304" y="1420"/>
                  </a:lnTo>
                  <a:lnTo>
                    <a:pt x="2284" y="1401"/>
                  </a:lnTo>
                  <a:lnTo>
                    <a:pt x="2269" y="1376"/>
                  </a:lnTo>
                  <a:lnTo>
                    <a:pt x="2259" y="1348"/>
                  </a:lnTo>
                  <a:lnTo>
                    <a:pt x="2255" y="1318"/>
                  </a:lnTo>
                  <a:lnTo>
                    <a:pt x="2259" y="1287"/>
                  </a:lnTo>
                  <a:lnTo>
                    <a:pt x="2269" y="1260"/>
                  </a:lnTo>
                  <a:lnTo>
                    <a:pt x="2284" y="1236"/>
                  </a:lnTo>
                  <a:lnTo>
                    <a:pt x="2304" y="1215"/>
                  </a:lnTo>
                  <a:lnTo>
                    <a:pt x="2330" y="1201"/>
                  </a:lnTo>
                  <a:lnTo>
                    <a:pt x="2357" y="1190"/>
                  </a:lnTo>
                  <a:lnTo>
                    <a:pt x="2388" y="1187"/>
                  </a:lnTo>
                  <a:lnTo>
                    <a:pt x="3306" y="1187"/>
                  </a:lnTo>
                  <a:lnTo>
                    <a:pt x="3263" y="1100"/>
                  </a:lnTo>
                  <a:lnTo>
                    <a:pt x="3215" y="1017"/>
                  </a:lnTo>
                  <a:lnTo>
                    <a:pt x="3163" y="936"/>
                  </a:lnTo>
                  <a:lnTo>
                    <a:pt x="3106" y="860"/>
                  </a:lnTo>
                  <a:lnTo>
                    <a:pt x="3044" y="787"/>
                  </a:lnTo>
                  <a:lnTo>
                    <a:pt x="2979" y="719"/>
                  </a:lnTo>
                  <a:lnTo>
                    <a:pt x="2910" y="654"/>
                  </a:lnTo>
                  <a:lnTo>
                    <a:pt x="2837" y="594"/>
                  </a:lnTo>
                  <a:lnTo>
                    <a:pt x="2760" y="538"/>
                  </a:lnTo>
                  <a:lnTo>
                    <a:pt x="2682" y="487"/>
                  </a:lnTo>
                  <a:lnTo>
                    <a:pt x="2599" y="440"/>
                  </a:lnTo>
                  <a:lnTo>
                    <a:pt x="2513" y="400"/>
                  </a:lnTo>
                  <a:lnTo>
                    <a:pt x="2425" y="363"/>
                  </a:lnTo>
                  <a:lnTo>
                    <a:pt x="2335" y="331"/>
                  </a:lnTo>
                  <a:lnTo>
                    <a:pt x="2243" y="305"/>
                  </a:lnTo>
                  <a:lnTo>
                    <a:pt x="2148" y="285"/>
                  </a:lnTo>
                  <a:lnTo>
                    <a:pt x="2053" y="270"/>
                  </a:lnTo>
                  <a:lnTo>
                    <a:pt x="1955" y="261"/>
                  </a:lnTo>
                  <a:lnTo>
                    <a:pt x="1855" y="259"/>
                  </a:lnTo>
                  <a:lnTo>
                    <a:pt x="1751" y="262"/>
                  </a:lnTo>
                  <a:lnTo>
                    <a:pt x="1648" y="272"/>
                  </a:lnTo>
                  <a:lnTo>
                    <a:pt x="1547" y="288"/>
                  </a:lnTo>
                  <a:lnTo>
                    <a:pt x="1449" y="311"/>
                  </a:lnTo>
                  <a:lnTo>
                    <a:pt x="1352" y="339"/>
                  </a:lnTo>
                  <a:lnTo>
                    <a:pt x="1258" y="375"/>
                  </a:lnTo>
                  <a:lnTo>
                    <a:pt x="1167" y="414"/>
                  </a:lnTo>
                  <a:lnTo>
                    <a:pt x="1079" y="460"/>
                  </a:lnTo>
                  <a:lnTo>
                    <a:pt x="995" y="511"/>
                  </a:lnTo>
                  <a:lnTo>
                    <a:pt x="913" y="567"/>
                  </a:lnTo>
                  <a:lnTo>
                    <a:pt x="837" y="627"/>
                  </a:lnTo>
                  <a:lnTo>
                    <a:pt x="762" y="692"/>
                  </a:lnTo>
                  <a:lnTo>
                    <a:pt x="693" y="761"/>
                  </a:lnTo>
                  <a:lnTo>
                    <a:pt x="628" y="834"/>
                  </a:lnTo>
                  <a:lnTo>
                    <a:pt x="568" y="911"/>
                  </a:lnTo>
                  <a:lnTo>
                    <a:pt x="512" y="992"/>
                  </a:lnTo>
                  <a:lnTo>
                    <a:pt x="460" y="1077"/>
                  </a:lnTo>
                  <a:lnTo>
                    <a:pt x="415" y="1164"/>
                  </a:lnTo>
                  <a:lnTo>
                    <a:pt x="375" y="1254"/>
                  </a:lnTo>
                  <a:lnTo>
                    <a:pt x="341" y="1348"/>
                  </a:lnTo>
                  <a:lnTo>
                    <a:pt x="311" y="1444"/>
                  </a:lnTo>
                  <a:lnTo>
                    <a:pt x="288" y="1543"/>
                  </a:lnTo>
                  <a:lnTo>
                    <a:pt x="272" y="1644"/>
                  </a:lnTo>
                  <a:lnTo>
                    <a:pt x="262" y="1746"/>
                  </a:lnTo>
                  <a:lnTo>
                    <a:pt x="259" y="1851"/>
                  </a:lnTo>
                  <a:lnTo>
                    <a:pt x="262" y="1955"/>
                  </a:lnTo>
                  <a:lnTo>
                    <a:pt x="272" y="2058"/>
                  </a:lnTo>
                  <a:lnTo>
                    <a:pt x="288" y="2159"/>
                  </a:lnTo>
                  <a:lnTo>
                    <a:pt x="311" y="2258"/>
                  </a:lnTo>
                  <a:lnTo>
                    <a:pt x="340" y="2354"/>
                  </a:lnTo>
                  <a:lnTo>
                    <a:pt x="375" y="2447"/>
                  </a:lnTo>
                  <a:lnTo>
                    <a:pt x="415" y="2538"/>
                  </a:lnTo>
                  <a:lnTo>
                    <a:pt x="460" y="2626"/>
                  </a:lnTo>
                  <a:lnTo>
                    <a:pt x="511" y="2711"/>
                  </a:lnTo>
                  <a:lnTo>
                    <a:pt x="566" y="2792"/>
                  </a:lnTo>
                  <a:lnTo>
                    <a:pt x="627" y="2869"/>
                  </a:lnTo>
                  <a:lnTo>
                    <a:pt x="692" y="2943"/>
                  </a:lnTo>
                  <a:lnTo>
                    <a:pt x="761" y="3012"/>
                  </a:lnTo>
                  <a:lnTo>
                    <a:pt x="834" y="3077"/>
                  </a:lnTo>
                  <a:lnTo>
                    <a:pt x="912" y="3137"/>
                  </a:lnTo>
                  <a:lnTo>
                    <a:pt x="993" y="3194"/>
                  </a:lnTo>
                  <a:lnTo>
                    <a:pt x="1077" y="3244"/>
                  </a:lnTo>
                  <a:lnTo>
                    <a:pt x="1165" y="3289"/>
                  </a:lnTo>
                  <a:lnTo>
                    <a:pt x="1255" y="3330"/>
                  </a:lnTo>
                  <a:lnTo>
                    <a:pt x="1349" y="3364"/>
                  </a:lnTo>
                  <a:lnTo>
                    <a:pt x="1445" y="3394"/>
                  </a:lnTo>
                  <a:lnTo>
                    <a:pt x="1544" y="3417"/>
                  </a:lnTo>
                  <a:lnTo>
                    <a:pt x="1645" y="3433"/>
                  </a:lnTo>
                  <a:lnTo>
                    <a:pt x="1748" y="3443"/>
                  </a:lnTo>
                  <a:lnTo>
                    <a:pt x="1853" y="3446"/>
                  </a:lnTo>
                  <a:lnTo>
                    <a:pt x="1958" y="3443"/>
                  </a:lnTo>
                  <a:lnTo>
                    <a:pt x="2061" y="3434"/>
                  </a:lnTo>
                  <a:lnTo>
                    <a:pt x="2162" y="3417"/>
                  </a:lnTo>
                  <a:lnTo>
                    <a:pt x="2260" y="3394"/>
                  </a:lnTo>
                  <a:lnTo>
                    <a:pt x="2357" y="3365"/>
                  </a:lnTo>
                  <a:lnTo>
                    <a:pt x="2450" y="3330"/>
                  </a:lnTo>
                  <a:lnTo>
                    <a:pt x="2542" y="3290"/>
                  </a:lnTo>
                  <a:lnTo>
                    <a:pt x="2629" y="3245"/>
                  </a:lnTo>
                  <a:lnTo>
                    <a:pt x="2714" y="3194"/>
                  </a:lnTo>
                  <a:lnTo>
                    <a:pt x="2796" y="3138"/>
                  </a:lnTo>
                  <a:lnTo>
                    <a:pt x="2873" y="3078"/>
                  </a:lnTo>
                  <a:lnTo>
                    <a:pt x="2946" y="3013"/>
                  </a:lnTo>
                  <a:lnTo>
                    <a:pt x="3016" y="2944"/>
                  </a:lnTo>
                  <a:lnTo>
                    <a:pt x="3081" y="2871"/>
                  </a:lnTo>
                  <a:lnTo>
                    <a:pt x="3141" y="2794"/>
                  </a:lnTo>
                  <a:lnTo>
                    <a:pt x="3197" y="2713"/>
                  </a:lnTo>
                  <a:lnTo>
                    <a:pt x="3248" y="2628"/>
                  </a:lnTo>
                  <a:lnTo>
                    <a:pt x="3294" y="2540"/>
                  </a:lnTo>
                  <a:lnTo>
                    <a:pt x="3334" y="2451"/>
                  </a:lnTo>
                  <a:lnTo>
                    <a:pt x="3368" y="2356"/>
                  </a:lnTo>
                  <a:lnTo>
                    <a:pt x="3397" y="2261"/>
                  </a:lnTo>
                  <a:lnTo>
                    <a:pt x="3420" y="2162"/>
                  </a:lnTo>
                  <a:lnTo>
                    <a:pt x="3436" y="2061"/>
                  </a:lnTo>
                  <a:lnTo>
                    <a:pt x="3446" y="1959"/>
                  </a:lnTo>
                  <a:lnTo>
                    <a:pt x="3450" y="1854"/>
                  </a:lnTo>
                  <a:lnTo>
                    <a:pt x="3453" y="1823"/>
                  </a:lnTo>
                  <a:lnTo>
                    <a:pt x="3464" y="1796"/>
                  </a:lnTo>
                  <a:lnTo>
                    <a:pt x="3478" y="1772"/>
                  </a:lnTo>
                  <a:lnTo>
                    <a:pt x="3499" y="1752"/>
                  </a:lnTo>
                  <a:lnTo>
                    <a:pt x="3523" y="1736"/>
                  </a:lnTo>
                  <a:lnTo>
                    <a:pt x="3551" y="1727"/>
                  </a:lnTo>
                  <a:lnTo>
                    <a:pt x="3581" y="1723"/>
                  </a:lnTo>
                  <a:lnTo>
                    <a:pt x="3612" y="1727"/>
                  </a:lnTo>
                  <a:lnTo>
                    <a:pt x="3639" y="1736"/>
                  </a:lnTo>
                  <a:lnTo>
                    <a:pt x="3664" y="1752"/>
                  </a:lnTo>
                  <a:lnTo>
                    <a:pt x="3684" y="1772"/>
                  </a:lnTo>
                  <a:lnTo>
                    <a:pt x="3699" y="1796"/>
                  </a:lnTo>
                  <a:lnTo>
                    <a:pt x="3709" y="1823"/>
                  </a:lnTo>
                  <a:lnTo>
                    <a:pt x="3712" y="1854"/>
                  </a:lnTo>
                  <a:lnTo>
                    <a:pt x="3709" y="1971"/>
                  </a:lnTo>
                  <a:lnTo>
                    <a:pt x="3698" y="2086"/>
                  </a:lnTo>
                  <a:lnTo>
                    <a:pt x="3680" y="2198"/>
                  </a:lnTo>
                  <a:lnTo>
                    <a:pt x="3656" y="2310"/>
                  </a:lnTo>
                  <a:lnTo>
                    <a:pt x="3624" y="2418"/>
                  </a:lnTo>
                  <a:lnTo>
                    <a:pt x="3588" y="2522"/>
                  </a:lnTo>
                  <a:lnTo>
                    <a:pt x="3544" y="2625"/>
                  </a:lnTo>
                  <a:lnTo>
                    <a:pt x="3494" y="2723"/>
                  </a:lnTo>
                  <a:lnTo>
                    <a:pt x="3440" y="2819"/>
                  </a:lnTo>
                  <a:lnTo>
                    <a:pt x="3379" y="2911"/>
                  </a:lnTo>
                  <a:lnTo>
                    <a:pt x="3314" y="3000"/>
                  </a:lnTo>
                  <a:lnTo>
                    <a:pt x="3244" y="3083"/>
                  </a:lnTo>
                  <a:lnTo>
                    <a:pt x="3168" y="3162"/>
                  </a:lnTo>
                  <a:lnTo>
                    <a:pt x="3089" y="3237"/>
                  </a:lnTo>
                  <a:lnTo>
                    <a:pt x="3004" y="3308"/>
                  </a:lnTo>
                  <a:lnTo>
                    <a:pt x="2917" y="3373"/>
                  </a:lnTo>
                  <a:lnTo>
                    <a:pt x="2824" y="3434"/>
                  </a:lnTo>
                  <a:lnTo>
                    <a:pt x="2728" y="3488"/>
                  </a:lnTo>
                  <a:lnTo>
                    <a:pt x="2629" y="3537"/>
                  </a:lnTo>
                  <a:lnTo>
                    <a:pt x="2527" y="3580"/>
                  </a:lnTo>
                  <a:lnTo>
                    <a:pt x="2421" y="3618"/>
                  </a:lnTo>
                  <a:lnTo>
                    <a:pt x="2312" y="3648"/>
                  </a:lnTo>
                  <a:lnTo>
                    <a:pt x="2202" y="3673"/>
                  </a:lnTo>
                  <a:lnTo>
                    <a:pt x="2089" y="3690"/>
                  </a:lnTo>
                  <a:lnTo>
                    <a:pt x="1973" y="3702"/>
                  </a:lnTo>
                  <a:lnTo>
                    <a:pt x="1855" y="3705"/>
                  </a:lnTo>
                  <a:lnTo>
                    <a:pt x="1743" y="3702"/>
                  </a:lnTo>
                  <a:lnTo>
                    <a:pt x="1632" y="3692"/>
                  </a:lnTo>
                  <a:lnTo>
                    <a:pt x="1523" y="3676"/>
                  </a:lnTo>
                  <a:lnTo>
                    <a:pt x="1416" y="3653"/>
                  </a:lnTo>
                  <a:lnTo>
                    <a:pt x="1311" y="3625"/>
                  </a:lnTo>
                  <a:lnTo>
                    <a:pt x="1208" y="3589"/>
                  </a:lnTo>
                  <a:lnTo>
                    <a:pt x="1109" y="3550"/>
                  </a:lnTo>
                  <a:lnTo>
                    <a:pt x="1013" y="3504"/>
                  </a:lnTo>
                  <a:lnTo>
                    <a:pt x="920" y="3453"/>
                  </a:lnTo>
                  <a:lnTo>
                    <a:pt x="830" y="3397"/>
                  </a:lnTo>
                  <a:lnTo>
                    <a:pt x="743" y="3336"/>
                  </a:lnTo>
                  <a:lnTo>
                    <a:pt x="660" y="3270"/>
                  </a:lnTo>
                  <a:lnTo>
                    <a:pt x="581" y="3201"/>
                  </a:lnTo>
                  <a:lnTo>
                    <a:pt x="507" y="3126"/>
                  </a:lnTo>
                  <a:lnTo>
                    <a:pt x="437" y="3047"/>
                  </a:lnTo>
                  <a:lnTo>
                    <a:pt x="370" y="2965"/>
                  </a:lnTo>
                  <a:lnTo>
                    <a:pt x="310" y="2879"/>
                  </a:lnTo>
                  <a:lnTo>
                    <a:pt x="253" y="2789"/>
                  </a:lnTo>
                  <a:lnTo>
                    <a:pt x="202" y="2696"/>
                  </a:lnTo>
                  <a:lnTo>
                    <a:pt x="156" y="2600"/>
                  </a:lnTo>
                  <a:lnTo>
                    <a:pt x="116" y="2501"/>
                  </a:lnTo>
                  <a:lnTo>
                    <a:pt x="81" y="2398"/>
                  </a:lnTo>
                  <a:lnTo>
                    <a:pt x="52" y="2294"/>
                  </a:lnTo>
                  <a:lnTo>
                    <a:pt x="30" y="2187"/>
                  </a:lnTo>
                  <a:lnTo>
                    <a:pt x="13" y="2078"/>
                  </a:lnTo>
                  <a:lnTo>
                    <a:pt x="3" y="1967"/>
                  </a:lnTo>
                  <a:lnTo>
                    <a:pt x="0" y="1854"/>
                  </a:lnTo>
                  <a:lnTo>
                    <a:pt x="3" y="1742"/>
                  </a:lnTo>
                  <a:lnTo>
                    <a:pt x="13" y="1630"/>
                  </a:lnTo>
                  <a:lnTo>
                    <a:pt x="30" y="1521"/>
                  </a:lnTo>
                  <a:lnTo>
                    <a:pt x="52" y="1413"/>
                  </a:lnTo>
                  <a:lnTo>
                    <a:pt x="81" y="1309"/>
                  </a:lnTo>
                  <a:lnTo>
                    <a:pt x="116" y="1206"/>
                  </a:lnTo>
                  <a:lnTo>
                    <a:pt x="156" y="1108"/>
                  </a:lnTo>
                  <a:lnTo>
                    <a:pt x="202" y="1011"/>
                  </a:lnTo>
                  <a:lnTo>
                    <a:pt x="253" y="918"/>
                  </a:lnTo>
                  <a:lnTo>
                    <a:pt x="310" y="828"/>
                  </a:lnTo>
                  <a:lnTo>
                    <a:pt x="370" y="742"/>
                  </a:lnTo>
                  <a:lnTo>
                    <a:pt x="437" y="660"/>
                  </a:lnTo>
                  <a:lnTo>
                    <a:pt x="507" y="580"/>
                  </a:lnTo>
                  <a:lnTo>
                    <a:pt x="581" y="506"/>
                  </a:lnTo>
                  <a:lnTo>
                    <a:pt x="660" y="436"/>
                  </a:lnTo>
                  <a:lnTo>
                    <a:pt x="743" y="370"/>
                  </a:lnTo>
                  <a:lnTo>
                    <a:pt x="830" y="309"/>
                  </a:lnTo>
                  <a:lnTo>
                    <a:pt x="920" y="253"/>
                  </a:lnTo>
                  <a:lnTo>
                    <a:pt x="1013" y="202"/>
                  </a:lnTo>
                  <a:lnTo>
                    <a:pt x="1109" y="156"/>
                  </a:lnTo>
                  <a:lnTo>
                    <a:pt x="1208" y="115"/>
                  </a:lnTo>
                  <a:lnTo>
                    <a:pt x="1311" y="81"/>
                  </a:lnTo>
                  <a:lnTo>
                    <a:pt x="1416" y="52"/>
                  </a:lnTo>
                  <a:lnTo>
                    <a:pt x="1523" y="29"/>
                  </a:lnTo>
                  <a:lnTo>
                    <a:pt x="1632" y="13"/>
                  </a:lnTo>
                  <a:lnTo>
                    <a:pt x="1743" y="3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AD299DC-20BA-44D8-BE4E-39092F95470D}"/>
                </a:ext>
              </a:extLst>
            </p:cNvPr>
            <p:cNvSpPr/>
            <p:nvPr/>
          </p:nvSpPr>
          <p:spPr>
            <a:xfrm>
              <a:off x="2299156" y="1215457"/>
              <a:ext cx="7572190" cy="33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D1DE224E-5B24-427C-8E4C-E4D1192C26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7166" y="1277088"/>
              <a:ext cx="210582" cy="211051"/>
            </a:xfrm>
            <a:custGeom>
              <a:avLst/>
              <a:gdLst>
                <a:gd name="T0" fmla="*/ 1253 w 3589"/>
                <a:gd name="T1" fmla="*/ 244 h 3596"/>
                <a:gd name="T2" fmla="*/ 918 w 3589"/>
                <a:gd name="T3" fmla="*/ 366 h 3596"/>
                <a:gd name="T4" fmla="*/ 631 w 3589"/>
                <a:gd name="T5" fmla="*/ 571 h 3596"/>
                <a:gd name="T6" fmla="*/ 409 w 3589"/>
                <a:gd name="T7" fmla="*/ 843 h 3596"/>
                <a:gd name="T8" fmla="*/ 265 w 3589"/>
                <a:gd name="T9" fmla="*/ 1169 h 3596"/>
                <a:gd name="T10" fmla="*/ 214 w 3589"/>
                <a:gd name="T11" fmla="*/ 1533 h 3596"/>
                <a:gd name="T12" fmla="*/ 265 w 3589"/>
                <a:gd name="T13" fmla="*/ 1898 h 3596"/>
                <a:gd name="T14" fmla="*/ 409 w 3589"/>
                <a:gd name="T15" fmla="*/ 2224 h 3596"/>
                <a:gd name="T16" fmla="*/ 631 w 3589"/>
                <a:gd name="T17" fmla="*/ 2496 h 3596"/>
                <a:gd name="T18" fmla="*/ 918 w 3589"/>
                <a:gd name="T19" fmla="*/ 2701 h 3596"/>
                <a:gd name="T20" fmla="*/ 1253 w 3589"/>
                <a:gd name="T21" fmla="*/ 2823 h 3596"/>
                <a:gd name="T22" fmla="*/ 1623 w 3589"/>
                <a:gd name="T23" fmla="*/ 2848 h 3596"/>
                <a:gd name="T24" fmla="*/ 1979 w 3589"/>
                <a:gd name="T25" fmla="*/ 2773 h 3596"/>
                <a:gd name="T26" fmla="*/ 2293 w 3589"/>
                <a:gd name="T27" fmla="*/ 2608 h 3596"/>
                <a:gd name="T28" fmla="*/ 2548 w 3589"/>
                <a:gd name="T29" fmla="*/ 2367 h 3596"/>
                <a:gd name="T30" fmla="*/ 2734 w 3589"/>
                <a:gd name="T31" fmla="*/ 2067 h 3596"/>
                <a:gd name="T32" fmla="*/ 2833 w 3589"/>
                <a:gd name="T33" fmla="*/ 1719 h 3596"/>
                <a:gd name="T34" fmla="*/ 2833 w 3589"/>
                <a:gd name="T35" fmla="*/ 1347 h 3596"/>
                <a:gd name="T36" fmla="*/ 2734 w 3589"/>
                <a:gd name="T37" fmla="*/ 1001 h 3596"/>
                <a:gd name="T38" fmla="*/ 2548 w 3589"/>
                <a:gd name="T39" fmla="*/ 700 h 3596"/>
                <a:gd name="T40" fmla="*/ 2293 w 3589"/>
                <a:gd name="T41" fmla="*/ 459 h 3596"/>
                <a:gd name="T42" fmla="*/ 1979 w 3589"/>
                <a:gd name="T43" fmla="*/ 294 h 3596"/>
                <a:gd name="T44" fmla="*/ 1623 w 3589"/>
                <a:gd name="T45" fmla="*/ 219 h 3596"/>
                <a:gd name="T46" fmla="*/ 1729 w 3589"/>
                <a:gd name="T47" fmla="*/ 13 h 3596"/>
                <a:gd name="T48" fmla="*/ 2104 w 3589"/>
                <a:gd name="T49" fmla="*/ 112 h 3596"/>
                <a:gd name="T50" fmla="*/ 2435 w 3589"/>
                <a:gd name="T51" fmla="*/ 296 h 3596"/>
                <a:gd name="T52" fmla="*/ 2708 w 3589"/>
                <a:gd name="T53" fmla="*/ 553 h 3596"/>
                <a:gd name="T54" fmla="*/ 2912 w 3589"/>
                <a:gd name="T55" fmla="*/ 872 h 3596"/>
                <a:gd name="T56" fmla="*/ 3033 w 3589"/>
                <a:gd name="T57" fmla="*/ 1237 h 3596"/>
                <a:gd name="T58" fmla="*/ 3058 w 3589"/>
                <a:gd name="T59" fmla="*/ 1637 h 3596"/>
                <a:gd name="T60" fmla="*/ 2978 w 3589"/>
                <a:gd name="T61" fmla="*/ 2033 h 3596"/>
                <a:gd name="T62" fmla="*/ 2804 w 3589"/>
                <a:gd name="T63" fmla="*/ 2384 h 3596"/>
                <a:gd name="T64" fmla="*/ 3573 w 3589"/>
                <a:gd name="T65" fmla="*/ 3432 h 3596"/>
                <a:gd name="T66" fmla="*/ 3584 w 3589"/>
                <a:gd name="T67" fmla="*/ 3523 h 3596"/>
                <a:gd name="T68" fmla="*/ 3523 w 3589"/>
                <a:gd name="T69" fmla="*/ 3589 h 3596"/>
                <a:gd name="T70" fmla="*/ 3442 w 3589"/>
                <a:gd name="T71" fmla="*/ 3587 h 3596"/>
                <a:gd name="T72" fmla="*/ 2460 w 3589"/>
                <a:gd name="T73" fmla="*/ 2752 h 3596"/>
                <a:gd name="T74" fmla="*/ 2121 w 3589"/>
                <a:gd name="T75" fmla="*/ 2948 h 3596"/>
                <a:gd name="T76" fmla="*/ 1736 w 3589"/>
                <a:gd name="T77" fmla="*/ 3053 h 3596"/>
                <a:gd name="T78" fmla="*/ 1331 w 3589"/>
                <a:gd name="T79" fmla="*/ 3054 h 3596"/>
                <a:gd name="T80" fmla="*/ 958 w 3589"/>
                <a:gd name="T81" fmla="*/ 2955 h 3596"/>
                <a:gd name="T82" fmla="*/ 627 w 3589"/>
                <a:gd name="T83" fmla="*/ 2771 h 3596"/>
                <a:gd name="T84" fmla="*/ 354 w 3589"/>
                <a:gd name="T85" fmla="*/ 2513 h 3596"/>
                <a:gd name="T86" fmla="*/ 150 w 3589"/>
                <a:gd name="T87" fmla="*/ 2195 h 3596"/>
                <a:gd name="T88" fmla="*/ 28 w 3589"/>
                <a:gd name="T89" fmla="*/ 1829 h 3596"/>
                <a:gd name="T90" fmla="*/ 3 w 3589"/>
                <a:gd name="T91" fmla="*/ 1432 h 3596"/>
                <a:gd name="T92" fmla="*/ 78 w 3589"/>
                <a:gd name="T93" fmla="*/ 1050 h 3596"/>
                <a:gd name="T94" fmla="*/ 241 w 3589"/>
                <a:gd name="T95" fmla="*/ 706 h 3596"/>
                <a:gd name="T96" fmla="*/ 483 w 3589"/>
                <a:gd name="T97" fmla="*/ 417 h 3596"/>
                <a:gd name="T98" fmla="*/ 786 w 3589"/>
                <a:gd name="T99" fmla="*/ 194 h 3596"/>
                <a:gd name="T100" fmla="*/ 1140 w 3589"/>
                <a:gd name="T101" fmla="*/ 50 h 3596"/>
                <a:gd name="T102" fmla="*/ 1531 w 3589"/>
                <a:gd name="T103" fmla="*/ 0 h 3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89" h="3596">
                  <a:moveTo>
                    <a:pt x="1530" y="216"/>
                  </a:moveTo>
                  <a:lnTo>
                    <a:pt x="1436" y="219"/>
                  </a:lnTo>
                  <a:lnTo>
                    <a:pt x="1344" y="229"/>
                  </a:lnTo>
                  <a:lnTo>
                    <a:pt x="1253" y="244"/>
                  </a:lnTo>
                  <a:lnTo>
                    <a:pt x="1166" y="267"/>
                  </a:lnTo>
                  <a:lnTo>
                    <a:pt x="1081" y="294"/>
                  </a:lnTo>
                  <a:lnTo>
                    <a:pt x="998" y="328"/>
                  </a:lnTo>
                  <a:lnTo>
                    <a:pt x="918" y="366"/>
                  </a:lnTo>
                  <a:lnTo>
                    <a:pt x="841" y="410"/>
                  </a:lnTo>
                  <a:lnTo>
                    <a:pt x="768" y="459"/>
                  </a:lnTo>
                  <a:lnTo>
                    <a:pt x="698" y="513"/>
                  </a:lnTo>
                  <a:lnTo>
                    <a:pt x="631" y="571"/>
                  </a:lnTo>
                  <a:lnTo>
                    <a:pt x="569" y="633"/>
                  </a:lnTo>
                  <a:lnTo>
                    <a:pt x="511" y="700"/>
                  </a:lnTo>
                  <a:lnTo>
                    <a:pt x="457" y="770"/>
                  </a:lnTo>
                  <a:lnTo>
                    <a:pt x="409" y="843"/>
                  </a:lnTo>
                  <a:lnTo>
                    <a:pt x="365" y="920"/>
                  </a:lnTo>
                  <a:lnTo>
                    <a:pt x="326" y="1001"/>
                  </a:lnTo>
                  <a:lnTo>
                    <a:pt x="293" y="1083"/>
                  </a:lnTo>
                  <a:lnTo>
                    <a:pt x="265" y="1169"/>
                  </a:lnTo>
                  <a:lnTo>
                    <a:pt x="242" y="1256"/>
                  </a:lnTo>
                  <a:lnTo>
                    <a:pt x="227" y="1347"/>
                  </a:lnTo>
                  <a:lnTo>
                    <a:pt x="217" y="1439"/>
                  </a:lnTo>
                  <a:lnTo>
                    <a:pt x="214" y="1533"/>
                  </a:lnTo>
                  <a:lnTo>
                    <a:pt x="217" y="1627"/>
                  </a:lnTo>
                  <a:lnTo>
                    <a:pt x="227" y="1720"/>
                  </a:lnTo>
                  <a:lnTo>
                    <a:pt x="242" y="1810"/>
                  </a:lnTo>
                  <a:lnTo>
                    <a:pt x="265" y="1898"/>
                  </a:lnTo>
                  <a:lnTo>
                    <a:pt x="293" y="1983"/>
                  </a:lnTo>
                  <a:lnTo>
                    <a:pt x="326" y="2067"/>
                  </a:lnTo>
                  <a:lnTo>
                    <a:pt x="365" y="2146"/>
                  </a:lnTo>
                  <a:lnTo>
                    <a:pt x="409" y="2224"/>
                  </a:lnTo>
                  <a:lnTo>
                    <a:pt x="457" y="2297"/>
                  </a:lnTo>
                  <a:lnTo>
                    <a:pt x="511" y="2367"/>
                  </a:lnTo>
                  <a:lnTo>
                    <a:pt x="569" y="2434"/>
                  </a:lnTo>
                  <a:lnTo>
                    <a:pt x="631" y="2496"/>
                  </a:lnTo>
                  <a:lnTo>
                    <a:pt x="698" y="2554"/>
                  </a:lnTo>
                  <a:lnTo>
                    <a:pt x="768" y="2608"/>
                  </a:lnTo>
                  <a:lnTo>
                    <a:pt x="841" y="2657"/>
                  </a:lnTo>
                  <a:lnTo>
                    <a:pt x="918" y="2701"/>
                  </a:lnTo>
                  <a:lnTo>
                    <a:pt x="998" y="2739"/>
                  </a:lnTo>
                  <a:lnTo>
                    <a:pt x="1081" y="2773"/>
                  </a:lnTo>
                  <a:lnTo>
                    <a:pt x="1166" y="2801"/>
                  </a:lnTo>
                  <a:lnTo>
                    <a:pt x="1253" y="2823"/>
                  </a:lnTo>
                  <a:lnTo>
                    <a:pt x="1344" y="2838"/>
                  </a:lnTo>
                  <a:lnTo>
                    <a:pt x="1436" y="2848"/>
                  </a:lnTo>
                  <a:lnTo>
                    <a:pt x="1530" y="2852"/>
                  </a:lnTo>
                  <a:lnTo>
                    <a:pt x="1623" y="2848"/>
                  </a:lnTo>
                  <a:lnTo>
                    <a:pt x="1716" y="2838"/>
                  </a:lnTo>
                  <a:lnTo>
                    <a:pt x="1806" y="2823"/>
                  </a:lnTo>
                  <a:lnTo>
                    <a:pt x="1894" y="2801"/>
                  </a:lnTo>
                  <a:lnTo>
                    <a:pt x="1979" y="2773"/>
                  </a:lnTo>
                  <a:lnTo>
                    <a:pt x="2062" y="2739"/>
                  </a:lnTo>
                  <a:lnTo>
                    <a:pt x="2142" y="2701"/>
                  </a:lnTo>
                  <a:lnTo>
                    <a:pt x="2220" y="2656"/>
                  </a:lnTo>
                  <a:lnTo>
                    <a:pt x="2293" y="2608"/>
                  </a:lnTo>
                  <a:lnTo>
                    <a:pt x="2363" y="2554"/>
                  </a:lnTo>
                  <a:lnTo>
                    <a:pt x="2428" y="2496"/>
                  </a:lnTo>
                  <a:lnTo>
                    <a:pt x="2490" y="2434"/>
                  </a:lnTo>
                  <a:lnTo>
                    <a:pt x="2548" y="2367"/>
                  </a:lnTo>
                  <a:lnTo>
                    <a:pt x="2602" y="2297"/>
                  </a:lnTo>
                  <a:lnTo>
                    <a:pt x="2651" y="2223"/>
                  </a:lnTo>
                  <a:lnTo>
                    <a:pt x="2695" y="2146"/>
                  </a:lnTo>
                  <a:lnTo>
                    <a:pt x="2734" y="2067"/>
                  </a:lnTo>
                  <a:lnTo>
                    <a:pt x="2767" y="1983"/>
                  </a:lnTo>
                  <a:lnTo>
                    <a:pt x="2795" y="1898"/>
                  </a:lnTo>
                  <a:lnTo>
                    <a:pt x="2817" y="1810"/>
                  </a:lnTo>
                  <a:lnTo>
                    <a:pt x="2833" y="1719"/>
                  </a:lnTo>
                  <a:lnTo>
                    <a:pt x="2843" y="1627"/>
                  </a:lnTo>
                  <a:lnTo>
                    <a:pt x="2846" y="1533"/>
                  </a:lnTo>
                  <a:lnTo>
                    <a:pt x="2843" y="1439"/>
                  </a:lnTo>
                  <a:lnTo>
                    <a:pt x="2833" y="1347"/>
                  </a:lnTo>
                  <a:lnTo>
                    <a:pt x="2817" y="1256"/>
                  </a:lnTo>
                  <a:lnTo>
                    <a:pt x="2795" y="1169"/>
                  </a:lnTo>
                  <a:lnTo>
                    <a:pt x="2767" y="1084"/>
                  </a:lnTo>
                  <a:lnTo>
                    <a:pt x="2734" y="1001"/>
                  </a:lnTo>
                  <a:lnTo>
                    <a:pt x="2695" y="921"/>
                  </a:lnTo>
                  <a:lnTo>
                    <a:pt x="2651" y="843"/>
                  </a:lnTo>
                  <a:lnTo>
                    <a:pt x="2602" y="770"/>
                  </a:lnTo>
                  <a:lnTo>
                    <a:pt x="2548" y="700"/>
                  </a:lnTo>
                  <a:lnTo>
                    <a:pt x="2490" y="633"/>
                  </a:lnTo>
                  <a:lnTo>
                    <a:pt x="2428" y="571"/>
                  </a:lnTo>
                  <a:lnTo>
                    <a:pt x="2363" y="513"/>
                  </a:lnTo>
                  <a:lnTo>
                    <a:pt x="2293" y="459"/>
                  </a:lnTo>
                  <a:lnTo>
                    <a:pt x="2220" y="411"/>
                  </a:lnTo>
                  <a:lnTo>
                    <a:pt x="2142" y="366"/>
                  </a:lnTo>
                  <a:lnTo>
                    <a:pt x="2062" y="328"/>
                  </a:lnTo>
                  <a:lnTo>
                    <a:pt x="1979" y="294"/>
                  </a:lnTo>
                  <a:lnTo>
                    <a:pt x="1894" y="267"/>
                  </a:lnTo>
                  <a:lnTo>
                    <a:pt x="1806" y="244"/>
                  </a:lnTo>
                  <a:lnTo>
                    <a:pt x="1716" y="229"/>
                  </a:lnTo>
                  <a:lnTo>
                    <a:pt x="1623" y="219"/>
                  </a:lnTo>
                  <a:lnTo>
                    <a:pt x="1530" y="216"/>
                  </a:lnTo>
                  <a:close/>
                  <a:moveTo>
                    <a:pt x="1531" y="0"/>
                  </a:moveTo>
                  <a:lnTo>
                    <a:pt x="1631" y="3"/>
                  </a:lnTo>
                  <a:lnTo>
                    <a:pt x="1729" y="13"/>
                  </a:lnTo>
                  <a:lnTo>
                    <a:pt x="1827" y="29"/>
                  </a:lnTo>
                  <a:lnTo>
                    <a:pt x="1922" y="50"/>
                  </a:lnTo>
                  <a:lnTo>
                    <a:pt x="2014" y="78"/>
                  </a:lnTo>
                  <a:lnTo>
                    <a:pt x="2104" y="112"/>
                  </a:lnTo>
                  <a:lnTo>
                    <a:pt x="2191" y="150"/>
                  </a:lnTo>
                  <a:lnTo>
                    <a:pt x="2275" y="194"/>
                  </a:lnTo>
                  <a:lnTo>
                    <a:pt x="2356" y="243"/>
                  </a:lnTo>
                  <a:lnTo>
                    <a:pt x="2435" y="296"/>
                  </a:lnTo>
                  <a:lnTo>
                    <a:pt x="2509" y="354"/>
                  </a:lnTo>
                  <a:lnTo>
                    <a:pt x="2579" y="417"/>
                  </a:lnTo>
                  <a:lnTo>
                    <a:pt x="2645" y="483"/>
                  </a:lnTo>
                  <a:lnTo>
                    <a:pt x="2708" y="553"/>
                  </a:lnTo>
                  <a:lnTo>
                    <a:pt x="2766" y="628"/>
                  </a:lnTo>
                  <a:lnTo>
                    <a:pt x="2819" y="706"/>
                  </a:lnTo>
                  <a:lnTo>
                    <a:pt x="2868" y="787"/>
                  </a:lnTo>
                  <a:lnTo>
                    <a:pt x="2912" y="872"/>
                  </a:lnTo>
                  <a:lnTo>
                    <a:pt x="2950" y="959"/>
                  </a:lnTo>
                  <a:lnTo>
                    <a:pt x="2984" y="1049"/>
                  </a:lnTo>
                  <a:lnTo>
                    <a:pt x="3011" y="1142"/>
                  </a:lnTo>
                  <a:lnTo>
                    <a:pt x="3033" y="1237"/>
                  </a:lnTo>
                  <a:lnTo>
                    <a:pt x="3049" y="1334"/>
                  </a:lnTo>
                  <a:lnTo>
                    <a:pt x="3058" y="1432"/>
                  </a:lnTo>
                  <a:lnTo>
                    <a:pt x="3061" y="1533"/>
                  </a:lnTo>
                  <a:lnTo>
                    <a:pt x="3058" y="1637"/>
                  </a:lnTo>
                  <a:lnTo>
                    <a:pt x="3048" y="1740"/>
                  </a:lnTo>
                  <a:lnTo>
                    <a:pt x="3031" y="1839"/>
                  </a:lnTo>
                  <a:lnTo>
                    <a:pt x="3008" y="1938"/>
                  </a:lnTo>
                  <a:lnTo>
                    <a:pt x="2978" y="2033"/>
                  </a:lnTo>
                  <a:lnTo>
                    <a:pt x="2943" y="2125"/>
                  </a:lnTo>
                  <a:lnTo>
                    <a:pt x="2902" y="2214"/>
                  </a:lnTo>
                  <a:lnTo>
                    <a:pt x="2856" y="2301"/>
                  </a:lnTo>
                  <a:lnTo>
                    <a:pt x="2804" y="2384"/>
                  </a:lnTo>
                  <a:lnTo>
                    <a:pt x="2748" y="2463"/>
                  </a:lnTo>
                  <a:lnTo>
                    <a:pt x="2686" y="2539"/>
                  </a:lnTo>
                  <a:lnTo>
                    <a:pt x="3558" y="3412"/>
                  </a:lnTo>
                  <a:lnTo>
                    <a:pt x="3573" y="3432"/>
                  </a:lnTo>
                  <a:lnTo>
                    <a:pt x="3584" y="3454"/>
                  </a:lnTo>
                  <a:lnTo>
                    <a:pt x="3589" y="3477"/>
                  </a:lnTo>
                  <a:lnTo>
                    <a:pt x="3589" y="3500"/>
                  </a:lnTo>
                  <a:lnTo>
                    <a:pt x="3584" y="3523"/>
                  </a:lnTo>
                  <a:lnTo>
                    <a:pt x="3573" y="3545"/>
                  </a:lnTo>
                  <a:lnTo>
                    <a:pt x="3558" y="3564"/>
                  </a:lnTo>
                  <a:lnTo>
                    <a:pt x="3542" y="3579"/>
                  </a:lnTo>
                  <a:lnTo>
                    <a:pt x="3523" y="3589"/>
                  </a:lnTo>
                  <a:lnTo>
                    <a:pt x="3504" y="3594"/>
                  </a:lnTo>
                  <a:lnTo>
                    <a:pt x="3483" y="3596"/>
                  </a:lnTo>
                  <a:lnTo>
                    <a:pt x="3463" y="3594"/>
                  </a:lnTo>
                  <a:lnTo>
                    <a:pt x="3442" y="3587"/>
                  </a:lnTo>
                  <a:lnTo>
                    <a:pt x="3424" y="3578"/>
                  </a:lnTo>
                  <a:lnTo>
                    <a:pt x="3407" y="3564"/>
                  </a:lnTo>
                  <a:lnTo>
                    <a:pt x="2535" y="2690"/>
                  </a:lnTo>
                  <a:lnTo>
                    <a:pt x="2460" y="2752"/>
                  </a:lnTo>
                  <a:lnTo>
                    <a:pt x="2380" y="2809"/>
                  </a:lnTo>
                  <a:lnTo>
                    <a:pt x="2297" y="2860"/>
                  </a:lnTo>
                  <a:lnTo>
                    <a:pt x="2211" y="2907"/>
                  </a:lnTo>
                  <a:lnTo>
                    <a:pt x="2121" y="2948"/>
                  </a:lnTo>
                  <a:lnTo>
                    <a:pt x="2030" y="2983"/>
                  </a:lnTo>
                  <a:lnTo>
                    <a:pt x="1934" y="3012"/>
                  </a:lnTo>
                  <a:lnTo>
                    <a:pt x="1836" y="3036"/>
                  </a:lnTo>
                  <a:lnTo>
                    <a:pt x="1736" y="3053"/>
                  </a:lnTo>
                  <a:lnTo>
                    <a:pt x="1634" y="3063"/>
                  </a:lnTo>
                  <a:lnTo>
                    <a:pt x="1531" y="3067"/>
                  </a:lnTo>
                  <a:lnTo>
                    <a:pt x="1430" y="3064"/>
                  </a:lnTo>
                  <a:lnTo>
                    <a:pt x="1331" y="3054"/>
                  </a:lnTo>
                  <a:lnTo>
                    <a:pt x="1235" y="3037"/>
                  </a:lnTo>
                  <a:lnTo>
                    <a:pt x="1140" y="3016"/>
                  </a:lnTo>
                  <a:lnTo>
                    <a:pt x="1047" y="2988"/>
                  </a:lnTo>
                  <a:lnTo>
                    <a:pt x="958" y="2955"/>
                  </a:lnTo>
                  <a:lnTo>
                    <a:pt x="870" y="2916"/>
                  </a:lnTo>
                  <a:lnTo>
                    <a:pt x="786" y="2872"/>
                  </a:lnTo>
                  <a:lnTo>
                    <a:pt x="705" y="2824"/>
                  </a:lnTo>
                  <a:lnTo>
                    <a:pt x="627" y="2771"/>
                  </a:lnTo>
                  <a:lnTo>
                    <a:pt x="552" y="2712"/>
                  </a:lnTo>
                  <a:lnTo>
                    <a:pt x="483" y="2649"/>
                  </a:lnTo>
                  <a:lnTo>
                    <a:pt x="416" y="2583"/>
                  </a:lnTo>
                  <a:lnTo>
                    <a:pt x="354" y="2513"/>
                  </a:lnTo>
                  <a:lnTo>
                    <a:pt x="296" y="2438"/>
                  </a:lnTo>
                  <a:lnTo>
                    <a:pt x="242" y="2361"/>
                  </a:lnTo>
                  <a:lnTo>
                    <a:pt x="193" y="2279"/>
                  </a:lnTo>
                  <a:lnTo>
                    <a:pt x="150" y="2195"/>
                  </a:lnTo>
                  <a:lnTo>
                    <a:pt x="111" y="2107"/>
                  </a:lnTo>
                  <a:lnTo>
                    <a:pt x="78" y="2017"/>
                  </a:lnTo>
                  <a:lnTo>
                    <a:pt x="50" y="1924"/>
                  </a:lnTo>
                  <a:lnTo>
                    <a:pt x="28" y="1829"/>
                  </a:lnTo>
                  <a:lnTo>
                    <a:pt x="12" y="1733"/>
                  </a:lnTo>
                  <a:lnTo>
                    <a:pt x="3" y="1634"/>
                  </a:lnTo>
                  <a:lnTo>
                    <a:pt x="0" y="1533"/>
                  </a:lnTo>
                  <a:lnTo>
                    <a:pt x="3" y="1432"/>
                  </a:lnTo>
                  <a:lnTo>
                    <a:pt x="12" y="1334"/>
                  </a:lnTo>
                  <a:lnTo>
                    <a:pt x="28" y="1237"/>
                  </a:lnTo>
                  <a:lnTo>
                    <a:pt x="50" y="1142"/>
                  </a:lnTo>
                  <a:lnTo>
                    <a:pt x="78" y="1050"/>
                  </a:lnTo>
                  <a:lnTo>
                    <a:pt x="111" y="959"/>
                  </a:lnTo>
                  <a:lnTo>
                    <a:pt x="150" y="872"/>
                  </a:lnTo>
                  <a:lnTo>
                    <a:pt x="193" y="787"/>
                  </a:lnTo>
                  <a:lnTo>
                    <a:pt x="241" y="706"/>
                  </a:lnTo>
                  <a:lnTo>
                    <a:pt x="295" y="629"/>
                  </a:lnTo>
                  <a:lnTo>
                    <a:pt x="353" y="555"/>
                  </a:lnTo>
                  <a:lnTo>
                    <a:pt x="416" y="483"/>
                  </a:lnTo>
                  <a:lnTo>
                    <a:pt x="483" y="417"/>
                  </a:lnTo>
                  <a:lnTo>
                    <a:pt x="552" y="354"/>
                  </a:lnTo>
                  <a:lnTo>
                    <a:pt x="627" y="296"/>
                  </a:lnTo>
                  <a:lnTo>
                    <a:pt x="704" y="243"/>
                  </a:lnTo>
                  <a:lnTo>
                    <a:pt x="786" y="194"/>
                  </a:lnTo>
                  <a:lnTo>
                    <a:pt x="870" y="150"/>
                  </a:lnTo>
                  <a:lnTo>
                    <a:pt x="958" y="112"/>
                  </a:lnTo>
                  <a:lnTo>
                    <a:pt x="1047" y="78"/>
                  </a:lnTo>
                  <a:lnTo>
                    <a:pt x="1140" y="50"/>
                  </a:lnTo>
                  <a:lnTo>
                    <a:pt x="1235" y="29"/>
                  </a:lnTo>
                  <a:lnTo>
                    <a:pt x="1331" y="13"/>
                  </a:lnTo>
                  <a:lnTo>
                    <a:pt x="1430" y="3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37">
              <a:extLst>
                <a:ext uri="{FF2B5EF4-FFF2-40B4-BE49-F238E27FC236}">
                  <a16:creationId xmlns:a16="http://schemas.microsoft.com/office/drawing/2014/main" id="{CE585CD8-157D-4228-9BFC-F50856886E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9984" y="1273653"/>
              <a:ext cx="228886" cy="217921"/>
            </a:xfrm>
            <a:custGeom>
              <a:avLst/>
              <a:gdLst>
                <a:gd name="T0" fmla="*/ 1265 w 3338"/>
                <a:gd name="T1" fmla="*/ 1121 h 3185"/>
                <a:gd name="T2" fmla="*/ 1244 w 3338"/>
                <a:gd name="T3" fmla="*/ 1149 h 3185"/>
                <a:gd name="T4" fmla="*/ 1214 w 3338"/>
                <a:gd name="T5" fmla="*/ 1167 h 3185"/>
                <a:gd name="T6" fmla="*/ 293 w 3338"/>
                <a:gd name="T7" fmla="*/ 1306 h 3185"/>
                <a:gd name="T8" fmla="*/ 962 w 3338"/>
                <a:gd name="T9" fmla="*/ 1958 h 3185"/>
                <a:gd name="T10" fmla="*/ 975 w 3338"/>
                <a:gd name="T11" fmla="*/ 2000 h 3185"/>
                <a:gd name="T12" fmla="*/ 823 w 3338"/>
                <a:gd name="T13" fmla="*/ 2923 h 3185"/>
                <a:gd name="T14" fmla="*/ 1651 w 3338"/>
                <a:gd name="T15" fmla="*/ 2487 h 3185"/>
                <a:gd name="T16" fmla="*/ 1695 w 3338"/>
                <a:gd name="T17" fmla="*/ 2487 h 3185"/>
                <a:gd name="T18" fmla="*/ 2525 w 3338"/>
                <a:gd name="T19" fmla="*/ 2918 h 3185"/>
                <a:gd name="T20" fmla="*/ 2367 w 3338"/>
                <a:gd name="T21" fmla="*/ 2001 h 3185"/>
                <a:gd name="T22" fmla="*/ 2374 w 3338"/>
                <a:gd name="T23" fmla="*/ 1966 h 3185"/>
                <a:gd name="T24" fmla="*/ 2395 w 3338"/>
                <a:gd name="T25" fmla="*/ 1937 h 3185"/>
                <a:gd name="T26" fmla="*/ 2144 w 3338"/>
                <a:gd name="T27" fmla="*/ 1169 h 3185"/>
                <a:gd name="T28" fmla="*/ 2102 w 3338"/>
                <a:gd name="T29" fmla="*/ 1152 h 3185"/>
                <a:gd name="T30" fmla="*/ 2074 w 3338"/>
                <a:gd name="T31" fmla="*/ 1119 h 3185"/>
                <a:gd name="T32" fmla="*/ 1666 w 3338"/>
                <a:gd name="T33" fmla="*/ 0 h 3185"/>
                <a:gd name="T34" fmla="*/ 1705 w 3338"/>
                <a:gd name="T35" fmla="*/ 9 h 3185"/>
                <a:gd name="T36" fmla="*/ 1738 w 3338"/>
                <a:gd name="T37" fmla="*/ 33 h 3185"/>
                <a:gd name="T38" fmla="*/ 2218 w 3338"/>
                <a:gd name="T39" fmla="*/ 992 h 3185"/>
                <a:gd name="T40" fmla="*/ 3279 w 3338"/>
                <a:gd name="T41" fmla="*/ 1146 h 3185"/>
                <a:gd name="T42" fmla="*/ 3313 w 3338"/>
                <a:gd name="T43" fmla="*/ 1168 h 3185"/>
                <a:gd name="T44" fmla="*/ 3334 w 3338"/>
                <a:gd name="T45" fmla="*/ 1204 h 3185"/>
                <a:gd name="T46" fmla="*/ 3337 w 3338"/>
                <a:gd name="T47" fmla="*/ 1244 h 3185"/>
                <a:gd name="T48" fmla="*/ 3323 w 3338"/>
                <a:gd name="T49" fmla="*/ 1283 h 3185"/>
                <a:gd name="T50" fmla="*/ 2558 w 3338"/>
                <a:gd name="T51" fmla="*/ 2035 h 3185"/>
                <a:gd name="T52" fmla="*/ 2740 w 3338"/>
                <a:gd name="T53" fmla="*/ 3076 h 3185"/>
                <a:gd name="T54" fmla="*/ 2739 w 3338"/>
                <a:gd name="T55" fmla="*/ 3107 h 3185"/>
                <a:gd name="T56" fmla="*/ 2721 w 3338"/>
                <a:gd name="T57" fmla="*/ 3143 h 3185"/>
                <a:gd name="T58" fmla="*/ 2689 w 3338"/>
                <a:gd name="T59" fmla="*/ 3169 h 3185"/>
                <a:gd name="T60" fmla="*/ 2649 w 3338"/>
                <a:gd name="T61" fmla="*/ 3179 h 3185"/>
                <a:gd name="T62" fmla="*/ 2606 w 3338"/>
                <a:gd name="T63" fmla="*/ 3169 h 3185"/>
                <a:gd name="T64" fmla="*/ 744 w 3338"/>
                <a:gd name="T65" fmla="*/ 3174 h 3185"/>
                <a:gd name="T66" fmla="*/ 700 w 3338"/>
                <a:gd name="T67" fmla="*/ 3185 h 3185"/>
                <a:gd name="T68" fmla="*/ 663 w 3338"/>
                <a:gd name="T69" fmla="*/ 3177 h 3185"/>
                <a:gd name="T70" fmla="*/ 631 w 3338"/>
                <a:gd name="T71" fmla="*/ 3153 h 3185"/>
                <a:gd name="T72" fmla="*/ 611 w 3338"/>
                <a:gd name="T73" fmla="*/ 3117 h 3185"/>
                <a:gd name="T74" fmla="*/ 609 w 3338"/>
                <a:gd name="T75" fmla="*/ 3077 h 3185"/>
                <a:gd name="T76" fmla="*/ 28 w 3338"/>
                <a:gd name="T77" fmla="*/ 1308 h 3185"/>
                <a:gd name="T78" fmla="*/ 6 w 3338"/>
                <a:gd name="T79" fmla="*/ 1274 h 3185"/>
                <a:gd name="T80" fmla="*/ 0 w 3338"/>
                <a:gd name="T81" fmla="*/ 1234 h 3185"/>
                <a:gd name="T82" fmla="*/ 13 w 3338"/>
                <a:gd name="T83" fmla="*/ 1195 h 3185"/>
                <a:gd name="T84" fmla="*/ 40 w 3338"/>
                <a:gd name="T85" fmla="*/ 1165 h 3185"/>
                <a:gd name="T86" fmla="*/ 79 w 3338"/>
                <a:gd name="T87" fmla="*/ 1151 h 3185"/>
                <a:gd name="T88" fmla="*/ 1583 w 3338"/>
                <a:gd name="T89" fmla="*/ 52 h 3185"/>
                <a:gd name="T90" fmla="*/ 1609 w 3338"/>
                <a:gd name="T91" fmla="*/ 19 h 3185"/>
                <a:gd name="T92" fmla="*/ 1646 w 3338"/>
                <a:gd name="T93" fmla="*/ 2 h 3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38" h="3185">
                  <a:moveTo>
                    <a:pt x="1667" y="301"/>
                  </a:moveTo>
                  <a:lnTo>
                    <a:pt x="1265" y="1121"/>
                  </a:lnTo>
                  <a:lnTo>
                    <a:pt x="1256" y="1136"/>
                  </a:lnTo>
                  <a:lnTo>
                    <a:pt x="1244" y="1149"/>
                  </a:lnTo>
                  <a:lnTo>
                    <a:pt x="1230" y="1159"/>
                  </a:lnTo>
                  <a:lnTo>
                    <a:pt x="1214" y="1167"/>
                  </a:lnTo>
                  <a:lnTo>
                    <a:pt x="1196" y="1171"/>
                  </a:lnTo>
                  <a:lnTo>
                    <a:pt x="293" y="1306"/>
                  </a:lnTo>
                  <a:lnTo>
                    <a:pt x="947" y="1941"/>
                  </a:lnTo>
                  <a:lnTo>
                    <a:pt x="962" y="1958"/>
                  </a:lnTo>
                  <a:lnTo>
                    <a:pt x="971" y="1978"/>
                  </a:lnTo>
                  <a:lnTo>
                    <a:pt x="975" y="2000"/>
                  </a:lnTo>
                  <a:lnTo>
                    <a:pt x="974" y="2022"/>
                  </a:lnTo>
                  <a:lnTo>
                    <a:pt x="823" y="2923"/>
                  </a:lnTo>
                  <a:lnTo>
                    <a:pt x="1630" y="2495"/>
                  </a:lnTo>
                  <a:lnTo>
                    <a:pt x="1651" y="2487"/>
                  </a:lnTo>
                  <a:lnTo>
                    <a:pt x="1673" y="2485"/>
                  </a:lnTo>
                  <a:lnTo>
                    <a:pt x="1695" y="2487"/>
                  </a:lnTo>
                  <a:lnTo>
                    <a:pt x="1716" y="2495"/>
                  </a:lnTo>
                  <a:lnTo>
                    <a:pt x="2525" y="2918"/>
                  </a:lnTo>
                  <a:lnTo>
                    <a:pt x="2368" y="2019"/>
                  </a:lnTo>
                  <a:lnTo>
                    <a:pt x="2367" y="2001"/>
                  </a:lnTo>
                  <a:lnTo>
                    <a:pt x="2369" y="1983"/>
                  </a:lnTo>
                  <a:lnTo>
                    <a:pt x="2374" y="1966"/>
                  </a:lnTo>
                  <a:lnTo>
                    <a:pt x="2384" y="1950"/>
                  </a:lnTo>
                  <a:lnTo>
                    <a:pt x="2395" y="1937"/>
                  </a:lnTo>
                  <a:lnTo>
                    <a:pt x="3047" y="1298"/>
                  </a:lnTo>
                  <a:lnTo>
                    <a:pt x="2144" y="1169"/>
                  </a:lnTo>
                  <a:lnTo>
                    <a:pt x="2121" y="1163"/>
                  </a:lnTo>
                  <a:lnTo>
                    <a:pt x="2102" y="1152"/>
                  </a:lnTo>
                  <a:lnTo>
                    <a:pt x="2086" y="1137"/>
                  </a:lnTo>
                  <a:lnTo>
                    <a:pt x="2074" y="1119"/>
                  </a:lnTo>
                  <a:lnTo>
                    <a:pt x="1667" y="301"/>
                  </a:lnTo>
                  <a:close/>
                  <a:moveTo>
                    <a:pt x="1666" y="0"/>
                  </a:moveTo>
                  <a:lnTo>
                    <a:pt x="1686" y="2"/>
                  </a:lnTo>
                  <a:lnTo>
                    <a:pt x="1705" y="9"/>
                  </a:lnTo>
                  <a:lnTo>
                    <a:pt x="1723" y="19"/>
                  </a:lnTo>
                  <a:lnTo>
                    <a:pt x="1738" y="33"/>
                  </a:lnTo>
                  <a:lnTo>
                    <a:pt x="1749" y="52"/>
                  </a:lnTo>
                  <a:lnTo>
                    <a:pt x="2218" y="992"/>
                  </a:lnTo>
                  <a:lnTo>
                    <a:pt x="3259" y="1141"/>
                  </a:lnTo>
                  <a:lnTo>
                    <a:pt x="3279" y="1146"/>
                  </a:lnTo>
                  <a:lnTo>
                    <a:pt x="3297" y="1155"/>
                  </a:lnTo>
                  <a:lnTo>
                    <a:pt x="3313" y="1168"/>
                  </a:lnTo>
                  <a:lnTo>
                    <a:pt x="3325" y="1184"/>
                  </a:lnTo>
                  <a:lnTo>
                    <a:pt x="3334" y="1204"/>
                  </a:lnTo>
                  <a:lnTo>
                    <a:pt x="3338" y="1224"/>
                  </a:lnTo>
                  <a:lnTo>
                    <a:pt x="3337" y="1244"/>
                  </a:lnTo>
                  <a:lnTo>
                    <a:pt x="3332" y="1264"/>
                  </a:lnTo>
                  <a:lnTo>
                    <a:pt x="3323" y="1283"/>
                  </a:lnTo>
                  <a:lnTo>
                    <a:pt x="3309" y="1299"/>
                  </a:lnTo>
                  <a:lnTo>
                    <a:pt x="2558" y="2035"/>
                  </a:lnTo>
                  <a:lnTo>
                    <a:pt x="2738" y="3065"/>
                  </a:lnTo>
                  <a:lnTo>
                    <a:pt x="2740" y="3076"/>
                  </a:lnTo>
                  <a:lnTo>
                    <a:pt x="2741" y="3086"/>
                  </a:lnTo>
                  <a:lnTo>
                    <a:pt x="2739" y="3107"/>
                  </a:lnTo>
                  <a:lnTo>
                    <a:pt x="2732" y="3126"/>
                  </a:lnTo>
                  <a:lnTo>
                    <a:pt x="2721" y="3143"/>
                  </a:lnTo>
                  <a:lnTo>
                    <a:pt x="2706" y="3159"/>
                  </a:lnTo>
                  <a:lnTo>
                    <a:pt x="2689" y="3169"/>
                  </a:lnTo>
                  <a:lnTo>
                    <a:pt x="2670" y="3176"/>
                  </a:lnTo>
                  <a:lnTo>
                    <a:pt x="2649" y="3179"/>
                  </a:lnTo>
                  <a:lnTo>
                    <a:pt x="2626" y="3176"/>
                  </a:lnTo>
                  <a:lnTo>
                    <a:pt x="2606" y="3169"/>
                  </a:lnTo>
                  <a:lnTo>
                    <a:pt x="1673" y="2681"/>
                  </a:lnTo>
                  <a:lnTo>
                    <a:pt x="744" y="3174"/>
                  </a:lnTo>
                  <a:lnTo>
                    <a:pt x="723" y="3182"/>
                  </a:lnTo>
                  <a:lnTo>
                    <a:pt x="700" y="3185"/>
                  </a:lnTo>
                  <a:lnTo>
                    <a:pt x="681" y="3183"/>
                  </a:lnTo>
                  <a:lnTo>
                    <a:pt x="663" y="3177"/>
                  </a:lnTo>
                  <a:lnTo>
                    <a:pt x="647" y="3167"/>
                  </a:lnTo>
                  <a:lnTo>
                    <a:pt x="631" y="3153"/>
                  </a:lnTo>
                  <a:lnTo>
                    <a:pt x="619" y="3136"/>
                  </a:lnTo>
                  <a:lnTo>
                    <a:pt x="611" y="3117"/>
                  </a:lnTo>
                  <a:lnTo>
                    <a:pt x="608" y="3097"/>
                  </a:lnTo>
                  <a:lnTo>
                    <a:pt x="609" y="3077"/>
                  </a:lnTo>
                  <a:lnTo>
                    <a:pt x="784" y="2040"/>
                  </a:lnTo>
                  <a:lnTo>
                    <a:pt x="28" y="1308"/>
                  </a:lnTo>
                  <a:lnTo>
                    <a:pt x="15" y="1293"/>
                  </a:lnTo>
                  <a:lnTo>
                    <a:pt x="6" y="1274"/>
                  </a:lnTo>
                  <a:lnTo>
                    <a:pt x="1" y="1254"/>
                  </a:lnTo>
                  <a:lnTo>
                    <a:pt x="0" y="1234"/>
                  </a:lnTo>
                  <a:lnTo>
                    <a:pt x="4" y="1214"/>
                  </a:lnTo>
                  <a:lnTo>
                    <a:pt x="13" y="1195"/>
                  </a:lnTo>
                  <a:lnTo>
                    <a:pt x="25" y="1178"/>
                  </a:lnTo>
                  <a:lnTo>
                    <a:pt x="40" y="1165"/>
                  </a:lnTo>
                  <a:lnTo>
                    <a:pt x="59" y="1156"/>
                  </a:lnTo>
                  <a:lnTo>
                    <a:pt x="79" y="1151"/>
                  </a:lnTo>
                  <a:lnTo>
                    <a:pt x="1120" y="996"/>
                  </a:lnTo>
                  <a:lnTo>
                    <a:pt x="1583" y="52"/>
                  </a:lnTo>
                  <a:lnTo>
                    <a:pt x="1594" y="34"/>
                  </a:lnTo>
                  <a:lnTo>
                    <a:pt x="1609" y="19"/>
                  </a:lnTo>
                  <a:lnTo>
                    <a:pt x="1626" y="9"/>
                  </a:lnTo>
                  <a:lnTo>
                    <a:pt x="1646" y="2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BEA3E7-AE34-4376-9915-53F16FB64FF4}"/>
                </a:ext>
              </a:extLst>
            </p:cNvPr>
            <p:cNvSpPr txBox="1"/>
            <p:nvPr/>
          </p:nvSpPr>
          <p:spPr>
            <a:xfrm>
              <a:off x="2577748" y="1228724"/>
              <a:ext cx="2195281" cy="278469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https://www.google.com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B7C0AB7-B6F2-4298-84A2-EE3FF09F8EDB}"/>
              </a:ext>
            </a:extLst>
          </p:cNvPr>
          <p:cNvSpPr txBox="1"/>
          <p:nvPr/>
        </p:nvSpPr>
        <p:spPr>
          <a:xfrm>
            <a:off x="2244008" y="1438121"/>
            <a:ext cx="1701107" cy="323165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 spc="-15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500" dirty="0" err="1">
                <a:latin typeface="나눔스퀘어OTF ExtraBold" panose="020B0600000101010101" pitchFamily="34" charset="-127"/>
                <a:ea typeface="나눔스퀘어 Light" panose="020B0600000101010101"/>
              </a:rPr>
              <a:t>DayMood</a:t>
            </a:r>
            <a:r>
              <a:rPr lang="en-US" altLang="ko-KR" sz="1500" dirty="0">
                <a:latin typeface="나눔스퀘어OTF ExtraBold" panose="020B0600000101010101" pitchFamily="34" charset="-127"/>
                <a:ea typeface="나눔스퀘어 Light" panose="020B0600000101010101"/>
              </a:rPr>
              <a:t>  </a:t>
            </a:r>
            <a:r>
              <a:rPr lang="ko-KR" altLang="en-US" sz="1500" dirty="0">
                <a:latin typeface="나눔스퀘어OTF ExtraBold" panose="020B0600000101010101" pitchFamily="34" charset="-127"/>
                <a:ea typeface="나눔스퀘어 Light" panose="020B0600000101010101"/>
              </a:rPr>
              <a:t>주요 기능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C6581F1-B60D-40B0-8106-CF7FF5D22802}"/>
              </a:ext>
            </a:extLst>
          </p:cNvPr>
          <p:cNvGrpSpPr/>
          <p:nvPr/>
        </p:nvGrpSpPr>
        <p:grpSpPr>
          <a:xfrm>
            <a:off x="516773" y="2038221"/>
            <a:ext cx="6035627" cy="781607"/>
            <a:chOff x="516774" y="2610320"/>
            <a:chExt cx="6035627" cy="78160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21AEAF0-1D05-4C59-B42F-3AC5E13F803A}"/>
                </a:ext>
              </a:extLst>
            </p:cNvPr>
            <p:cNvSpPr txBox="1"/>
            <p:nvPr/>
          </p:nvSpPr>
          <p:spPr>
            <a:xfrm>
              <a:off x="516774" y="2610320"/>
              <a:ext cx="1341714" cy="323165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500" spc="-150" dirty="0">
                  <a:solidFill>
                    <a:srgbClr val="0078D7"/>
                  </a:solidFill>
                  <a:latin typeface="나눔스퀘어OTF ExtraBold" panose="020B0600000101010101" pitchFamily="34" charset="-127"/>
                  <a:ea typeface="나눔스퀘어 Light" panose="020B0600000101010101"/>
                </a:rPr>
                <a:t>Spring Security</a:t>
              </a:r>
              <a:endParaRPr lang="ko-KR" altLang="en-US" sz="1500" spc="-150" dirty="0">
                <a:solidFill>
                  <a:srgbClr val="0078D7"/>
                </a:solidFill>
                <a:latin typeface="나눔스퀘어OTF ExtraBold" panose="020B0600000101010101" pitchFamily="34" charset="-127"/>
                <a:ea typeface="나눔스퀘어 Light" panose="020B0600000101010101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052797A-E629-498E-8ADF-101B57A292E3}"/>
                </a:ext>
              </a:extLst>
            </p:cNvPr>
            <p:cNvSpPr txBox="1"/>
            <p:nvPr/>
          </p:nvSpPr>
          <p:spPr>
            <a:xfrm>
              <a:off x="516774" y="2899484"/>
              <a:ext cx="6035627" cy="492443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3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Spring </a:t>
              </a:r>
              <a:r>
                <a:rPr lang="en-US" altLang="ko-KR" sz="1300" b="0" i="0" dirty="0" err="1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secutiry</a:t>
              </a:r>
              <a:r>
                <a:rPr lang="ko-KR" altLang="en-US" sz="13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는 보안과 관련해서 체계적으로 많은 옵션을 제공해주기 때문에</a:t>
              </a:r>
              <a:endParaRPr lang="en-US" altLang="ko-KR" sz="13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r>
                <a:rPr lang="ko-KR" altLang="en-US" sz="13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개발자 입장에서는 일일이 보안 관련 로직을 작성하지 않아도 된다는 장점이 있습니다</a:t>
              </a:r>
              <a:r>
                <a:rPr lang="en-US" altLang="ko-KR" sz="13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.</a:t>
              </a:r>
              <a:r>
                <a:rPr lang="ko-KR" altLang="en-US" sz="13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3F11CEF-2A33-467E-B645-92286587DF16}"/>
              </a:ext>
            </a:extLst>
          </p:cNvPr>
          <p:cNvGrpSpPr/>
          <p:nvPr/>
        </p:nvGrpSpPr>
        <p:grpSpPr>
          <a:xfrm>
            <a:off x="516773" y="3126348"/>
            <a:ext cx="4528804" cy="781607"/>
            <a:chOff x="516774" y="2610320"/>
            <a:chExt cx="4528804" cy="781607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AE933A1-0DA7-4BEA-BD81-5093E8BFB12D}"/>
                </a:ext>
              </a:extLst>
            </p:cNvPr>
            <p:cNvSpPr txBox="1"/>
            <p:nvPr/>
          </p:nvSpPr>
          <p:spPr>
            <a:xfrm>
              <a:off x="516774" y="2610320"/>
              <a:ext cx="1361270" cy="323165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500" spc="-150" dirty="0">
                  <a:solidFill>
                    <a:srgbClr val="0078D7"/>
                  </a:solidFill>
                  <a:latin typeface="나눔스퀘어OTF ExtraBold" panose="020B0600000101010101" pitchFamily="34" charset="-127"/>
                  <a:ea typeface="나눔스퀘어 Light" panose="020B0600000101010101"/>
                </a:rPr>
                <a:t>Naver </a:t>
              </a:r>
              <a:r>
                <a:rPr lang="en-US" altLang="ko-KR" sz="1500" spc="-150" dirty="0">
                  <a:solidFill>
                    <a:srgbClr val="0078D7"/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Open</a:t>
              </a:r>
              <a:r>
                <a:rPr lang="ko-KR" altLang="en-US" sz="1500" spc="-150" dirty="0">
                  <a:solidFill>
                    <a:srgbClr val="0078D7"/>
                  </a:solidFill>
                  <a:latin typeface="나눔스퀘어OTF ExtraBold" panose="020B0600000101010101" pitchFamily="34" charset="-127"/>
                  <a:ea typeface="나눔스퀘어 Light" panose="020B0600000101010101"/>
                </a:rPr>
                <a:t> </a:t>
              </a:r>
              <a:r>
                <a:rPr lang="en-US" altLang="ko-KR" sz="1500" spc="-150" dirty="0">
                  <a:solidFill>
                    <a:srgbClr val="0078D7"/>
                  </a:solidFill>
                  <a:latin typeface="나눔스퀘어OTF ExtraBold" panose="020B0600000101010101" pitchFamily="34" charset="-127"/>
                  <a:ea typeface="나눔스퀘어 Light" panose="020B0600000101010101"/>
                </a:rPr>
                <a:t>API</a:t>
              </a:r>
              <a:endParaRPr lang="ko-KR" altLang="en-US" sz="1500" spc="-150" dirty="0">
                <a:solidFill>
                  <a:srgbClr val="0078D7"/>
                </a:solidFill>
                <a:latin typeface="나눔스퀘어OTF ExtraBold" panose="020B0600000101010101" pitchFamily="34" charset="-127"/>
                <a:ea typeface="나눔스퀘어 Light" panose="020B0600000101010101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5FC37ED-701F-4C44-8B6D-CA7746B1B164}"/>
                </a:ext>
              </a:extLst>
            </p:cNvPr>
            <p:cNvSpPr txBox="1"/>
            <p:nvPr/>
          </p:nvSpPr>
          <p:spPr>
            <a:xfrm>
              <a:off x="516774" y="2899484"/>
              <a:ext cx="4528804" cy="492443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3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네이버 오픈 </a:t>
              </a:r>
              <a:r>
                <a:rPr lang="en-US" altLang="ko-KR" sz="13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API</a:t>
              </a:r>
              <a:r>
                <a:rPr lang="ko-KR" altLang="en-US" sz="13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는 네이버 플랫폼의 기능을 외부 개발자가 쉽게</a:t>
              </a:r>
              <a:endParaRPr lang="en-US" altLang="ko-KR" sz="13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r>
                <a:rPr lang="ko-KR" altLang="en-US" sz="13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이용할 수 있게 웹 또는 </a:t>
              </a:r>
              <a:r>
                <a:rPr lang="en-US" altLang="ko-KR" sz="13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SDK </a:t>
              </a:r>
              <a:r>
                <a:rPr lang="ko-KR" altLang="en-US" sz="13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형태로 공개한 기술들입니다</a:t>
              </a:r>
              <a:r>
                <a:rPr lang="en-US" altLang="ko-KR" sz="13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.</a:t>
              </a:r>
              <a:endParaRPr lang="ko-KR" altLang="en-US" sz="1300" spc="-15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526F6BC-F29E-4E31-B1F5-87BEBAA98F69}"/>
              </a:ext>
            </a:extLst>
          </p:cNvPr>
          <p:cNvGrpSpPr/>
          <p:nvPr/>
        </p:nvGrpSpPr>
        <p:grpSpPr>
          <a:xfrm>
            <a:off x="516773" y="4164121"/>
            <a:ext cx="3070008" cy="581552"/>
            <a:chOff x="516774" y="2610320"/>
            <a:chExt cx="3070008" cy="581552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5BC0683-7B9A-43E3-B942-3F735A7ED2D1}"/>
                </a:ext>
              </a:extLst>
            </p:cNvPr>
            <p:cNvSpPr txBox="1"/>
            <p:nvPr/>
          </p:nvSpPr>
          <p:spPr>
            <a:xfrm>
              <a:off x="516774" y="2610320"/>
              <a:ext cx="1560042" cy="323165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500" spc="-150" dirty="0">
                  <a:solidFill>
                    <a:srgbClr val="0078D7"/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친구 요청</a:t>
              </a:r>
              <a:r>
                <a:rPr lang="en-US" altLang="ko-KR" sz="1500" spc="-150" dirty="0">
                  <a:solidFill>
                    <a:srgbClr val="0078D7"/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/</a:t>
              </a:r>
              <a:r>
                <a:rPr lang="ko-KR" altLang="en-US" sz="1500" spc="-150" dirty="0">
                  <a:solidFill>
                    <a:srgbClr val="0078D7"/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추가 기능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4C3B911-DD5C-4F82-BB91-8F5EFC3D043B}"/>
                </a:ext>
              </a:extLst>
            </p:cNvPr>
            <p:cNvSpPr txBox="1"/>
            <p:nvPr/>
          </p:nvSpPr>
          <p:spPr>
            <a:xfrm>
              <a:off x="516774" y="2899484"/>
              <a:ext cx="3070008" cy="292388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300" spc="-15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Daymood</a:t>
              </a:r>
              <a:r>
                <a:rPr lang="ko-KR" altLang="en-US" sz="13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회원에게 친구 요청을 보낼 수 있습니다</a:t>
              </a:r>
              <a:r>
                <a:rPr lang="en-US" altLang="ko-KR" sz="13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.</a:t>
              </a:r>
              <a:r>
                <a:rPr lang="ko-KR" altLang="en-US" sz="13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endParaRPr lang="en-US" altLang="ko-KR" sz="13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488F862A-5C17-8256-9D12-988F92BB4141}"/>
              </a:ext>
            </a:extLst>
          </p:cNvPr>
          <p:cNvGrpSpPr/>
          <p:nvPr/>
        </p:nvGrpSpPr>
        <p:grpSpPr>
          <a:xfrm>
            <a:off x="516773" y="5107108"/>
            <a:ext cx="3440301" cy="581552"/>
            <a:chOff x="516774" y="2610320"/>
            <a:chExt cx="3440301" cy="581552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EAC9B3B-BD07-B8F5-60BE-2560F50D293E}"/>
                </a:ext>
              </a:extLst>
            </p:cNvPr>
            <p:cNvSpPr txBox="1"/>
            <p:nvPr/>
          </p:nvSpPr>
          <p:spPr>
            <a:xfrm>
              <a:off x="516774" y="2610320"/>
              <a:ext cx="835485" cy="323165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500" spc="-150" dirty="0">
                  <a:solidFill>
                    <a:srgbClr val="0078D7"/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쪽지 기능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D697101-0673-C1BE-7324-93D5549B7435}"/>
                </a:ext>
              </a:extLst>
            </p:cNvPr>
            <p:cNvSpPr txBox="1"/>
            <p:nvPr/>
          </p:nvSpPr>
          <p:spPr>
            <a:xfrm>
              <a:off x="516774" y="2899484"/>
              <a:ext cx="3440301" cy="292388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300" spc="-15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Daymood</a:t>
              </a:r>
              <a:r>
                <a:rPr lang="en-US" altLang="ko-KR" sz="13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13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회원  간 </a:t>
              </a:r>
              <a:r>
                <a:rPr lang="en-US" altLang="ko-KR" sz="13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1:1</a:t>
              </a:r>
              <a:r>
                <a:rPr lang="ko-KR" altLang="en-US" sz="13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로 메시지를 주고 받을 수 있습니다</a:t>
              </a:r>
              <a:r>
                <a:rPr lang="en-US" altLang="ko-KR" sz="13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.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A15811B0-16CC-0FAA-1254-C1C508CB9F56}"/>
              </a:ext>
            </a:extLst>
          </p:cNvPr>
          <p:cNvSpPr txBox="1"/>
          <p:nvPr/>
        </p:nvSpPr>
        <p:spPr>
          <a:xfrm>
            <a:off x="952784" y="6445724"/>
            <a:ext cx="1110689" cy="307777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Windows </a:t>
            </a:r>
            <a:r>
              <a:rPr lang="ko-KR" altLang="en-US" sz="1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243447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65D07F02-C311-4B5C-991D-CCED81ABA5A5}"/>
              </a:ext>
            </a:extLst>
          </p:cNvPr>
          <p:cNvGrpSpPr/>
          <p:nvPr/>
        </p:nvGrpSpPr>
        <p:grpSpPr>
          <a:xfrm>
            <a:off x="0" y="6341226"/>
            <a:ext cx="12191998" cy="516774"/>
            <a:chOff x="0" y="6341226"/>
            <a:chExt cx="12191998" cy="516774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F325D829-52C7-45DA-98FD-158FCB585B01}"/>
                </a:ext>
              </a:extLst>
            </p:cNvPr>
            <p:cNvGrpSpPr/>
            <p:nvPr/>
          </p:nvGrpSpPr>
          <p:grpSpPr>
            <a:xfrm>
              <a:off x="0" y="6341226"/>
              <a:ext cx="12191998" cy="516774"/>
              <a:chOff x="0" y="6341226"/>
              <a:chExt cx="12191998" cy="51677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0A8DED45-84B6-4746-9163-8ABD1E26487B}"/>
                  </a:ext>
                </a:extLst>
              </p:cNvPr>
              <p:cNvSpPr/>
              <p:nvPr/>
            </p:nvSpPr>
            <p:spPr>
              <a:xfrm>
                <a:off x="0" y="6341226"/>
                <a:ext cx="516774" cy="516774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Freeform 6">
                <a:extLst>
                  <a:ext uri="{FF2B5EF4-FFF2-40B4-BE49-F238E27FC236}">
                    <a16:creationId xmlns:a16="http://schemas.microsoft.com/office/drawing/2014/main" id="{91CECFD1-7C7D-4C49-96CC-A2DDF8E883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705" y="6466842"/>
                <a:ext cx="265545" cy="265543"/>
              </a:xfrm>
              <a:custGeom>
                <a:avLst/>
                <a:gdLst>
                  <a:gd name="T0" fmla="*/ 2867 w 6144"/>
                  <a:gd name="T1" fmla="*/ 3277 h 6144"/>
                  <a:gd name="T2" fmla="*/ 6144 w 6144"/>
                  <a:gd name="T3" fmla="*/ 3277 h 6144"/>
                  <a:gd name="T4" fmla="*/ 6144 w 6144"/>
                  <a:gd name="T5" fmla="*/ 6144 h 6144"/>
                  <a:gd name="T6" fmla="*/ 2867 w 6144"/>
                  <a:gd name="T7" fmla="*/ 5682 h 6144"/>
                  <a:gd name="T8" fmla="*/ 2867 w 6144"/>
                  <a:gd name="T9" fmla="*/ 3277 h 6144"/>
                  <a:gd name="T10" fmla="*/ 2 w 6144"/>
                  <a:gd name="T11" fmla="*/ 3277 h 6144"/>
                  <a:gd name="T12" fmla="*/ 2458 w 6144"/>
                  <a:gd name="T13" fmla="*/ 3277 h 6144"/>
                  <a:gd name="T14" fmla="*/ 2458 w 6144"/>
                  <a:gd name="T15" fmla="*/ 5630 h 6144"/>
                  <a:gd name="T16" fmla="*/ 2 w 6144"/>
                  <a:gd name="T17" fmla="*/ 5295 h 6144"/>
                  <a:gd name="T18" fmla="*/ 2 w 6144"/>
                  <a:gd name="T19" fmla="*/ 3277 h 6144"/>
                  <a:gd name="T20" fmla="*/ 2458 w 6144"/>
                  <a:gd name="T21" fmla="*/ 536 h 6144"/>
                  <a:gd name="T22" fmla="*/ 2458 w 6144"/>
                  <a:gd name="T23" fmla="*/ 2867 h 6144"/>
                  <a:gd name="T24" fmla="*/ 2 w 6144"/>
                  <a:gd name="T25" fmla="*/ 2867 h 6144"/>
                  <a:gd name="T26" fmla="*/ 0 w 6144"/>
                  <a:gd name="T27" fmla="*/ 869 h 6144"/>
                  <a:gd name="T28" fmla="*/ 2458 w 6144"/>
                  <a:gd name="T29" fmla="*/ 536 h 6144"/>
                  <a:gd name="T30" fmla="*/ 6144 w 6144"/>
                  <a:gd name="T31" fmla="*/ 0 h 6144"/>
                  <a:gd name="T32" fmla="*/ 6144 w 6144"/>
                  <a:gd name="T33" fmla="*/ 2867 h 6144"/>
                  <a:gd name="T34" fmla="*/ 2867 w 6144"/>
                  <a:gd name="T35" fmla="*/ 2867 h 6144"/>
                  <a:gd name="T36" fmla="*/ 2867 w 6144"/>
                  <a:gd name="T37" fmla="*/ 477 h 6144"/>
                  <a:gd name="T38" fmla="*/ 6144 w 6144"/>
                  <a:gd name="T39" fmla="*/ 0 h 6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44" h="6144">
                    <a:moveTo>
                      <a:pt x="2867" y="3277"/>
                    </a:moveTo>
                    <a:lnTo>
                      <a:pt x="6144" y="3277"/>
                    </a:lnTo>
                    <a:lnTo>
                      <a:pt x="6144" y="6144"/>
                    </a:lnTo>
                    <a:lnTo>
                      <a:pt x="2867" y="5682"/>
                    </a:lnTo>
                    <a:lnTo>
                      <a:pt x="2867" y="3277"/>
                    </a:lnTo>
                    <a:close/>
                    <a:moveTo>
                      <a:pt x="2" y="3277"/>
                    </a:moveTo>
                    <a:lnTo>
                      <a:pt x="2458" y="3277"/>
                    </a:lnTo>
                    <a:lnTo>
                      <a:pt x="2458" y="5630"/>
                    </a:lnTo>
                    <a:lnTo>
                      <a:pt x="2" y="5295"/>
                    </a:lnTo>
                    <a:lnTo>
                      <a:pt x="2" y="3277"/>
                    </a:lnTo>
                    <a:close/>
                    <a:moveTo>
                      <a:pt x="2458" y="536"/>
                    </a:moveTo>
                    <a:lnTo>
                      <a:pt x="2458" y="2867"/>
                    </a:lnTo>
                    <a:lnTo>
                      <a:pt x="2" y="2867"/>
                    </a:lnTo>
                    <a:lnTo>
                      <a:pt x="0" y="869"/>
                    </a:lnTo>
                    <a:lnTo>
                      <a:pt x="2458" y="536"/>
                    </a:lnTo>
                    <a:close/>
                    <a:moveTo>
                      <a:pt x="6144" y="0"/>
                    </a:moveTo>
                    <a:lnTo>
                      <a:pt x="6144" y="2867"/>
                    </a:lnTo>
                    <a:lnTo>
                      <a:pt x="2867" y="2867"/>
                    </a:lnTo>
                    <a:lnTo>
                      <a:pt x="2867" y="477"/>
                    </a:lnTo>
                    <a:lnTo>
                      <a:pt x="6144" y="0"/>
                    </a:ln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863E236A-8AC9-4888-B922-D579BACAB694}"/>
                  </a:ext>
                </a:extLst>
              </p:cNvPr>
              <p:cNvSpPr/>
              <p:nvPr/>
            </p:nvSpPr>
            <p:spPr>
              <a:xfrm>
                <a:off x="516774" y="6341226"/>
                <a:ext cx="3605646" cy="516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0B40CFA3-472E-44CE-A289-1A72B4BFC041}"/>
                  </a:ext>
                </a:extLst>
              </p:cNvPr>
              <p:cNvSpPr/>
              <p:nvPr/>
            </p:nvSpPr>
            <p:spPr>
              <a:xfrm>
                <a:off x="4122419" y="6341226"/>
                <a:ext cx="8069579" cy="516774"/>
              </a:xfrm>
              <a:prstGeom prst="rect">
                <a:avLst/>
              </a:prstGeom>
              <a:solidFill>
                <a:srgbClr val="2424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7FB40E4-B8AB-4B19-8F59-C1A35860C3FA}"/>
                </a:ext>
              </a:extLst>
            </p:cNvPr>
            <p:cNvSpPr txBox="1"/>
            <p:nvPr/>
          </p:nvSpPr>
          <p:spPr>
            <a:xfrm>
              <a:off x="952786" y="6445724"/>
              <a:ext cx="1110689" cy="307777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Windows </a:t>
              </a:r>
              <a:r>
                <a:rPr lang="ko-KR" altLang="en-US" sz="14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검색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CDCC721-A5DF-41DF-8C3E-DBA4D50B973C}"/>
                </a:ext>
              </a:extLst>
            </p:cNvPr>
            <p:cNvSpPr txBox="1"/>
            <p:nvPr/>
          </p:nvSpPr>
          <p:spPr>
            <a:xfrm>
              <a:off x="11247898" y="6368779"/>
              <a:ext cx="922047" cy="461665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오후 </a:t>
              </a:r>
              <a:r>
                <a:rPr lang="en-US" altLang="ko-KR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14 : 12</a:t>
              </a:r>
            </a:p>
            <a:p>
              <a:pPr algn="r"/>
              <a:r>
                <a:rPr lang="en-US" altLang="ko-KR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2022 – 08- 19</a:t>
              </a:r>
              <a:endParaRPr lang="ko-KR" altLang="en-US" sz="1200" spc="-150" dirty="0">
                <a:solidFill>
                  <a:schemeClr val="bg1">
                    <a:lumMod val="9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34BB31A-0216-BBEB-9F9F-C9E7A626EEA2}"/>
              </a:ext>
            </a:extLst>
          </p:cNvPr>
          <p:cNvGrpSpPr/>
          <p:nvPr/>
        </p:nvGrpSpPr>
        <p:grpSpPr>
          <a:xfrm>
            <a:off x="219075" y="104499"/>
            <a:ext cx="11753850" cy="6157355"/>
            <a:chOff x="200025" y="200024"/>
            <a:chExt cx="11753850" cy="6486525"/>
          </a:xfrm>
        </p:grpSpPr>
        <p:sp>
          <p:nvSpPr>
            <p:cNvPr id="7" name="양쪽 모서리가 둥근 사각형 4">
              <a:extLst>
                <a:ext uri="{FF2B5EF4-FFF2-40B4-BE49-F238E27FC236}">
                  <a16:creationId xmlns:a16="http://schemas.microsoft.com/office/drawing/2014/main" id="{EBE201B6-9B56-7E10-C984-9E5DA7A78F68}"/>
                </a:ext>
              </a:extLst>
            </p:cNvPr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9EF5B67-FAEB-B8EE-8197-02E8EB22011E}"/>
                </a:ext>
              </a:extLst>
            </p:cNvPr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190FDACC-F893-707E-CB03-C7F7F163BBD9}"/>
                  </a:ext>
                </a:extLst>
              </p:cNvPr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8F7C2256-FB98-423C-4BBC-FB381C8D3A58}"/>
                  </a:ext>
                </a:extLst>
              </p:cNvPr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33" name="L 도형 32">
                  <a:extLst>
                    <a:ext uri="{FF2B5EF4-FFF2-40B4-BE49-F238E27FC236}">
                      <a16:creationId xmlns:a16="http://schemas.microsoft.com/office/drawing/2014/main" id="{380783F8-27EE-4DD7-060A-093B34F0207A}"/>
                    </a:ext>
                  </a:extLst>
                </p:cNvPr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C15545A6-1BA7-7BFB-7B9C-593949B8D022}"/>
                    </a:ext>
                  </a:extLst>
                </p:cNvPr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4D52F59-8DCE-72B9-BCCA-8110D0B9DCFA}"/>
                </a:ext>
              </a:extLst>
            </p:cNvPr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797F416F-3CCE-7EC0-6BC9-1D4CB07261BE}"/>
                  </a:ext>
                </a:extLst>
              </p:cNvPr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자유형 21">
                <a:extLst>
                  <a:ext uri="{FF2B5EF4-FFF2-40B4-BE49-F238E27FC236}">
                    <a16:creationId xmlns:a16="http://schemas.microsoft.com/office/drawing/2014/main" id="{D0900D5F-5F2C-F136-CCAA-FBAF68EA4A54}"/>
                  </a:ext>
                </a:extLst>
              </p:cNvPr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6E0C96A-3580-8F93-7905-481769D0E75F}"/>
                </a:ext>
              </a:extLst>
            </p:cNvPr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FDE73E-98B4-C2D3-F379-17E73CC5B8E8}"/>
                </a:ext>
              </a:extLst>
            </p:cNvPr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1A76467-EA62-E305-90FE-8437D8913F15}"/>
                </a:ext>
              </a:extLst>
            </p:cNvPr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14" name="모서리가 둥근 직사각형 32">
                <a:extLst>
                  <a:ext uri="{FF2B5EF4-FFF2-40B4-BE49-F238E27FC236}">
                    <a16:creationId xmlns:a16="http://schemas.microsoft.com/office/drawing/2014/main" id="{95E53D9E-DBEB-32DD-28FF-341C6D486F46}"/>
                  </a:ext>
                </a:extLst>
              </p:cNvPr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모서리가 둥근 직사각형 33">
                <a:extLst>
                  <a:ext uri="{FF2B5EF4-FFF2-40B4-BE49-F238E27FC236}">
                    <a16:creationId xmlns:a16="http://schemas.microsoft.com/office/drawing/2014/main" id="{E1332A68-11AD-C0BD-EFFD-825290313759}"/>
                  </a:ext>
                </a:extLst>
              </p:cNvPr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모서리가 둥근 직사각형 34">
                <a:extLst>
                  <a:ext uri="{FF2B5EF4-FFF2-40B4-BE49-F238E27FC236}">
                    <a16:creationId xmlns:a16="http://schemas.microsoft.com/office/drawing/2014/main" id="{5A6843AC-7113-0611-0E37-0A21D4DB7D11}"/>
                  </a:ext>
                </a:extLst>
              </p:cNvPr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액자 16">
                <a:extLst>
                  <a:ext uri="{FF2B5EF4-FFF2-40B4-BE49-F238E27FC236}">
                    <a16:creationId xmlns:a16="http://schemas.microsoft.com/office/drawing/2014/main" id="{F07600F7-4F8E-436F-49DA-B3DB09A0D80F}"/>
                  </a:ext>
                </a:extLst>
              </p:cNvPr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모서리가 둥근 직사각형 36">
                <a:extLst>
                  <a:ext uri="{FF2B5EF4-FFF2-40B4-BE49-F238E27FC236}">
                    <a16:creationId xmlns:a16="http://schemas.microsoft.com/office/drawing/2014/main" id="{AF1DF53C-D2F0-B814-D551-6CFF080757C8}"/>
                  </a:ext>
                </a:extLst>
              </p:cNvPr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덧셈 기호 37">
                <a:extLst>
                  <a:ext uri="{FF2B5EF4-FFF2-40B4-BE49-F238E27FC236}">
                    <a16:creationId xmlns:a16="http://schemas.microsoft.com/office/drawing/2014/main" id="{B93D1A18-0405-ED27-BF63-C1947B7CDC45}"/>
                  </a:ext>
                </a:extLst>
              </p:cNvPr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Freeform 9">
                <a:extLst>
                  <a:ext uri="{FF2B5EF4-FFF2-40B4-BE49-F238E27FC236}">
                    <a16:creationId xmlns:a16="http://schemas.microsoft.com/office/drawing/2014/main" id="{CEF9FE11-EA0D-AF54-74EC-609B0E93A5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1" name="Group 12">
                <a:extLst>
                  <a:ext uri="{FF2B5EF4-FFF2-40B4-BE49-F238E27FC236}">
                    <a16:creationId xmlns:a16="http://schemas.microsoft.com/office/drawing/2014/main" id="{6F46C048-751A-A522-4906-A04C0EB4C92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23" name="Freeform 13">
                  <a:extLst>
                    <a:ext uri="{FF2B5EF4-FFF2-40B4-BE49-F238E27FC236}">
                      <a16:creationId xmlns:a16="http://schemas.microsoft.com/office/drawing/2014/main" id="{C6727D10-1ED7-FBA5-C678-3FF7BC7804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Freeform 14">
                  <a:extLst>
                    <a:ext uri="{FF2B5EF4-FFF2-40B4-BE49-F238E27FC236}">
                      <a16:creationId xmlns:a16="http://schemas.microsoft.com/office/drawing/2014/main" id="{8E09AB2F-6514-C7C6-88CC-65661507BD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2" name="포인트가 5개인 별 58">
                <a:extLst>
                  <a:ext uri="{FF2B5EF4-FFF2-40B4-BE49-F238E27FC236}">
                    <a16:creationId xmlns:a16="http://schemas.microsoft.com/office/drawing/2014/main" id="{8DE66A6A-D902-154D-9B60-C0E2716C40D9}"/>
                  </a:ext>
                </a:extLst>
              </p:cNvPr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덧셈 기호 62">
              <a:extLst>
                <a:ext uri="{FF2B5EF4-FFF2-40B4-BE49-F238E27FC236}">
                  <a16:creationId xmlns:a16="http://schemas.microsoft.com/office/drawing/2014/main" id="{6254522F-B4DF-E822-74C0-5930851975B7}"/>
                </a:ext>
              </a:extLst>
            </p:cNvPr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E7FB25B-CADC-334A-F7D8-04DCCB97674A}"/>
              </a:ext>
            </a:extLst>
          </p:cNvPr>
          <p:cNvSpPr/>
          <p:nvPr/>
        </p:nvSpPr>
        <p:spPr>
          <a:xfrm>
            <a:off x="1151895" y="394144"/>
            <a:ext cx="6824663" cy="307416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4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3-1	Spring Security</a:t>
            </a:r>
            <a:endParaRPr lang="ko-KR" altLang="en-US" sz="32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1E92A84-F680-EBA1-6D3A-616C4DED53C3}"/>
              </a:ext>
            </a:extLst>
          </p:cNvPr>
          <p:cNvSpPr/>
          <p:nvPr/>
        </p:nvSpPr>
        <p:spPr>
          <a:xfrm>
            <a:off x="282000" y="796774"/>
            <a:ext cx="11628000" cy="541883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80AFF0-F4A2-901C-CB0C-63BBFF40B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113" y="1078628"/>
            <a:ext cx="3724825" cy="38180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B7FB62-2141-7592-F480-261914C06D70}"/>
              </a:ext>
            </a:extLst>
          </p:cNvPr>
          <p:cNvSpPr txBox="1"/>
          <p:nvPr/>
        </p:nvSpPr>
        <p:spPr>
          <a:xfrm>
            <a:off x="1826192" y="5000044"/>
            <a:ext cx="31278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Spring security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와 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OAuth2.0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으로 </a:t>
            </a:r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구글 </a:t>
            </a:r>
            <a:r>
              <a:rPr lang="ko-KR" altLang="en-US" sz="14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소셜로그인을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구현 함으로써 </a:t>
            </a:r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사용자의 편의성을 </a:t>
            </a:r>
            <a:r>
              <a:rPr lang="ko-KR" altLang="en-US" sz="14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높혔습니다</a:t>
            </a:r>
            <a:endParaRPr lang="en-US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8D9F6E66-D032-DA08-8073-41528E11C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051" y="805062"/>
            <a:ext cx="4670950" cy="4489269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98E86BF-0640-F16D-0802-3A850812FE20}"/>
              </a:ext>
            </a:extLst>
          </p:cNvPr>
          <p:cNvSpPr/>
          <p:nvPr/>
        </p:nvSpPr>
        <p:spPr>
          <a:xfrm>
            <a:off x="5225143" y="2769326"/>
            <a:ext cx="1480457" cy="269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661C79-3C67-A943-BE1D-DA1658019676}"/>
              </a:ext>
            </a:extLst>
          </p:cNvPr>
          <p:cNvSpPr txBox="1"/>
          <p:nvPr/>
        </p:nvSpPr>
        <p:spPr>
          <a:xfrm>
            <a:off x="5064550" y="2323601"/>
            <a:ext cx="1828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Spring security</a:t>
            </a:r>
            <a:r>
              <a:rPr lang="ko-KR" altLang="en-US" sz="105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이용해 </a:t>
            </a:r>
            <a:endParaRPr lang="en-US" altLang="ko-KR" sz="105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05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구글 </a:t>
            </a:r>
            <a:r>
              <a:rPr lang="ko-KR" altLang="en-US" sz="105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소셜로그인을</a:t>
            </a:r>
            <a:r>
              <a:rPr lang="ko-KR" altLang="en-US" sz="105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구현</a:t>
            </a:r>
            <a:endParaRPr lang="en-US" sz="105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09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65D07F02-C311-4B5C-991D-CCED81ABA5A5}"/>
              </a:ext>
            </a:extLst>
          </p:cNvPr>
          <p:cNvGrpSpPr/>
          <p:nvPr/>
        </p:nvGrpSpPr>
        <p:grpSpPr>
          <a:xfrm>
            <a:off x="0" y="6341226"/>
            <a:ext cx="12191998" cy="516774"/>
            <a:chOff x="0" y="6341226"/>
            <a:chExt cx="12191998" cy="516774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F325D829-52C7-45DA-98FD-158FCB585B01}"/>
                </a:ext>
              </a:extLst>
            </p:cNvPr>
            <p:cNvGrpSpPr/>
            <p:nvPr/>
          </p:nvGrpSpPr>
          <p:grpSpPr>
            <a:xfrm>
              <a:off x="0" y="6341226"/>
              <a:ext cx="12191998" cy="516774"/>
              <a:chOff x="0" y="6341226"/>
              <a:chExt cx="12191998" cy="51677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0A8DED45-84B6-4746-9163-8ABD1E26487B}"/>
                  </a:ext>
                </a:extLst>
              </p:cNvPr>
              <p:cNvSpPr/>
              <p:nvPr/>
            </p:nvSpPr>
            <p:spPr>
              <a:xfrm>
                <a:off x="0" y="6341226"/>
                <a:ext cx="516774" cy="516774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Freeform 6">
                <a:extLst>
                  <a:ext uri="{FF2B5EF4-FFF2-40B4-BE49-F238E27FC236}">
                    <a16:creationId xmlns:a16="http://schemas.microsoft.com/office/drawing/2014/main" id="{91CECFD1-7C7D-4C49-96CC-A2DDF8E883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705" y="6466842"/>
                <a:ext cx="265545" cy="265543"/>
              </a:xfrm>
              <a:custGeom>
                <a:avLst/>
                <a:gdLst>
                  <a:gd name="T0" fmla="*/ 2867 w 6144"/>
                  <a:gd name="T1" fmla="*/ 3277 h 6144"/>
                  <a:gd name="T2" fmla="*/ 6144 w 6144"/>
                  <a:gd name="T3" fmla="*/ 3277 h 6144"/>
                  <a:gd name="T4" fmla="*/ 6144 w 6144"/>
                  <a:gd name="T5" fmla="*/ 6144 h 6144"/>
                  <a:gd name="T6" fmla="*/ 2867 w 6144"/>
                  <a:gd name="T7" fmla="*/ 5682 h 6144"/>
                  <a:gd name="T8" fmla="*/ 2867 w 6144"/>
                  <a:gd name="T9" fmla="*/ 3277 h 6144"/>
                  <a:gd name="T10" fmla="*/ 2 w 6144"/>
                  <a:gd name="T11" fmla="*/ 3277 h 6144"/>
                  <a:gd name="T12" fmla="*/ 2458 w 6144"/>
                  <a:gd name="T13" fmla="*/ 3277 h 6144"/>
                  <a:gd name="T14" fmla="*/ 2458 w 6144"/>
                  <a:gd name="T15" fmla="*/ 5630 h 6144"/>
                  <a:gd name="T16" fmla="*/ 2 w 6144"/>
                  <a:gd name="T17" fmla="*/ 5295 h 6144"/>
                  <a:gd name="T18" fmla="*/ 2 w 6144"/>
                  <a:gd name="T19" fmla="*/ 3277 h 6144"/>
                  <a:gd name="T20" fmla="*/ 2458 w 6144"/>
                  <a:gd name="T21" fmla="*/ 536 h 6144"/>
                  <a:gd name="T22" fmla="*/ 2458 w 6144"/>
                  <a:gd name="T23" fmla="*/ 2867 h 6144"/>
                  <a:gd name="T24" fmla="*/ 2 w 6144"/>
                  <a:gd name="T25" fmla="*/ 2867 h 6144"/>
                  <a:gd name="T26" fmla="*/ 0 w 6144"/>
                  <a:gd name="T27" fmla="*/ 869 h 6144"/>
                  <a:gd name="T28" fmla="*/ 2458 w 6144"/>
                  <a:gd name="T29" fmla="*/ 536 h 6144"/>
                  <a:gd name="T30" fmla="*/ 6144 w 6144"/>
                  <a:gd name="T31" fmla="*/ 0 h 6144"/>
                  <a:gd name="T32" fmla="*/ 6144 w 6144"/>
                  <a:gd name="T33" fmla="*/ 2867 h 6144"/>
                  <a:gd name="T34" fmla="*/ 2867 w 6144"/>
                  <a:gd name="T35" fmla="*/ 2867 h 6144"/>
                  <a:gd name="T36" fmla="*/ 2867 w 6144"/>
                  <a:gd name="T37" fmla="*/ 477 h 6144"/>
                  <a:gd name="T38" fmla="*/ 6144 w 6144"/>
                  <a:gd name="T39" fmla="*/ 0 h 6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44" h="6144">
                    <a:moveTo>
                      <a:pt x="2867" y="3277"/>
                    </a:moveTo>
                    <a:lnTo>
                      <a:pt x="6144" y="3277"/>
                    </a:lnTo>
                    <a:lnTo>
                      <a:pt x="6144" y="6144"/>
                    </a:lnTo>
                    <a:lnTo>
                      <a:pt x="2867" y="5682"/>
                    </a:lnTo>
                    <a:lnTo>
                      <a:pt x="2867" y="3277"/>
                    </a:lnTo>
                    <a:close/>
                    <a:moveTo>
                      <a:pt x="2" y="3277"/>
                    </a:moveTo>
                    <a:lnTo>
                      <a:pt x="2458" y="3277"/>
                    </a:lnTo>
                    <a:lnTo>
                      <a:pt x="2458" y="5630"/>
                    </a:lnTo>
                    <a:lnTo>
                      <a:pt x="2" y="5295"/>
                    </a:lnTo>
                    <a:lnTo>
                      <a:pt x="2" y="3277"/>
                    </a:lnTo>
                    <a:close/>
                    <a:moveTo>
                      <a:pt x="2458" y="536"/>
                    </a:moveTo>
                    <a:lnTo>
                      <a:pt x="2458" y="2867"/>
                    </a:lnTo>
                    <a:lnTo>
                      <a:pt x="2" y="2867"/>
                    </a:lnTo>
                    <a:lnTo>
                      <a:pt x="0" y="869"/>
                    </a:lnTo>
                    <a:lnTo>
                      <a:pt x="2458" y="536"/>
                    </a:lnTo>
                    <a:close/>
                    <a:moveTo>
                      <a:pt x="6144" y="0"/>
                    </a:moveTo>
                    <a:lnTo>
                      <a:pt x="6144" y="2867"/>
                    </a:lnTo>
                    <a:lnTo>
                      <a:pt x="2867" y="2867"/>
                    </a:lnTo>
                    <a:lnTo>
                      <a:pt x="2867" y="477"/>
                    </a:lnTo>
                    <a:lnTo>
                      <a:pt x="6144" y="0"/>
                    </a:ln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863E236A-8AC9-4888-B922-D579BACAB694}"/>
                  </a:ext>
                </a:extLst>
              </p:cNvPr>
              <p:cNvSpPr/>
              <p:nvPr/>
            </p:nvSpPr>
            <p:spPr>
              <a:xfrm>
                <a:off x="516774" y="6341226"/>
                <a:ext cx="3605646" cy="516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0B40CFA3-472E-44CE-A289-1A72B4BFC041}"/>
                  </a:ext>
                </a:extLst>
              </p:cNvPr>
              <p:cNvSpPr/>
              <p:nvPr/>
            </p:nvSpPr>
            <p:spPr>
              <a:xfrm>
                <a:off x="4122419" y="6341226"/>
                <a:ext cx="8069579" cy="516774"/>
              </a:xfrm>
              <a:prstGeom prst="rect">
                <a:avLst/>
              </a:prstGeom>
              <a:solidFill>
                <a:srgbClr val="2424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7FB40E4-B8AB-4B19-8F59-C1A35860C3FA}"/>
                </a:ext>
              </a:extLst>
            </p:cNvPr>
            <p:cNvSpPr txBox="1"/>
            <p:nvPr/>
          </p:nvSpPr>
          <p:spPr>
            <a:xfrm>
              <a:off x="952786" y="6445724"/>
              <a:ext cx="1110689" cy="307777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Windows </a:t>
              </a:r>
              <a:r>
                <a:rPr lang="ko-KR" altLang="en-US" sz="14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검색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CDCC721-A5DF-41DF-8C3E-DBA4D50B973C}"/>
                </a:ext>
              </a:extLst>
            </p:cNvPr>
            <p:cNvSpPr txBox="1"/>
            <p:nvPr/>
          </p:nvSpPr>
          <p:spPr>
            <a:xfrm>
              <a:off x="11247898" y="6368779"/>
              <a:ext cx="922047" cy="461665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오후 </a:t>
              </a:r>
              <a:r>
                <a:rPr lang="en-US" altLang="ko-KR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14 : 12</a:t>
              </a:r>
            </a:p>
            <a:p>
              <a:pPr algn="r"/>
              <a:r>
                <a:rPr lang="en-US" altLang="ko-KR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2022 – 08- 19</a:t>
              </a:r>
              <a:endParaRPr lang="ko-KR" altLang="en-US" sz="1200" spc="-150" dirty="0">
                <a:solidFill>
                  <a:schemeClr val="bg1">
                    <a:lumMod val="9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34BB31A-0216-BBEB-9F9F-C9E7A626EEA2}"/>
              </a:ext>
            </a:extLst>
          </p:cNvPr>
          <p:cNvGrpSpPr/>
          <p:nvPr/>
        </p:nvGrpSpPr>
        <p:grpSpPr>
          <a:xfrm>
            <a:off x="219075" y="104499"/>
            <a:ext cx="11753850" cy="6157355"/>
            <a:chOff x="200025" y="200024"/>
            <a:chExt cx="11753850" cy="6486525"/>
          </a:xfrm>
        </p:grpSpPr>
        <p:sp>
          <p:nvSpPr>
            <p:cNvPr id="7" name="양쪽 모서리가 둥근 사각형 4">
              <a:extLst>
                <a:ext uri="{FF2B5EF4-FFF2-40B4-BE49-F238E27FC236}">
                  <a16:creationId xmlns:a16="http://schemas.microsoft.com/office/drawing/2014/main" id="{EBE201B6-9B56-7E10-C984-9E5DA7A78F68}"/>
                </a:ext>
              </a:extLst>
            </p:cNvPr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9EF5B67-FAEB-B8EE-8197-02E8EB22011E}"/>
                </a:ext>
              </a:extLst>
            </p:cNvPr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190FDACC-F893-707E-CB03-C7F7F163BBD9}"/>
                  </a:ext>
                </a:extLst>
              </p:cNvPr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8F7C2256-FB98-423C-4BBC-FB381C8D3A58}"/>
                  </a:ext>
                </a:extLst>
              </p:cNvPr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33" name="L 도형 32">
                  <a:extLst>
                    <a:ext uri="{FF2B5EF4-FFF2-40B4-BE49-F238E27FC236}">
                      <a16:creationId xmlns:a16="http://schemas.microsoft.com/office/drawing/2014/main" id="{380783F8-27EE-4DD7-060A-093B34F0207A}"/>
                    </a:ext>
                  </a:extLst>
                </p:cNvPr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C15545A6-1BA7-7BFB-7B9C-593949B8D022}"/>
                    </a:ext>
                  </a:extLst>
                </p:cNvPr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4D52F59-8DCE-72B9-BCCA-8110D0B9DCFA}"/>
                </a:ext>
              </a:extLst>
            </p:cNvPr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797F416F-3CCE-7EC0-6BC9-1D4CB07261BE}"/>
                  </a:ext>
                </a:extLst>
              </p:cNvPr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자유형 21">
                <a:extLst>
                  <a:ext uri="{FF2B5EF4-FFF2-40B4-BE49-F238E27FC236}">
                    <a16:creationId xmlns:a16="http://schemas.microsoft.com/office/drawing/2014/main" id="{D0900D5F-5F2C-F136-CCAA-FBAF68EA4A54}"/>
                  </a:ext>
                </a:extLst>
              </p:cNvPr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6E0C96A-3580-8F93-7905-481769D0E75F}"/>
                </a:ext>
              </a:extLst>
            </p:cNvPr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FDE73E-98B4-C2D3-F379-17E73CC5B8E8}"/>
                </a:ext>
              </a:extLst>
            </p:cNvPr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1A76467-EA62-E305-90FE-8437D8913F15}"/>
                </a:ext>
              </a:extLst>
            </p:cNvPr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14" name="모서리가 둥근 직사각형 32">
                <a:extLst>
                  <a:ext uri="{FF2B5EF4-FFF2-40B4-BE49-F238E27FC236}">
                    <a16:creationId xmlns:a16="http://schemas.microsoft.com/office/drawing/2014/main" id="{95E53D9E-DBEB-32DD-28FF-341C6D486F46}"/>
                  </a:ext>
                </a:extLst>
              </p:cNvPr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모서리가 둥근 직사각형 33">
                <a:extLst>
                  <a:ext uri="{FF2B5EF4-FFF2-40B4-BE49-F238E27FC236}">
                    <a16:creationId xmlns:a16="http://schemas.microsoft.com/office/drawing/2014/main" id="{E1332A68-11AD-C0BD-EFFD-825290313759}"/>
                  </a:ext>
                </a:extLst>
              </p:cNvPr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모서리가 둥근 직사각형 34">
                <a:extLst>
                  <a:ext uri="{FF2B5EF4-FFF2-40B4-BE49-F238E27FC236}">
                    <a16:creationId xmlns:a16="http://schemas.microsoft.com/office/drawing/2014/main" id="{5A6843AC-7113-0611-0E37-0A21D4DB7D11}"/>
                  </a:ext>
                </a:extLst>
              </p:cNvPr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액자 16">
                <a:extLst>
                  <a:ext uri="{FF2B5EF4-FFF2-40B4-BE49-F238E27FC236}">
                    <a16:creationId xmlns:a16="http://schemas.microsoft.com/office/drawing/2014/main" id="{F07600F7-4F8E-436F-49DA-B3DB09A0D80F}"/>
                  </a:ext>
                </a:extLst>
              </p:cNvPr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모서리가 둥근 직사각형 36">
                <a:extLst>
                  <a:ext uri="{FF2B5EF4-FFF2-40B4-BE49-F238E27FC236}">
                    <a16:creationId xmlns:a16="http://schemas.microsoft.com/office/drawing/2014/main" id="{AF1DF53C-D2F0-B814-D551-6CFF080757C8}"/>
                  </a:ext>
                </a:extLst>
              </p:cNvPr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덧셈 기호 37">
                <a:extLst>
                  <a:ext uri="{FF2B5EF4-FFF2-40B4-BE49-F238E27FC236}">
                    <a16:creationId xmlns:a16="http://schemas.microsoft.com/office/drawing/2014/main" id="{B93D1A18-0405-ED27-BF63-C1947B7CDC45}"/>
                  </a:ext>
                </a:extLst>
              </p:cNvPr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Freeform 9">
                <a:extLst>
                  <a:ext uri="{FF2B5EF4-FFF2-40B4-BE49-F238E27FC236}">
                    <a16:creationId xmlns:a16="http://schemas.microsoft.com/office/drawing/2014/main" id="{CEF9FE11-EA0D-AF54-74EC-609B0E93A5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1" name="Group 12">
                <a:extLst>
                  <a:ext uri="{FF2B5EF4-FFF2-40B4-BE49-F238E27FC236}">
                    <a16:creationId xmlns:a16="http://schemas.microsoft.com/office/drawing/2014/main" id="{6F46C048-751A-A522-4906-A04C0EB4C92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23" name="Freeform 13">
                  <a:extLst>
                    <a:ext uri="{FF2B5EF4-FFF2-40B4-BE49-F238E27FC236}">
                      <a16:creationId xmlns:a16="http://schemas.microsoft.com/office/drawing/2014/main" id="{C6727D10-1ED7-FBA5-C678-3FF7BC7804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Freeform 14">
                  <a:extLst>
                    <a:ext uri="{FF2B5EF4-FFF2-40B4-BE49-F238E27FC236}">
                      <a16:creationId xmlns:a16="http://schemas.microsoft.com/office/drawing/2014/main" id="{8E09AB2F-6514-C7C6-88CC-65661507BD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2" name="포인트가 5개인 별 58">
                <a:extLst>
                  <a:ext uri="{FF2B5EF4-FFF2-40B4-BE49-F238E27FC236}">
                    <a16:creationId xmlns:a16="http://schemas.microsoft.com/office/drawing/2014/main" id="{8DE66A6A-D902-154D-9B60-C0E2716C40D9}"/>
                  </a:ext>
                </a:extLst>
              </p:cNvPr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덧셈 기호 62">
              <a:extLst>
                <a:ext uri="{FF2B5EF4-FFF2-40B4-BE49-F238E27FC236}">
                  <a16:creationId xmlns:a16="http://schemas.microsoft.com/office/drawing/2014/main" id="{6254522F-B4DF-E822-74C0-5930851975B7}"/>
                </a:ext>
              </a:extLst>
            </p:cNvPr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E7FB25B-CADC-334A-F7D8-04DCCB97674A}"/>
              </a:ext>
            </a:extLst>
          </p:cNvPr>
          <p:cNvSpPr/>
          <p:nvPr/>
        </p:nvSpPr>
        <p:spPr>
          <a:xfrm>
            <a:off x="1151895" y="394144"/>
            <a:ext cx="6824663" cy="307416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4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3-1	Spring Security</a:t>
            </a:r>
            <a:endParaRPr lang="ko-KR" altLang="en-US" sz="32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1E92A84-F680-EBA1-6D3A-616C4DED53C3}"/>
              </a:ext>
            </a:extLst>
          </p:cNvPr>
          <p:cNvSpPr/>
          <p:nvPr/>
        </p:nvSpPr>
        <p:spPr>
          <a:xfrm>
            <a:off x="282000" y="796774"/>
            <a:ext cx="11628000" cy="541883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69B307-C69D-CD94-5247-3B7324B8B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08" y="956255"/>
            <a:ext cx="3457664" cy="3250764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F289A91-4D9A-449B-6F0A-30EFCBA98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789" y="896387"/>
            <a:ext cx="3299558" cy="3187934"/>
          </a:xfrm>
          <a:prstGeom prst="rect">
            <a:avLst/>
          </a:prstGeom>
        </p:spPr>
      </p:pic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AE4523EC-1F53-9FF2-5DAB-C7CCC9682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274" y="4540349"/>
            <a:ext cx="5556690" cy="148218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CCACB697-EAF2-B39B-AAAE-C447DEE66A05}"/>
              </a:ext>
            </a:extLst>
          </p:cNvPr>
          <p:cNvSpPr/>
          <p:nvPr/>
        </p:nvSpPr>
        <p:spPr>
          <a:xfrm>
            <a:off x="7589471" y="4540349"/>
            <a:ext cx="3176506" cy="14333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79267C53-05B4-86A5-6F07-15655FDA1453}"/>
              </a:ext>
            </a:extLst>
          </p:cNvPr>
          <p:cNvSpPr/>
          <p:nvPr/>
        </p:nvSpPr>
        <p:spPr>
          <a:xfrm>
            <a:off x="3601784" y="2458872"/>
            <a:ext cx="1389666" cy="209005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BB0516A8-ACF8-ED06-DDED-1F3D9447C17E}"/>
              </a:ext>
            </a:extLst>
          </p:cNvPr>
          <p:cNvSpPr/>
          <p:nvPr/>
        </p:nvSpPr>
        <p:spPr>
          <a:xfrm>
            <a:off x="4816859" y="5068419"/>
            <a:ext cx="2286069" cy="154548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178646-B2F4-87F9-8096-5AD50C80E784}"/>
              </a:ext>
            </a:extLst>
          </p:cNvPr>
          <p:cNvSpPr txBox="1"/>
          <p:nvPr/>
        </p:nvSpPr>
        <p:spPr>
          <a:xfrm>
            <a:off x="2932266" y="2783066"/>
            <a:ext cx="2612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Spring security</a:t>
            </a: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이용하여 </a:t>
            </a:r>
            <a:endParaRPr lang="en-US" altLang="ko-KR" sz="1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회원 가입 </a:t>
            </a:r>
            <a:r>
              <a:rPr lang="en-US" altLang="ko-KR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프로세스 구성</a:t>
            </a:r>
            <a:endParaRPr lang="en-US" sz="1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40" name="그림 39" descr="텍스트이(가) 표시된 사진&#10;&#10;자동 생성된 설명">
            <a:extLst>
              <a:ext uri="{FF2B5EF4-FFF2-40B4-BE49-F238E27FC236}">
                <a16:creationId xmlns:a16="http://schemas.microsoft.com/office/drawing/2014/main" id="{6F5F197E-B5D4-33E6-AD8F-50D53BC805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714" y="4540349"/>
            <a:ext cx="3426776" cy="148218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C9835FF-07F8-837C-6DF7-2A72689DEAA9}"/>
              </a:ext>
            </a:extLst>
          </p:cNvPr>
          <p:cNvSpPr txBox="1"/>
          <p:nvPr/>
        </p:nvSpPr>
        <p:spPr>
          <a:xfrm>
            <a:off x="4774739" y="4699869"/>
            <a:ext cx="1158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Bcrypt</a:t>
            </a: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통해 </a:t>
            </a:r>
            <a:r>
              <a:rPr lang="en-US" altLang="ko-KR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password </a:t>
            </a:r>
            <a:r>
              <a:rPr lang="ko-KR" alt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암호화</a:t>
            </a:r>
            <a:endParaRPr lang="en-US" sz="1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107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65D07F02-C311-4B5C-991D-CCED81ABA5A5}"/>
              </a:ext>
            </a:extLst>
          </p:cNvPr>
          <p:cNvGrpSpPr/>
          <p:nvPr/>
        </p:nvGrpSpPr>
        <p:grpSpPr>
          <a:xfrm>
            <a:off x="0" y="6341226"/>
            <a:ext cx="12191998" cy="516774"/>
            <a:chOff x="0" y="6341226"/>
            <a:chExt cx="12191998" cy="516774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F325D829-52C7-45DA-98FD-158FCB585B01}"/>
                </a:ext>
              </a:extLst>
            </p:cNvPr>
            <p:cNvGrpSpPr/>
            <p:nvPr/>
          </p:nvGrpSpPr>
          <p:grpSpPr>
            <a:xfrm>
              <a:off x="0" y="6341226"/>
              <a:ext cx="12191998" cy="516774"/>
              <a:chOff x="0" y="6341226"/>
              <a:chExt cx="12191998" cy="51677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0A8DED45-84B6-4746-9163-8ABD1E26487B}"/>
                  </a:ext>
                </a:extLst>
              </p:cNvPr>
              <p:cNvSpPr/>
              <p:nvPr/>
            </p:nvSpPr>
            <p:spPr>
              <a:xfrm>
                <a:off x="0" y="6341226"/>
                <a:ext cx="516774" cy="516774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Freeform 6">
                <a:extLst>
                  <a:ext uri="{FF2B5EF4-FFF2-40B4-BE49-F238E27FC236}">
                    <a16:creationId xmlns:a16="http://schemas.microsoft.com/office/drawing/2014/main" id="{91CECFD1-7C7D-4C49-96CC-A2DDF8E883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705" y="6466842"/>
                <a:ext cx="265545" cy="265543"/>
              </a:xfrm>
              <a:custGeom>
                <a:avLst/>
                <a:gdLst>
                  <a:gd name="T0" fmla="*/ 2867 w 6144"/>
                  <a:gd name="T1" fmla="*/ 3277 h 6144"/>
                  <a:gd name="T2" fmla="*/ 6144 w 6144"/>
                  <a:gd name="T3" fmla="*/ 3277 h 6144"/>
                  <a:gd name="T4" fmla="*/ 6144 w 6144"/>
                  <a:gd name="T5" fmla="*/ 6144 h 6144"/>
                  <a:gd name="T6" fmla="*/ 2867 w 6144"/>
                  <a:gd name="T7" fmla="*/ 5682 h 6144"/>
                  <a:gd name="T8" fmla="*/ 2867 w 6144"/>
                  <a:gd name="T9" fmla="*/ 3277 h 6144"/>
                  <a:gd name="T10" fmla="*/ 2 w 6144"/>
                  <a:gd name="T11" fmla="*/ 3277 h 6144"/>
                  <a:gd name="T12" fmla="*/ 2458 w 6144"/>
                  <a:gd name="T13" fmla="*/ 3277 h 6144"/>
                  <a:gd name="T14" fmla="*/ 2458 w 6144"/>
                  <a:gd name="T15" fmla="*/ 5630 h 6144"/>
                  <a:gd name="T16" fmla="*/ 2 w 6144"/>
                  <a:gd name="T17" fmla="*/ 5295 h 6144"/>
                  <a:gd name="T18" fmla="*/ 2 w 6144"/>
                  <a:gd name="T19" fmla="*/ 3277 h 6144"/>
                  <a:gd name="T20" fmla="*/ 2458 w 6144"/>
                  <a:gd name="T21" fmla="*/ 536 h 6144"/>
                  <a:gd name="T22" fmla="*/ 2458 w 6144"/>
                  <a:gd name="T23" fmla="*/ 2867 h 6144"/>
                  <a:gd name="T24" fmla="*/ 2 w 6144"/>
                  <a:gd name="T25" fmla="*/ 2867 h 6144"/>
                  <a:gd name="T26" fmla="*/ 0 w 6144"/>
                  <a:gd name="T27" fmla="*/ 869 h 6144"/>
                  <a:gd name="T28" fmla="*/ 2458 w 6144"/>
                  <a:gd name="T29" fmla="*/ 536 h 6144"/>
                  <a:gd name="T30" fmla="*/ 6144 w 6144"/>
                  <a:gd name="T31" fmla="*/ 0 h 6144"/>
                  <a:gd name="T32" fmla="*/ 6144 w 6144"/>
                  <a:gd name="T33" fmla="*/ 2867 h 6144"/>
                  <a:gd name="T34" fmla="*/ 2867 w 6144"/>
                  <a:gd name="T35" fmla="*/ 2867 h 6144"/>
                  <a:gd name="T36" fmla="*/ 2867 w 6144"/>
                  <a:gd name="T37" fmla="*/ 477 h 6144"/>
                  <a:gd name="T38" fmla="*/ 6144 w 6144"/>
                  <a:gd name="T39" fmla="*/ 0 h 6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44" h="6144">
                    <a:moveTo>
                      <a:pt x="2867" y="3277"/>
                    </a:moveTo>
                    <a:lnTo>
                      <a:pt x="6144" y="3277"/>
                    </a:lnTo>
                    <a:lnTo>
                      <a:pt x="6144" y="6144"/>
                    </a:lnTo>
                    <a:lnTo>
                      <a:pt x="2867" y="5682"/>
                    </a:lnTo>
                    <a:lnTo>
                      <a:pt x="2867" y="3277"/>
                    </a:lnTo>
                    <a:close/>
                    <a:moveTo>
                      <a:pt x="2" y="3277"/>
                    </a:moveTo>
                    <a:lnTo>
                      <a:pt x="2458" y="3277"/>
                    </a:lnTo>
                    <a:lnTo>
                      <a:pt x="2458" y="5630"/>
                    </a:lnTo>
                    <a:lnTo>
                      <a:pt x="2" y="5295"/>
                    </a:lnTo>
                    <a:lnTo>
                      <a:pt x="2" y="3277"/>
                    </a:lnTo>
                    <a:close/>
                    <a:moveTo>
                      <a:pt x="2458" y="536"/>
                    </a:moveTo>
                    <a:lnTo>
                      <a:pt x="2458" y="2867"/>
                    </a:lnTo>
                    <a:lnTo>
                      <a:pt x="2" y="2867"/>
                    </a:lnTo>
                    <a:lnTo>
                      <a:pt x="0" y="869"/>
                    </a:lnTo>
                    <a:lnTo>
                      <a:pt x="2458" y="536"/>
                    </a:lnTo>
                    <a:close/>
                    <a:moveTo>
                      <a:pt x="6144" y="0"/>
                    </a:moveTo>
                    <a:lnTo>
                      <a:pt x="6144" y="2867"/>
                    </a:lnTo>
                    <a:lnTo>
                      <a:pt x="2867" y="2867"/>
                    </a:lnTo>
                    <a:lnTo>
                      <a:pt x="2867" y="477"/>
                    </a:lnTo>
                    <a:lnTo>
                      <a:pt x="6144" y="0"/>
                    </a:ln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863E236A-8AC9-4888-B922-D579BACAB694}"/>
                  </a:ext>
                </a:extLst>
              </p:cNvPr>
              <p:cNvSpPr/>
              <p:nvPr/>
            </p:nvSpPr>
            <p:spPr>
              <a:xfrm>
                <a:off x="516774" y="6341226"/>
                <a:ext cx="3605646" cy="516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0B40CFA3-472E-44CE-A289-1A72B4BFC041}"/>
                  </a:ext>
                </a:extLst>
              </p:cNvPr>
              <p:cNvSpPr/>
              <p:nvPr/>
            </p:nvSpPr>
            <p:spPr>
              <a:xfrm>
                <a:off x="4122419" y="6341226"/>
                <a:ext cx="8069579" cy="516774"/>
              </a:xfrm>
              <a:prstGeom prst="rect">
                <a:avLst/>
              </a:prstGeom>
              <a:solidFill>
                <a:srgbClr val="2424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7FB40E4-B8AB-4B19-8F59-C1A35860C3FA}"/>
                </a:ext>
              </a:extLst>
            </p:cNvPr>
            <p:cNvSpPr txBox="1"/>
            <p:nvPr/>
          </p:nvSpPr>
          <p:spPr>
            <a:xfrm>
              <a:off x="952786" y="6445724"/>
              <a:ext cx="1110689" cy="307777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Windows </a:t>
              </a:r>
              <a:r>
                <a:rPr lang="ko-KR" altLang="en-US" sz="14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검색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CDCC721-A5DF-41DF-8C3E-DBA4D50B973C}"/>
                </a:ext>
              </a:extLst>
            </p:cNvPr>
            <p:cNvSpPr txBox="1"/>
            <p:nvPr/>
          </p:nvSpPr>
          <p:spPr>
            <a:xfrm>
              <a:off x="11247898" y="6368779"/>
              <a:ext cx="922047" cy="461665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오후 </a:t>
              </a:r>
              <a:r>
                <a:rPr lang="en-US" altLang="ko-KR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14 : 13</a:t>
              </a:r>
            </a:p>
            <a:p>
              <a:pPr algn="r"/>
              <a:r>
                <a:rPr lang="en-US" altLang="ko-KR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2022 – 08- 19</a:t>
              </a:r>
              <a:endParaRPr lang="ko-KR" altLang="en-US" sz="1200" spc="-150" dirty="0">
                <a:solidFill>
                  <a:schemeClr val="bg1">
                    <a:lumMod val="9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34BB31A-0216-BBEB-9F9F-C9E7A626EEA2}"/>
              </a:ext>
            </a:extLst>
          </p:cNvPr>
          <p:cNvGrpSpPr/>
          <p:nvPr/>
        </p:nvGrpSpPr>
        <p:grpSpPr>
          <a:xfrm>
            <a:off x="219075" y="104499"/>
            <a:ext cx="11753850" cy="6157355"/>
            <a:chOff x="200025" y="200024"/>
            <a:chExt cx="11753850" cy="6486525"/>
          </a:xfrm>
        </p:grpSpPr>
        <p:sp>
          <p:nvSpPr>
            <p:cNvPr id="7" name="양쪽 모서리가 둥근 사각형 4">
              <a:extLst>
                <a:ext uri="{FF2B5EF4-FFF2-40B4-BE49-F238E27FC236}">
                  <a16:creationId xmlns:a16="http://schemas.microsoft.com/office/drawing/2014/main" id="{EBE201B6-9B56-7E10-C984-9E5DA7A78F68}"/>
                </a:ext>
              </a:extLst>
            </p:cNvPr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9EF5B67-FAEB-B8EE-8197-02E8EB22011E}"/>
                </a:ext>
              </a:extLst>
            </p:cNvPr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190FDACC-F893-707E-CB03-C7F7F163BBD9}"/>
                  </a:ext>
                </a:extLst>
              </p:cNvPr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8F7C2256-FB98-423C-4BBC-FB381C8D3A58}"/>
                  </a:ext>
                </a:extLst>
              </p:cNvPr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33" name="L 도형 32">
                  <a:extLst>
                    <a:ext uri="{FF2B5EF4-FFF2-40B4-BE49-F238E27FC236}">
                      <a16:creationId xmlns:a16="http://schemas.microsoft.com/office/drawing/2014/main" id="{380783F8-27EE-4DD7-060A-093B34F0207A}"/>
                    </a:ext>
                  </a:extLst>
                </p:cNvPr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C15545A6-1BA7-7BFB-7B9C-593949B8D022}"/>
                    </a:ext>
                  </a:extLst>
                </p:cNvPr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4D52F59-8DCE-72B9-BCCA-8110D0B9DCFA}"/>
                </a:ext>
              </a:extLst>
            </p:cNvPr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797F416F-3CCE-7EC0-6BC9-1D4CB07261BE}"/>
                  </a:ext>
                </a:extLst>
              </p:cNvPr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자유형 21">
                <a:extLst>
                  <a:ext uri="{FF2B5EF4-FFF2-40B4-BE49-F238E27FC236}">
                    <a16:creationId xmlns:a16="http://schemas.microsoft.com/office/drawing/2014/main" id="{D0900D5F-5F2C-F136-CCAA-FBAF68EA4A54}"/>
                  </a:ext>
                </a:extLst>
              </p:cNvPr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6E0C96A-3580-8F93-7905-481769D0E75F}"/>
                </a:ext>
              </a:extLst>
            </p:cNvPr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FDE73E-98B4-C2D3-F379-17E73CC5B8E8}"/>
                </a:ext>
              </a:extLst>
            </p:cNvPr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1A76467-EA62-E305-90FE-8437D8913F15}"/>
                </a:ext>
              </a:extLst>
            </p:cNvPr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14" name="모서리가 둥근 직사각형 32">
                <a:extLst>
                  <a:ext uri="{FF2B5EF4-FFF2-40B4-BE49-F238E27FC236}">
                    <a16:creationId xmlns:a16="http://schemas.microsoft.com/office/drawing/2014/main" id="{95E53D9E-DBEB-32DD-28FF-341C6D486F46}"/>
                  </a:ext>
                </a:extLst>
              </p:cNvPr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모서리가 둥근 직사각형 33">
                <a:extLst>
                  <a:ext uri="{FF2B5EF4-FFF2-40B4-BE49-F238E27FC236}">
                    <a16:creationId xmlns:a16="http://schemas.microsoft.com/office/drawing/2014/main" id="{E1332A68-11AD-C0BD-EFFD-825290313759}"/>
                  </a:ext>
                </a:extLst>
              </p:cNvPr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모서리가 둥근 직사각형 34">
                <a:extLst>
                  <a:ext uri="{FF2B5EF4-FFF2-40B4-BE49-F238E27FC236}">
                    <a16:creationId xmlns:a16="http://schemas.microsoft.com/office/drawing/2014/main" id="{5A6843AC-7113-0611-0E37-0A21D4DB7D11}"/>
                  </a:ext>
                </a:extLst>
              </p:cNvPr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액자 16">
                <a:extLst>
                  <a:ext uri="{FF2B5EF4-FFF2-40B4-BE49-F238E27FC236}">
                    <a16:creationId xmlns:a16="http://schemas.microsoft.com/office/drawing/2014/main" id="{F07600F7-4F8E-436F-49DA-B3DB09A0D80F}"/>
                  </a:ext>
                </a:extLst>
              </p:cNvPr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모서리가 둥근 직사각형 36">
                <a:extLst>
                  <a:ext uri="{FF2B5EF4-FFF2-40B4-BE49-F238E27FC236}">
                    <a16:creationId xmlns:a16="http://schemas.microsoft.com/office/drawing/2014/main" id="{AF1DF53C-D2F0-B814-D551-6CFF080757C8}"/>
                  </a:ext>
                </a:extLst>
              </p:cNvPr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덧셈 기호 37">
                <a:extLst>
                  <a:ext uri="{FF2B5EF4-FFF2-40B4-BE49-F238E27FC236}">
                    <a16:creationId xmlns:a16="http://schemas.microsoft.com/office/drawing/2014/main" id="{B93D1A18-0405-ED27-BF63-C1947B7CDC45}"/>
                  </a:ext>
                </a:extLst>
              </p:cNvPr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Freeform 9">
                <a:extLst>
                  <a:ext uri="{FF2B5EF4-FFF2-40B4-BE49-F238E27FC236}">
                    <a16:creationId xmlns:a16="http://schemas.microsoft.com/office/drawing/2014/main" id="{CEF9FE11-EA0D-AF54-74EC-609B0E93A5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1" name="Group 12">
                <a:extLst>
                  <a:ext uri="{FF2B5EF4-FFF2-40B4-BE49-F238E27FC236}">
                    <a16:creationId xmlns:a16="http://schemas.microsoft.com/office/drawing/2014/main" id="{6F46C048-751A-A522-4906-A04C0EB4C92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23" name="Freeform 13">
                  <a:extLst>
                    <a:ext uri="{FF2B5EF4-FFF2-40B4-BE49-F238E27FC236}">
                      <a16:creationId xmlns:a16="http://schemas.microsoft.com/office/drawing/2014/main" id="{C6727D10-1ED7-FBA5-C678-3FF7BC7804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Freeform 14">
                  <a:extLst>
                    <a:ext uri="{FF2B5EF4-FFF2-40B4-BE49-F238E27FC236}">
                      <a16:creationId xmlns:a16="http://schemas.microsoft.com/office/drawing/2014/main" id="{8E09AB2F-6514-C7C6-88CC-65661507BD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2" name="포인트가 5개인 별 58">
                <a:extLst>
                  <a:ext uri="{FF2B5EF4-FFF2-40B4-BE49-F238E27FC236}">
                    <a16:creationId xmlns:a16="http://schemas.microsoft.com/office/drawing/2014/main" id="{8DE66A6A-D902-154D-9B60-C0E2716C40D9}"/>
                  </a:ext>
                </a:extLst>
              </p:cNvPr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덧셈 기호 62">
              <a:extLst>
                <a:ext uri="{FF2B5EF4-FFF2-40B4-BE49-F238E27FC236}">
                  <a16:creationId xmlns:a16="http://schemas.microsoft.com/office/drawing/2014/main" id="{6254522F-B4DF-E822-74C0-5930851975B7}"/>
                </a:ext>
              </a:extLst>
            </p:cNvPr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E7FB25B-CADC-334A-F7D8-04DCCB97674A}"/>
              </a:ext>
            </a:extLst>
          </p:cNvPr>
          <p:cNvSpPr/>
          <p:nvPr/>
        </p:nvSpPr>
        <p:spPr>
          <a:xfrm>
            <a:off x="1151895" y="394144"/>
            <a:ext cx="6824663" cy="307416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4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3-2	Naver Open API</a:t>
            </a:r>
            <a:endParaRPr lang="ko-KR" altLang="en-US" sz="32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1E92A84-F680-EBA1-6D3A-616C4DED53C3}"/>
              </a:ext>
            </a:extLst>
          </p:cNvPr>
          <p:cNvSpPr/>
          <p:nvPr/>
        </p:nvSpPr>
        <p:spPr>
          <a:xfrm>
            <a:off x="310575" y="756214"/>
            <a:ext cx="11628000" cy="541883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9BA768-A8E9-97DC-F4E8-69802E4EC597}"/>
              </a:ext>
            </a:extLst>
          </p:cNvPr>
          <p:cNvSpPr txBox="1"/>
          <p:nvPr/>
        </p:nvSpPr>
        <p:spPr>
          <a:xfrm>
            <a:off x="670575" y="1198804"/>
            <a:ext cx="44970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 </a:t>
            </a:r>
            <a:r>
              <a:rPr lang="en-US" altLang="ko-KR" sz="15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Naver Open Developer </a:t>
            </a:r>
            <a:r>
              <a:rPr lang="ko-KR" altLang="en-US" sz="15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→</a:t>
            </a:r>
            <a:r>
              <a:rPr lang="en-US" altLang="ko-KR" sz="15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5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애플리케이션 등록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E6C3A760-3282-497D-46F8-DDC6C1D39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771" y="2748913"/>
            <a:ext cx="5494619" cy="136017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447D0271-A2F1-3488-2527-741046772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35" y="1785657"/>
            <a:ext cx="4366468" cy="374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65D07F02-C311-4B5C-991D-CCED81ABA5A5}"/>
              </a:ext>
            </a:extLst>
          </p:cNvPr>
          <p:cNvGrpSpPr/>
          <p:nvPr/>
        </p:nvGrpSpPr>
        <p:grpSpPr>
          <a:xfrm>
            <a:off x="0" y="6341226"/>
            <a:ext cx="12191998" cy="516774"/>
            <a:chOff x="0" y="6341226"/>
            <a:chExt cx="12191998" cy="516774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F325D829-52C7-45DA-98FD-158FCB585B01}"/>
                </a:ext>
              </a:extLst>
            </p:cNvPr>
            <p:cNvGrpSpPr/>
            <p:nvPr/>
          </p:nvGrpSpPr>
          <p:grpSpPr>
            <a:xfrm>
              <a:off x="0" y="6341226"/>
              <a:ext cx="12191998" cy="516774"/>
              <a:chOff x="0" y="6341226"/>
              <a:chExt cx="12191998" cy="51677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0A8DED45-84B6-4746-9163-8ABD1E26487B}"/>
                  </a:ext>
                </a:extLst>
              </p:cNvPr>
              <p:cNvSpPr/>
              <p:nvPr/>
            </p:nvSpPr>
            <p:spPr>
              <a:xfrm>
                <a:off x="0" y="6341226"/>
                <a:ext cx="516774" cy="516774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Freeform 6">
                <a:extLst>
                  <a:ext uri="{FF2B5EF4-FFF2-40B4-BE49-F238E27FC236}">
                    <a16:creationId xmlns:a16="http://schemas.microsoft.com/office/drawing/2014/main" id="{91CECFD1-7C7D-4C49-96CC-A2DDF8E883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705" y="6466842"/>
                <a:ext cx="265545" cy="265543"/>
              </a:xfrm>
              <a:custGeom>
                <a:avLst/>
                <a:gdLst>
                  <a:gd name="T0" fmla="*/ 2867 w 6144"/>
                  <a:gd name="T1" fmla="*/ 3277 h 6144"/>
                  <a:gd name="T2" fmla="*/ 6144 w 6144"/>
                  <a:gd name="T3" fmla="*/ 3277 h 6144"/>
                  <a:gd name="T4" fmla="*/ 6144 w 6144"/>
                  <a:gd name="T5" fmla="*/ 6144 h 6144"/>
                  <a:gd name="T6" fmla="*/ 2867 w 6144"/>
                  <a:gd name="T7" fmla="*/ 5682 h 6144"/>
                  <a:gd name="T8" fmla="*/ 2867 w 6144"/>
                  <a:gd name="T9" fmla="*/ 3277 h 6144"/>
                  <a:gd name="T10" fmla="*/ 2 w 6144"/>
                  <a:gd name="T11" fmla="*/ 3277 h 6144"/>
                  <a:gd name="T12" fmla="*/ 2458 w 6144"/>
                  <a:gd name="T13" fmla="*/ 3277 h 6144"/>
                  <a:gd name="T14" fmla="*/ 2458 w 6144"/>
                  <a:gd name="T15" fmla="*/ 5630 h 6144"/>
                  <a:gd name="T16" fmla="*/ 2 w 6144"/>
                  <a:gd name="T17" fmla="*/ 5295 h 6144"/>
                  <a:gd name="T18" fmla="*/ 2 w 6144"/>
                  <a:gd name="T19" fmla="*/ 3277 h 6144"/>
                  <a:gd name="T20" fmla="*/ 2458 w 6144"/>
                  <a:gd name="T21" fmla="*/ 536 h 6144"/>
                  <a:gd name="T22" fmla="*/ 2458 w 6144"/>
                  <a:gd name="T23" fmla="*/ 2867 h 6144"/>
                  <a:gd name="T24" fmla="*/ 2 w 6144"/>
                  <a:gd name="T25" fmla="*/ 2867 h 6144"/>
                  <a:gd name="T26" fmla="*/ 0 w 6144"/>
                  <a:gd name="T27" fmla="*/ 869 h 6144"/>
                  <a:gd name="T28" fmla="*/ 2458 w 6144"/>
                  <a:gd name="T29" fmla="*/ 536 h 6144"/>
                  <a:gd name="T30" fmla="*/ 6144 w 6144"/>
                  <a:gd name="T31" fmla="*/ 0 h 6144"/>
                  <a:gd name="T32" fmla="*/ 6144 w 6144"/>
                  <a:gd name="T33" fmla="*/ 2867 h 6144"/>
                  <a:gd name="T34" fmla="*/ 2867 w 6144"/>
                  <a:gd name="T35" fmla="*/ 2867 h 6144"/>
                  <a:gd name="T36" fmla="*/ 2867 w 6144"/>
                  <a:gd name="T37" fmla="*/ 477 h 6144"/>
                  <a:gd name="T38" fmla="*/ 6144 w 6144"/>
                  <a:gd name="T39" fmla="*/ 0 h 6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44" h="6144">
                    <a:moveTo>
                      <a:pt x="2867" y="3277"/>
                    </a:moveTo>
                    <a:lnTo>
                      <a:pt x="6144" y="3277"/>
                    </a:lnTo>
                    <a:lnTo>
                      <a:pt x="6144" y="6144"/>
                    </a:lnTo>
                    <a:lnTo>
                      <a:pt x="2867" y="5682"/>
                    </a:lnTo>
                    <a:lnTo>
                      <a:pt x="2867" y="3277"/>
                    </a:lnTo>
                    <a:close/>
                    <a:moveTo>
                      <a:pt x="2" y="3277"/>
                    </a:moveTo>
                    <a:lnTo>
                      <a:pt x="2458" y="3277"/>
                    </a:lnTo>
                    <a:lnTo>
                      <a:pt x="2458" y="5630"/>
                    </a:lnTo>
                    <a:lnTo>
                      <a:pt x="2" y="5295"/>
                    </a:lnTo>
                    <a:lnTo>
                      <a:pt x="2" y="3277"/>
                    </a:lnTo>
                    <a:close/>
                    <a:moveTo>
                      <a:pt x="2458" y="536"/>
                    </a:moveTo>
                    <a:lnTo>
                      <a:pt x="2458" y="2867"/>
                    </a:lnTo>
                    <a:lnTo>
                      <a:pt x="2" y="2867"/>
                    </a:lnTo>
                    <a:lnTo>
                      <a:pt x="0" y="869"/>
                    </a:lnTo>
                    <a:lnTo>
                      <a:pt x="2458" y="536"/>
                    </a:lnTo>
                    <a:close/>
                    <a:moveTo>
                      <a:pt x="6144" y="0"/>
                    </a:moveTo>
                    <a:lnTo>
                      <a:pt x="6144" y="2867"/>
                    </a:lnTo>
                    <a:lnTo>
                      <a:pt x="2867" y="2867"/>
                    </a:lnTo>
                    <a:lnTo>
                      <a:pt x="2867" y="477"/>
                    </a:lnTo>
                    <a:lnTo>
                      <a:pt x="6144" y="0"/>
                    </a:ln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863E236A-8AC9-4888-B922-D579BACAB694}"/>
                  </a:ext>
                </a:extLst>
              </p:cNvPr>
              <p:cNvSpPr/>
              <p:nvPr/>
            </p:nvSpPr>
            <p:spPr>
              <a:xfrm>
                <a:off x="516774" y="6341226"/>
                <a:ext cx="3605646" cy="516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0B40CFA3-472E-44CE-A289-1A72B4BFC041}"/>
                  </a:ext>
                </a:extLst>
              </p:cNvPr>
              <p:cNvSpPr/>
              <p:nvPr/>
            </p:nvSpPr>
            <p:spPr>
              <a:xfrm>
                <a:off x="4122419" y="6341226"/>
                <a:ext cx="8069579" cy="516774"/>
              </a:xfrm>
              <a:prstGeom prst="rect">
                <a:avLst/>
              </a:prstGeom>
              <a:solidFill>
                <a:srgbClr val="2424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7FB40E4-B8AB-4B19-8F59-C1A35860C3FA}"/>
                </a:ext>
              </a:extLst>
            </p:cNvPr>
            <p:cNvSpPr txBox="1"/>
            <p:nvPr/>
          </p:nvSpPr>
          <p:spPr>
            <a:xfrm>
              <a:off x="952786" y="6445724"/>
              <a:ext cx="1110689" cy="307777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Windows </a:t>
              </a:r>
              <a:r>
                <a:rPr lang="ko-KR" altLang="en-US" sz="14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검색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CDCC721-A5DF-41DF-8C3E-DBA4D50B973C}"/>
                </a:ext>
              </a:extLst>
            </p:cNvPr>
            <p:cNvSpPr txBox="1"/>
            <p:nvPr/>
          </p:nvSpPr>
          <p:spPr>
            <a:xfrm>
              <a:off x="11247898" y="6368779"/>
              <a:ext cx="922047" cy="461665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오후 </a:t>
              </a:r>
              <a:r>
                <a:rPr lang="en-US" altLang="ko-KR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14 : 13</a:t>
              </a:r>
            </a:p>
            <a:p>
              <a:pPr algn="r"/>
              <a:r>
                <a:rPr lang="en-US" altLang="ko-KR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2022 – 08- 19</a:t>
              </a:r>
              <a:endParaRPr lang="ko-KR" altLang="en-US" sz="1200" spc="-150" dirty="0">
                <a:solidFill>
                  <a:schemeClr val="bg1">
                    <a:lumMod val="9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34BB31A-0216-BBEB-9F9F-C9E7A626EEA2}"/>
              </a:ext>
            </a:extLst>
          </p:cNvPr>
          <p:cNvGrpSpPr/>
          <p:nvPr/>
        </p:nvGrpSpPr>
        <p:grpSpPr>
          <a:xfrm>
            <a:off x="219075" y="104499"/>
            <a:ext cx="11753850" cy="6157355"/>
            <a:chOff x="200025" y="200024"/>
            <a:chExt cx="11753850" cy="6486525"/>
          </a:xfrm>
        </p:grpSpPr>
        <p:sp>
          <p:nvSpPr>
            <p:cNvPr id="7" name="양쪽 모서리가 둥근 사각형 4">
              <a:extLst>
                <a:ext uri="{FF2B5EF4-FFF2-40B4-BE49-F238E27FC236}">
                  <a16:creationId xmlns:a16="http://schemas.microsoft.com/office/drawing/2014/main" id="{EBE201B6-9B56-7E10-C984-9E5DA7A78F68}"/>
                </a:ext>
              </a:extLst>
            </p:cNvPr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9EF5B67-FAEB-B8EE-8197-02E8EB22011E}"/>
                </a:ext>
              </a:extLst>
            </p:cNvPr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190FDACC-F893-707E-CB03-C7F7F163BBD9}"/>
                  </a:ext>
                </a:extLst>
              </p:cNvPr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8F7C2256-FB98-423C-4BBC-FB381C8D3A58}"/>
                  </a:ext>
                </a:extLst>
              </p:cNvPr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33" name="L 도형 32">
                  <a:extLst>
                    <a:ext uri="{FF2B5EF4-FFF2-40B4-BE49-F238E27FC236}">
                      <a16:creationId xmlns:a16="http://schemas.microsoft.com/office/drawing/2014/main" id="{380783F8-27EE-4DD7-060A-093B34F0207A}"/>
                    </a:ext>
                  </a:extLst>
                </p:cNvPr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C15545A6-1BA7-7BFB-7B9C-593949B8D022}"/>
                    </a:ext>
                  </a:extLst>
                </p:cNvPr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4D52F59-8DCE-72B9-BCCA-8110D0B9DCFA}"/>
                </a:ext>
              </a:extLst>
            </p:cNvPr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797F416F-3CCE-7EC0-6BC9-1D4CB07261BE}"/>
                  </a:ext>
                </a:extLst>
              </p:cNvPr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자유형 21">
                <a:extLst>
                  <a:ext uri="{FF2B5EF4-FFF2-40B4-BE49-F238E27FC236}">
                    <a16:creationId xmlns:a16="http://schemas.microsoft.com/office/drawing/2014/main" id="{D0900D5F-5F2C-F136-CCAA-FBAF68EA4A54}"/>
                  </a:ext>
                </a:extLst>
              </p:cNvPr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6E0C96A-3580-8F93-7905-481769D0E75F}"/>
                </a:ext>
              </a:extLst>
            </p:cNvPr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FDE73E-98B4-C2D3-F379-17E73CC5B8E8}"/>
                </a:ext>
              </a:extLst>
            </p:cNvPr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1A76467-EA62-E305-90FE-8437D8913F15}"/>
                </a:ext>
              </a:extLst>
            </p:cNvPr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14" name="모서리가 둥근 직사각형 32">
                <a:extLst>
                  <a:ext uri="{FF2B5EF4-FFF2-40B4-BE49-F238E27FC236}">
                    <a16:creationId xmlns:a16="http://schemas.microsoft.com/office/drawing/2014/main" id="{95E53D9E-DBEB-32DD-28FF-341C6D486F46}"/>
                  </a:ext>
                </a:extLst>
              </p:cNvPr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모서리가 둥근 직사각형 33">
                <a:extLst>
                  <a:ext uri="{FF2B5EF4-FFF2-40B4-BE49-F238E27FC236}">
                    <a16:creationId xmlns:a16="http://schemas.microsoft.com/office/drawing/2014/main" id="{E1332A68-11AD-C0BD-EFFD-825290313759}"/>
                  </a:ext>
                </a:extLst>
              </p:cNvPr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모서리가 둥근 직사각형 34">
                <a:extLst>
                  <a:ext uri="{FF2B5EF4-FFF2-40B4-BE49-F238E27FC236}">
                    <a16:creationId xmlns:a16="http://schemas.microsoft.com/office/drawing/2014/main" id="{5A6843AC-7113-0611-0E37-0A21D4DB7D11}"/>
                  </a:ext>
                </a:extLst>
              </p:cNvPr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액자 16">
                <a:extLst>
                  <a:ext uri="{FF2B5EF4-FFF2-40B4-BE49-F238E27FC236}">
                    <a16:creationId xmlns:a16="http://schemas.microsoft.com/office/drawing/2014/main" id="{F07600F7-4F8E-436F-49DA-B3DB09A0D80F}"/>
                  </a:ext>
                </a:extLst>
              </p:cNvPr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모서리가 둥근 직사각형 36">
                <a:extLst>
                  <a:ext uri="{FF2B5EF4-FFF2-40B4-BE49-F238E27FC236}">
                    <a16:creationId xmlns:a16="http://schemas.microsoft.com/office/drawing/2014/main" id="{AF1DF53C-D2F0-B814-D551-6CFF080757C8}"/>
                  </a:ext>
                </a:extLst>
              </p:cNvPr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덧셈 기호 37">
                <a:extLst>
                  <a:ext uri="{FF2B5EF4-FFF2-40B4-BE49-F238E27FC236}">
                    <a16:creationId xmlns:a16="http://schemas.microsoft.com/office/drawing/2014/main" id="{B93D1A18-0405-ED27-BF63-C1947B7CDC45}"/>
                  </a:ext>
                </a:extLst>
              </p:cNvPr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Freeform 9">
                <a:extLst>
                  <a:ext uri="{FF2B5EF4-FFF2-40B4-BE49-F238E27FC236}">
                    <a16:creationId xmlns:a16="http://schemas.microsoft.com/office/drawing/2014/main" id="{CEF9FE11-EA0D-AF54-74EC-609B0E93A5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1" name="Group 12">
                <a:extLst>
                  <a:ext uri="{FF2B5EF4-FFF2-40B4-BE49-F238E27FC236}">
                    <a16:creationId xmlns:a16="http://schemas.microsoft.com/office/drawing/2014/main" id="{6F46C048-751A-A522-4906-A04C0EB4C92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23" name="Freeform 13">
                  <a:extLst>
                    <a:ext uri="{FF2B5EF4-FFF2-40B4-BE49-F238E27FC236}">
                      <a16:creationId xmlns:a16="http://schemas.microsoft.com/office/drawing/2014/main" id="{C6727D10-1ED7-FBA5-C678-3FF7BC7804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Freeform 14">
                  <a:extLst>
                    <a:ext uri="{FF2B5EF4-FFF2-40B4-BE49-F238E27FC236}">
                      <a16:creationId xmlns:a16="http://schemas.microsoft.com/office/drawing/2014/main" id="{8E09AB2F-6514-C7C6-88CC-65661507BD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2" name="포인트가 5개인 별 58">
                <a:extLst>
                  <a:ext uri="{FF2B5EF4-FFF2-40B4-BE49-F238E27FC236}">
                    <a16:creationId xmlns:a16="http://schemas.microsoft.com/office/drawing/2014/main" id="{8DE66A6A-D902-154D-9B60-C0E2716C40D9}"/>
                  </a:ext>
                </a:extLst>
              </p:cNvPr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덧셈 기호 62">
              <a:extLst>
                <a:ext uri="{FF2B5EF4-FFF2-40B4-BE49-F238E27FC236}">
                  <a16:creationId xmlns:a16="http://schemas.microsoft.com/office/drawing/2014/main" id="{6254522F-B4DF-E822-74C0-5930851975B7}"/>
                </a:ext>
              </a:extLst>
            </p:cNvPr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E7FB25B-CADC-334A-F7D8-04DCCB97674A}"/>
              </a:ext>
            </a:extLst>
          </p:cNvPr>
          <p:cNvSpPr/>
          <p:nvPr/>
        </p:nvSpPr>
        <p:spPr>
          <a:xfrm>
            <a:off x="1151895" y="394144"/>
            <a:ext cx="6824663" cy="307416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4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3-2	Naver Open API</a:t>
            </a:r>
            <a:endParaRPr lang="ko-KR" altLang="en-US" sz="32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1E92A84-F680-EBA1-6D3A-616C4DED53C3}"/>
              </a:ext>
            </a:extLst>
          </p:cNvPr>
          <p:cNvSpPr/>
          <p:nvPr/>
        </p:nvSpPr>
        <p:spPr>
          <a:xfrm>
            <a:off x="293797" y="781381"/>
            <a:ext cx="11628000" cy="541883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9BA768-A8E9-97DC-F4E8-69802E4EC597}"/>
              </a:ext>
            </a:extLst>
          </p:cNvPr>
          <p:cNvSpPr txBox="1"/>
          <p:nvPr/>
        </p:nvSpPr>
        <p:spPr>
          <a:xfrm>
            <a:off x="670575" y="1198804"/>
            <a:ext cx="44970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 </a:t>
            </a:r>
            <a:r>
              <a:rPr lang="en-US" altLang="ko-KR" sz="15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API </a:t>
            </a:r>
            <a:r>
              <a:rPr lang="ko-KR" altLang="en-US" sz="15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흐름도 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92DCE5F-4DF9-A5EC-C238-E405AA25B4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414"/>
          <a:stretch/>
        </p:blipFill>
        <p:spPr>
          <a:xfrm>
            <a:off x="8362998" y="1360914"/>
            <a:ext cx="1973601" cy="536203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C1F4D6-568A-22FC-C7C2-E6F3826E8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840" y="1975935"/>
            <a:ext cx="2600974" cy="1166739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71E2D3D-6696-F38E-FC66-039FC3B88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880" y="1543065"/>
            <a:ext cx="4063648" cy="223249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1631F138-44F4-27B4-66E0-F3A53F6725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55" t="2065" r="2474" b="36432"/>
          <a:stretch/>
        </p:blipFill>
        <p:spPr>
          <a:xfrm>
            <a:off x="4773793" y="1725160"/>
            <a:ext cx="2278381" cy="1458016"/>
          </a:xfrm>
          <a:prstGeom prst="rect">
            <a:avLst/>
          </a:prstGeom>
        </p:spPr>
      </p:pic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E955AE57-2C0F-F837-06C3-DEEB9EBF6F42}"/>
              </a:ext>
            </a:extLst>
          </p:cNvPr>
          <p:cNvSpPr/>
          <p:nvPr/>
        </p:nvSpPr>
        <p:spPr>
          <a:xfrm rot="19868665">
            <a:off x="3535579" y="2923096"/>
            <a:ext cx="1480457" cy="269965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8" name="화살표: 오른쪽 127">
            <a:extLst>
              <a:ext uri="{FF2B5EF4-FFF2-40B4-BE49-F238E27FC236}">
                <a16:creationId xmlns:a16="http://schemas.microsoft.com/office/drawing/2014/main" id="{0C805445-AB80-A9AD-01A1-A6622DA4CCA9}"/>
              </a:ext>
            </a:extLst>
          </p:cNvPr>
          <p:cNvSpPr/>
          <p:nvPr/>
        </p:nvSpPr>
        <p:spPr>
          <a:xfrm>
            <a:off x="6801826" y="2337443"/>
            <a:ext cx="1480457" cy="269965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85C136C2-66A1-AA63-40F9-B8FF8FFCC5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4682" y="4198051"/>
            <a:ext cx="6879762" cy="1700106"/>
          </a:xfrm>
          <a:prstGeom prst="rect">
            <a:avLst/>
          </a:prstGeom>
        </p:spPr>
      </p:pic>
      <p:sp>
        <p:nvSpPr>
          <p:cNvPr id="139" name="화살표: 오른쪽 138">
            <a:extLst>
              <a:ext uri="{FF2B5EF4-FFF2-40B4-BE49-F238E27FC236}">
                <a16:creationId xmlns:a16="http://schemas.microsoft.com/office/drawing/2014/main" id="{5436C4D5-2D31-86D8-991B-406CF7A1D590}"/>
              </a:ext>
            </a:extLst>
          </p:cNvPr>
          <p:cNvSpPr/>
          <p:nvPr/>
        </p:nvSpPr>
        <p:spPr>
          <a:xfrm rot="9023244">
            <a:off x="8444656" y="3521188"/>
            <a:ext cx="1480457" cy="269965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79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65D07F02-C311-4B5C-991D-CCED81ABA5A5}"/>
              </a:ext>
            </a:extLst>
          </p:cNvPr>
          <p:cNvGrpSpPr/>
          <p:nvPr/>
        </p:nvGrpSpPr>
        <p:grpSpPr>
          <a:xfrm>
            <a:off x="0" y="6341226"/>
            <a:ext cx="12191998" cy="516774"/>
            <a:chOff x="0" y="6341226"/>
            <a:chExt cx="12191998" cy="516774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F325D829-52C7-45DA-98FD-158FCB585B01}"/>
                </a:ext>
              </a:extLst>
            </p:cNvPr>
            <p:cNvGrpSpPr/>
            <p:nvPr/>
          </p:nvGrpSpPr>
          <p:grpSpPr>
            <a:xfrm>
              <a:off x="0" y="6341226"/>
              <a:ext cx="12191998" cy="516774"/>
              <a:chOff x="0" y="6341226"/>
              <a:chExt cx="12191998" cy="51677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0A8DED45-84B6-4746-9163-8ABD1E26487B}"/>
                  </a:ext>
                </a:extLst>
              </p:cNvPr>
              <p:cNvSpPr/>
              <p:nvPr/>
            </p:nvSpPr>
            <p:spPr>
              <a:xfrm>
                <a:off x="0" y="6341226"/>
                <a:ext cx="516774" cy="516774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Freeform 6">
                <a:extLst>
                  <a:ext uri="{FF2B5EF4-FFF2-40B4-BE49-F238E27FC236}">
                    <a16:creationId xmlns:a16="http://schemas.microsoft.com/office/drawing/2014/main" id="{91CECFD1-7C7D-4C49-96CC-A2DDF8E883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705" y="6466842"/>
                <a:ext cx="265545" cy="265543"/>
              </a:xfrm>
              <a:custGeom>
                <a:avLst/>
                <a:gdLst>
                  <a:gd name="T0" fmla="*/ 2867 w 6144"/>
                  <a:gd name="T1" fmla="*/ 3277 h 6144"/>
                  <a:gd name="T2" fmla="*/ 6144 w 6144"/>
                  <a:gd name="T3" fmla="*/ 3277 h 6144"/>
                  <a:gd name="T4" fmla="*/ 6144 w 6144"/>
                  <a:gd name="T5" fmla="*/ 6144 h 6144"/>
                  <a:gd name="T6" fmla="*/ 2867 w 6144"/>
                  <a:gd name="T7" fmla="*/ 5682 h 6144"/>
                  <a:gd name="T8" fmla="*/ 2867 w 6144"/>
                  <a:gd name="T9" fmla="*/ 3277 h 6144"/>
                  <a:gd name="T10" fmla="*/ 2 w 6144"/>
                  <a:gd name="T11" fmla="*/ 3277 h 6144"/>
                  <a:gd name="T12" fmla="*/ 2458 w 6144"/>
                  <a:gd name="T13" fmla="*/ 3277 h 6144"/>
                  <a:gd name="T14" fmla="*/ 2458 w 6144"/>
                  <a:gd name="T15" fmla="*/ 5630 h 6144"/>
                  <a:gd name="T16" fmla="*/ 2 w 6144"/>
                  <a:gd name="T17" fmla="*/ 5295 h 6144"/>
                  <a:gd name="T18" fmla="*/ 2 w 6144"/>
                  <a:gd name="T19" fmla="*/ 3277 h 6144"/>
                  <a:gd name="T20" fmla="*/ 2458 w 6144"/>
                  <a:gd name="T21" fmla="*/ 536 h 6144"/>
                  <a:gd name="T22" fmla="*/ 2458 w 6144"/>
                  <a:gd name="T23" fmla="*/ 2867 h 6144"/>
                  <a:gd name="T24" fmla="*/ 2 w 6144"/>
                  <a:gd name="T25" fmla="*/ 2867 h 6144"/>
                  <a:gd name="T26" fmla="*/ 0 w 6144"/>
                  <a:gd name="T27" fmla="*/ 869 h 6144"/>
                  <a:gd name="T28" fmla="*/ 2458 w 6144"/>
                  <a:gd name="T29" fmla="*/ 536 h 6144"/>
                  <a:gd name="T30" fmla="*/ 6144 w 6144"/>
                  <a:gd name="T31" fmla="*/ 0 h 6144"/>
                  <a:gd name="T32" fmla="*/ 6144 w 6144"/>
                  <a:gd name="T33" fmla="*/ 2867 h 6144"/>
                  <a:gd name="T34" fmla="*/ 2867 w 6144"/>
                  <a:gd name="T35" fmla="*/ 2867 h 6144"/>
                  <a:gd name="T36" fmla="*/ 2867 w 6144"/>
                  <a:gd name="T37" fmla="*/ 477 h 6144"/>
                  <a:gd name="T38" fmla="*/ 6144 w 6144"/>
                  <a:gd name="T39" fmla="*/ 0 h 6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44" h="6144">
                    <a:moveTo>
                      <a:pt x="2867" y="3277"/>
                    </a:moveTo>
                    <a:lnTo>
                      <a:pt x="6144" y="3277"/>
                    </a:lnTo>
                    <a:lnTo>
                      <a:pt x="6144" y="6144"/>
                    </a:lnTo>
                    <a:lnTo>
                      <a:pt x="2867" y="5682"/>
                    </a:lnTo>
                    <a:lnTo>
                      <a:pt x="2867" y="3277"/>
                    </a:lnTo>
                    <a:close/>
                    <a:moveTo>
                      <a:pt x="2" y="3277"/>
                    </a:moveTo>
                    <a:lnTo>
                      <a:pt x="2458" y="3277"/>
                    </a:lnTo>
                    <a:lnTo>
                      <a:pt x="2458" y="5630"/>
                    </a:lnTo>
                    <a:lnTo>
                      <a:pt x="2" y="5295"/>
                    </a:lnTo>
                    <a:lnTo>
                      <a:pt x="2" y="3277"/>
                    </a:lnTo>
                    <a:close/>
                    <a:moveTo>
                      <a:pt x="2458" y="536"/>
                    </a:moveTo>
                    <a:lnTo>
                      <a:pt x="2458" y="2867"/>
                    </a:lnTo>
                    <a:lnTo>
                      <a:pt x="2" y="2867"/>
                    </a:lnTo>
                    <a:lnTo>
                      <a:pt x="0" y="869"/>
                    </a:lnTo>
                    <a:lnTo>
                      <a:pt x="2458" y="536"/>
                    </a:lnTo>
                    <a:close/>
                    <a:moveTo>
                      <a:pt x="6144" y="0"/>
                    </a:moveTo>
                    <a:lnTo>
                      <a:pt x="6144" y="2867"/>
                    </a:lnTo>
                    <a:lnTo>
                      <a:pt x="2867" y="2867"/>
                    </a:lnTo>
                    <a:lnTo>
                      <a:pt x="2867" y="477"/>
                    </a:lnTo>
                    <a:lnTo>
                      <a:pt x="6144" y="0"/>
                    </a:ln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863E236A-8AC9-4888-B922-D579BACAB694}"/>
                  </a:ext>
                </a:extLst>
              </p:cNvPr>
              <p:cNvSpPr/>
              <p:nvPr/>
            </p:nvSpPr>
            <p:spPr>
              <a:xfrm>
                <a:off x="516774" y="6341226"/>
                <a:ext cx="3605646" cy="516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0B40CFA3-472E-44CE-A289-1A72B4BFC041}"/>
                  </a:ext>
                </a:extLst>
              </p:cNvPr>
              <p:cNvSpPr/>
              <p:nvPr/>
            </p:nvSpPr>
            <p:spPr>
              <a:xfrm>
                <a:off x="4122419" y="6341226"/>
                <a:ext cx="8069579" cy="516774"/>
              </a:xfrm>
              <a:prstGeom prst="rect">
                <a:avLst/>
              </a:prstGeom>
              <a:solidFill>
                <a:srgbClr val="2424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7FB40E4-B8AB-4B19-8F59-C1A35860C3FA}"/>
                </a:ext>
              </a:extLst>
            </p:cNvPr>
            <p:cNvSpPr txBox="1"/>
            <p:nvPr/>
          </p:nvSpPr>
          <p:spPr>
            <a:xfrm>
              <a:off x="952786" y="6445724"/>
              <a:ext cx="1110689" cy="307777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Windows </a:t>
              </a:r>
              <a:r>
                <a:rPr lang="ko-KR" altLang="en-US" sz="14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검색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34BB31A-0216-BBEB-9F9F-C9E7A626EEA2}"/>
              </a:ext>
            </a:extLst>
          </p:cNvPr>
          <p:cNvGrpSpPr/>
          <p:nvPr/>
        </p:nvGrpSpPr>
        <p:grpSpPr>
          <a:xfrm>
            <a:off x="219075" y="104499"/>
            <a:ext cx="11753850" cy="6157355"/>
            <a:chOff x="200025" y="200024"/>
            <a:chExt cx="11753850" cy="6486525"/>
          </a:xfrm>
        </p:grpSpPr>
        <p:sp>
          <p:nvSpPr>
            <p:cNvPr id="7" name="양쪽 모서리가 둥근 사각형 4">
              <a:extLst>
                <a:ext uri="{FF2B5EF4-FFF2-40B4-BE49-F238E27FC236}">
                  <a16:creationId xmlns:a16="http://schemas.microsoft.com/office/drawing/2014/main" id="{EBE201B6-9B56-7E10-C984-9E5DA7A78F68}"/>
                </a:ext>
              </a:extLst>
            </p:cNvPr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9EF5B67-FAEB-B8EE-8197-02E8EB22011E}"/>
                </a:ext>
              </a:extLst>
            </p:cNvPr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190FDACC-F893-707E-CB03-C7F7F163BBD9}"/>
                  </a:ext>
                </a:extLst>
              </p:cNvPr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8F7C2256-FB98-423C-4BBC-FB381C8D3A58}"/>
                  </a:ext>
                </a:extLst>
              </p:cNvPr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33" name="L 도형 32">
                  <a:extLst>
                    <a:ext uri="{FF2B5EF4-FFF2-40B4-BE49-F238E27FC236}">
                      <a16:creationId xmlns:a16="http://schemas.microsoft.com/office/drawing/2014/main" id="{380783F8-27EE-4DD7-060A-093B34F0207A}"/>
                    </a:ext>
                  </a:extLst>
                </p:cNvPr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C15545A6-1BA7-7BFB-7B9C-593949B8D022}"/>
                    </a:ext>
                  </a:extLst>
                </p:cNvPr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4D52F59-8DCE-72B9-BCCA-8110D0B9DCFA}"/>
                </a:ext>
              </a:extLst>
            </p:cNvPr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797F416F-3CCE-7EC0-6BC9-1D4CB07261BE}"/>
                  </a:ext>
                </a:extLst>
              </p:cNvPr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자유형 21">
                <a:extLst>
                  <a:ext uri="{FF2B5EF4-FFF2-40B4-BE49-F238E27FC236}">
                    <a16:creationId xmlns:a16="http://schemas.microsoft.com/office/drawing/2014/main" id="{D0900D5F-5F2C-F136-CCAA-FBAF68EA4A54}"/>
                  </a:ext>
                </a:extLst>
              </p:cNvPr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6E0C96A-3580-8F93-7905-481769D0E75F}"/>
                </a:ext>
              </a:extLst>
            </p:cNvPr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FDE73E-98B4-C2D3-F379-17E73CC5B8E8}"/>
                </a:ext>
              </a:extLst>
            </p:cNvPr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1A76467-EA62-E305-90FE-8437D8913F15}"/>
                </a:ext>
              </a:extLst>
            </p:cNvPr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14" name="모서리가 둥근 직사각형 32">
                <a:extLst>
                  <a:ext uri="{FF2B5EF4-FFF2-40B4-BE49-F238E27FC236}">
                    <a16:creationId xmlns:a16="http://schemas.microsoft.com/office/drawing/2014/main" id="{95E53D9E-DBEB-32DD-28FF-341C6D486F46}"/>
                  </a:ext>
                </a:extLst>
              </p:cNvPr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모서리가 둥근 직사각형 33">
                <a:extLst>
                  <a:ext uri="{FF2B5EF4-FFF2-40B4-BE49-F238E27FC236}">
                    <a16:creationId xmlns:a16="http://schemas.microsoft.com/office/drawing/2014/main" id="{E1332A68-11AD-C0BD-EFFD-825290313759}"/>
                  </a:ext>
                </a:extLst>
              </p:cNvPr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모서리가 둥근 직사각형 34">
                <a:extLst>
                  <a:ext uri="{FF2B5EF4-FFF2-40B4-BE49-F238E27FC236}">
                    <a16:creationId xmlns:a16="http://schemas.microsoft.com/office/drawing/2014/main" id="{5A6843AC-7113-0611-0E37-0A21D4DB7D11}"/>
                  </a:ext>
                </a:extLst>
              </p:cNvPr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액자 16">
                <a:extLst>
                  <a:ext uri="{FF2B5EF4-FFF2-40B4-BE49-F238E27FC236}">
                    <a16:creationId xmlns:a16="http://schemas.microsoft.com/office/drawing/2014/main" id="{F07600F7-4F8E-436F-49DA-B3DB09A0D80F}"/>
                  </a:ext>
                </a:extLst>
              </p:cNvPr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모서리가 둥근 직사각형 36">
                <a:extLst>
                  <a:ext uri="{FF2B5EF4-FFF2-40B4-BE49-F238E27FC236}">
                    <a16:creationId xmlns:a16="http://schemas.microsoft.com/office/drawing/2014/main" id="{AF1DF53C-D2F0-B814-D551-6CFF080757C8}"/>
                  </a:ext>
                </a:extLst>
              </p:cNvPr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덧셈 기호 37">
                <a:extLst>
                  <a:ext uri="{FF2B5EF4-FFF2-40B4-BE49-F238E27FC236}">
                    <a16:creationId xmlns:a16="http://schemas.microsoft.com/office/drawing/2014/main" id="{B93D1A18-0405-ED27-BF63-C1947B7CDC45}"/>
                  </a:ext>
                </a:extLst>
              </p:cNvPr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Freeform 9">
                <a:extLst>
                  <a:ext uri="{FF2B5EF4-FFF2-40B4-BE49-F238E27FC236}">
                    <a16:creationId xmlns:a16="http://schemas.microsoft.com/office/drawing/2014/main" id="{CEF9FE11-EA0D-AF54-74EC-609B0E93A5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1" name="Group 12">
                <a:extLst>
                  <a:ext uri="{FF2B5EF4-FFF2-40B4-BE49-F238E27FC236}">
                    <a16:creationId xmlns:a16="http://schemas.microsoft.com/office/drawing/2014/main" id="{6F46C048-751A-A522-4906-A04C0EB4C92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23" name="Freeform 13">
                  <a:extLst>
                    <a:ext uri="{FF2B5EF4-FFF2-40B4-BE49-F238E27FC236}">
                      <a16:creationId xmlns:a16="http://schemas.microsoft.com/office/drawing/2014/main" id="{C6727D10-1ED7-FBA5-C678-3FF7BC7804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Freeform 14">
                  <a:extLst>
                    <a:ext uri="{FF2B5EF4-FFF2-40B4-BE49-F238E27FC236}">
                      <a16:creationId xmlns:a16="http://schemas.microsoft.com/office/drawing/2014/main" id="{8E09AB2F-6514-C7C6-88CC-65661507BD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2" name="포인트가 5개인 별 58">
                <a:extLst>
                  <a:ext uri="{FF2B5EF4-FFF2-40B4-BE49-F238E27FC236}">
                    <a16:creationId xmlns:a16="http://schemas.microsoft.com/office/drawing/2014/main" id="{8DE66A6A-D902-154D-9B60-C0E2716C40D9}"/>
                  </a:ext>
                </a:extLst>
              </p:cNvPr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덧셈 기호 62">
              <a:extLst>
                <a:ext uri="{FF2B5EF4-FFF2-40B4-BE49-F238E27FC236}">
                  <a16:creationId xmlns:a16="http://schemas.microsoft.com/office/drawing/2014/main" id="{6254522F-B4DF-E822-74C0-5930851975B7}"/>
                </a:ext>
              </a:extLst>
            </p:cNvPr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E7FB25B-CADC-334A-F7D8-04DCCB97674A}"/>
              </a:ext>
            </a:extLst>
          </p:cNvPr>
          <p:cNvSpPr/>
          <p:nvPr/>
        </p:nvSpPr>
        <p:spPr>
          <a:xfrm>
            <a:off x="1151895" y="394144"/>
            <a:ext cx="6824663" cy="307416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4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3-3	</a:t>
            </a:r>
            <a:r>
              <a:rPr lang="ko-KR" altLang="en-US" sz="14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친구 추가</a:t>
            </a:r>
            <a:endParaRPr lang="ko-KR" altLang="en-US" sz="32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1E92A84-F680-EBA1-6D3A-616C4DED53C3}"/>
              </a:ext>
            </a:extLst>
          </p:cNvPr>
          <p:cNvSpPr/>
          <p:nvPr/>
        </p:nvSpPr>
        <p:spPr>
          <a:xfrm>
            <a:off x="286200" y="788385"/>
            <a:ext cx="11628000" cy="541883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4A7A3-9C37-8DE6-EE9E-C4ECD87390C4}"/>
              </a:ext>
            </a:extLst>
          </p:cNvPr>
          <p:cNvSpPr txBox="1"/>
          <p:nvPr/>
        </p:nvSpPr>
        <p:spPr>
          <a:xfrm>
            <a:off x="11247898" y="6368779"/>
            <a:ext cx="922047" cy="461665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spc="-150" dirty="0">
                <a:solidFill>
                  <a:schemeClr val="bg1">
                    <a:lumMod val="9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오후 </a:t>
            </a:r>
            <a:r>
              <a:rPr lang="en-US" altLang="ko-KR" sz="1200" spc="-150" dirty="0">
                <a:solidFill>
                  <a:schemeClr val="bg1">
                    <a:lumMod val="9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14 : 14</a:t>
            </a:r>
          </a:p>
          <a:p>
            <a:pPr algn="r"/>
            <a:r>
              <a:rPr lang="en-US" altLang="ko-KR" sz="1200" spc="-150" dirty="0">
                <a:solidFill>
                  <a:schemeClr val="bg1">
                    <a:lumMod val="9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2022 – 08- 19</a:t>
            </a:r>
            <a:endParaRPr lang="ko-KR" altLang="en-US" sz="1200" spc="-150" dirty="0">
              <a:solidFill>
                <a:schemeClr val="bg1">
                  <a:lumMod val="9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78748C-505C-917D-3A9C-BD79F0370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29" y="1501748"/>
            <a:ext cx="2000529" cy="134321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2149DE0-54DE-4427-6AFF-BD8416A382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643"/>
          <a:stretch/>
        </p:blipFill>
        <p:spPr>
          <a:xfrm>
            <a:off x="4222142" y="1649030"/>
            <a:ext cx="2054227" cy="156596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48DE66D-DFEB-4ABC-6F17-0E81B9112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509" y="1234032"/>
            <a:ext cx="4552114" cy="2120223"/>
          </a:xfrm>
          <a:prstGeom prst="rect">
            <a:avLst/>
          </a:prstGeom>
        </p:spPr>
      </p:pic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4DB266F-8BE0-3A73-A52F-C9B8D9BA7BF8}"/>
              </a:ext>
            </a:extLst>
          </p:cNvPr>
          <p:cNvSpPr/>
          <p:nvPr/>
        </p:nvSpPr>
        <p:spPr>
          <a:xfrm>
            <a:off x="3545468" y="2161577"/>
            <a:ext cx="725558" cy="280236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453BF56F-4C7F-1BA7-D68C-F57EF1910E9C}"/>
              </a:ext>
            </a:extLst>
          </p:cNvPr>
          <p:cNvSpPr/>
          <p:nvPr/>
        </p:nvSpPr>
        <p:spPr>
          <a:xfrm>
            <a:off x="6153086" y="2151044"/>
            <a:ext cx="725558" cy="280236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223DB35-7422-4938-9433-A93E40E4304C}"/>
              </a:ext>
            </a:extLst>
          </p:cNvPr>
          <p:cNvSpPr/>
          <p:nvPr/>
        </p:nvSpPr>
        <p:spPr>
          <a:xfrm rot="9023244">
            <a:off x="8390838" y="3493619"/>
            <a:ext cx="754107" cy="269965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2A31BD-EFA1-F5FB-388B-4766C3A9D3A2}"/>
              </a:ext>
            </a:extLst>
          </p:cNvPr>
          <p:cNvSpPr txBox="1"/>
          <p:nvPr/>
        </p:nvSpPr>
        <p:spPr>
          <a:xfrm>
            <a:off x="746076" y="1198804"/>
            <a:ext cx="41614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 친구로 등록할 회원을 클릭 후 친구요청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C88EC7-A8C8-5D69-AFDF-62DCFD436CB0}"/>
              </a:ext>
            </a:extLst>
          </p:cNvPr>
          <p:cNvSpPr txBox="1"/>
          <p:nvPr/>
        </p:nvSpPr>
        <p:spPr>
          <a:xfrm>
            <a:off x="8959275" y="3978140"/>
            <a:ext cx="2921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 상대방이 친구요청을</a:t>
            </a:r>
            <a:endParaRPr lang="en-US" altLang="ko-KR" sz="15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5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수락하면 친구목록에 등록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BEFDE5D-7C7F-EA84-E202-FEA6CBAFBA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076" y="3659381"/>
            <a:ext cx="3361575" cy="199981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6CE901F-35DC-9B00-1206-43220C2A5720}"/>
              </a:ext>
            </a:extLst>
          </p:cNvPr>
          <p:cNvSpPr txBox="1"/>
          <p:nvPr/>
        </p:nvSpPr>
        <p:spPr>
          <a:xfrm>
            <a:off x="8959077" y="4726263"/>
            <a:ext cx="26065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③ 한 회원이 친구 삭제 시</a:t>
            </a:r>
            <a:endParaRPr lang="en-US" altLang="ko-KR" sz="15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5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</a:t>
            </a:r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5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상대방도 삭제됨</a:t>
            </a:r>
            <a:r>
              <a:rPr lang="en-US" altLang="ko-KR" sz="15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5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양방향</a:t>
            </a:r>
            <a:r>
              <a:rPr lang="en-US" altLang="ko-KR" sz="15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15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72E096F2-BD7E-1128-F79A-28BF6C32BB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1026" y="3683540"/>
            <a:ext cx="4166414" cy="1954890"/>
          </a:xfrm>
          <a:prstGeom prst="rect">
            <a:avLst/>
          </a:prstGeom>
        </p:spPr>
      </p:pic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76DABBD9-459C-5BEC-0978-A6E64DA49B36}"/>
              </a:ext>
            </a:extLst>
          </p:cNvPr>
          <p:cNvSpPr/>
          <p:nvPr/>
        </p:nvSpPr>
        <p:spPr>
          <a:xfrm rot="10800000">
            <a:off x="3668579" y="4579225"/>
            <a:ext cx="725558" cy="280236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7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EA5E2AD2-C66F-4D19-A11C-71D2B9F1169C}"/>
              </a:ext>
            </a:extLst>
          </p:cNvPr>
          <p:cNvGrpSpPr/>
          <p:nvPr/>
        </p:nvGrpSpPr>
        <p:grpSpPr>
          <a:xfrm>
            <a:off x="0" y="1173481"/>
            <a:ext cx="7757160" cy="5167744"/>
            <a:chOff x="0" y="1173481"/>
            <a:chExt cx="7757160" cy="516774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E0BC2D8-73EB-40E1-AB5D-50DDBCD810BF}"/>
                </a:ext>
              </a:extLst>
            </p:cNvPr>
            <p:cNvSpPr/>
            <p:nvPr/>
          </p:nvSpPr>
          <p:spPr>
            <a:xfrm>
              <a:off x="0" y="1173481"/>
              <a:ext cx="7757160" cy="5167744"/>
            </a:xfrm>
            <a:prstGeom prst="rect">
              <a:avLst/>
            </a:prstGeom>
            <a:solidFill>
              <a:srgbClr val="14171C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06844CB-FDAB-4D6E-9E11-4DE3CAA8738A}"/>
                </a:ext>
              </a:extLst>
            </p:cNvPr>
            <p:cNvSpPr txBox="1"/>
            <p:nvPr/>
          </p:nvSpPr>
          <p:spPr>
            <a:xfrm>
              <a:off x="391160" y="1273806"/>
              <a:ext cx="1896674" cy="523220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>
                      <a:lumMod val="95000"/>
                    </a:schemeClr>
                  </a:solidFill>
                  <a:latin typeface="나눔스퀘어OTF ExtraBold" panose="020B0600000101010101" pitchFamily="34" charset="-127"/>
                  <a:ea typeface="나눔스퀘어 Light" panose="020B0600000101010101"/>
                </a:rPr>
                <a:t>CONTENTS</a:t>
              </a:r>
              <a:endParaRPr lang="ko-KR" altLang="en-US" sz="2800" spc="-150" dirty="0">
                <a:solidFill>
                  <a:schemeClr val="bg1">
                    <a:lumMod val="95000"/>
                  </a:schemeClr>
                </a:solidFill>
                <a:latin typeface="나눔스퀘어OTF ExtraBold" panose="020B0600000101010101" pitchFamily="34" charset="-127"/>
                <a:ea typeface="나눔스퀘어 Light" panose="020B0600000101010101"/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D3CAEC97-2E98-4ACA-93F6-A06F03B4247F}"/>
                </a:ext>
              </a:extLst>
            </p:cNvPr>
            <p:cNvGrpSpPr/>
            <p:nvPr/>
          </p:nvGrpSpPr>
          <p:grpSpPr>
            <a:xfrm>
              <a:off x="141363" y="4760367"/>
              <a:ext cx="222858" cy="1402241"/>
              <a:chOff x="164746" y="4760367"/>
              <a:chExt cx="222858" cy="1402241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7C97220F-0466-4842-82DC-FD40A5372722}"/>
                  </a:ext>
                </a:extLst>
              </p:cNvPr>
              <p:cNvGrpSpPr/>
              <p:nvPr/>
            </p:nvGrpSpPr>
            <p:grpSpPr>
              <a:xfrm>
                <a:off x="174064" y="5930988"/>
                <a:ext cx="204222" cy="231620"/>
                <a:chOff x="8425180" y="-1253631"/>
                <a:chExt cx="4745038" cy="5381625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7" name="Freeform 13">
                  <a:extLst>
                    <a:ext uri="{FF2B5EF4-FFF2-40B4-BE49-F238E27FC236}">
                      <a16:creationId xmlns:a16="http://schemas.microsoft.com/office/drawing/2014/main" id="{952BD7CD-525B-44E2-A172-EBB30D914B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25180" y="-521794"/>
                  <a:ext cx="4745038" cy="4649788"/>
                </a:xfrm>
                <a:custGeom>
                  <a:avLst/>
                  <a:gdLst>
                    <a:gd name="T0" fmla="*/ 2051 w 2989"/>
                    <a:gd name="T1" fmla="*/ 4 h 2929"/>
                    <a:gd name="T2" fmla="*/ 2088 w 2989"/>
                    <a:gd name="T3" fmla="*/ 15 h 2929"/>
                    <a:gd name="T4" fmla="*/ 2254 w 2989"/>
                    <a:gd name="T5" fmla="*/ 102 h 2929"/>
                    <a:gd name="T6" fmla="*/ 2538 w 2989"/>
                    <a:gd name="T7" fmla="*/ 325 h 2929"/>
                    <a:gd name="T8" fmla="*/ 2763 w 2989"/>
                    <a:gd name="T9" fmla="*/ 608 h 2929"/>
                    <a:gd name="T10" fmla="*/ 2916 w 2989"/>
                    <a:gd name="T11" fmla="*/ 940 h 2929"/>
                    <a:gd name="T12" fmla="*/ 2986 w 2989"/>
                    <a:gd name="T13" fmla="*/ 1309 h 2929"/>
                    <a:gd name="T14" fmla="*/ 2961 w 2989"/>
                    <a:gd name="T15" fmla="*/ 1698 h 2929"/>
                    <a:gd name="T16" fmla="*/ 2843 w 2989"/>
                    <a:gd name="T17" fmla="*/ 2057 h 2929"/>
                    <a:gd name="T18" fmla="*/ 2644 w 2989"/>
                    <a:gd name="T19" fmla="*/ 2370 h 2929"/>
                    <a:gd name="T20" fmla="*/ 2378 w 2989"/>
                    <a:gd name="T21" fmla="*/ 2626 h 2929"/>
                    <a:gd name="T22" fmla="*/ 2056 w 2989"/>
                    <a:gd name="T23" fmla="*/ 2810 h 2929"/>
                    <a:gd name="T24" fmla="*/ 1690 w 2989"/>
                    <a:gd name="T25" fmla="*/ 2913 h 2929"/>
                    <a:gd name="T26" fmla="*/ 1299 w 2989"/>
                    <a:gd name="T27" fmla="*/ 2913 h 2929"/>
                    <a:gd name="T28" fmla="*/ 933 w 2989"/>
                    <a:gd name="T29" fmla="*/ 2810 h 2929"/>
                    <a:gd name="T30" fmla="*/ 610 w 2989"/>
                    <a:gd name="T31" fmla="*/ 2626 h 2929"/>
                    <a:gd name="T32" fmla="*/ 344 w 2989"/>
                    <a:gd name="T33" fmla="*/ 2370 h 2929"/>
                    <a:gd name="T34" fmla="*/ 145 w 2989"/>
                    <a:gd name="T35" fmla="*/ 2057 h 2929"/>
                    <a:gd name="T36" fmla="*/ 28 w 2989"/>
                    <a:gd name="T37" fmla="*/ 1698 h 2929"/>
                    <a:gd name="T38" fmla="*/ 3 w 2989"/>
                    <a:gd name="T39" fmla="*/ 1309 h 2929"/>
                    <a:gd name="T40" fmla="*/ 72 w 2989"/>
                    <a:gd name="T41" fmla="*/ 940 h 2929"/>
                    <a:gd name="T42" fmla="*/ 226 w 2989"/>
                    <a:gd name="T43" fmla="*/ 608 h 2929"/>
                    <a:gd name="T44" fmla="*/ 450 w 2989"/>
                    <a:gd name="T45" fmla="*/ 325 h 2929"/>
                    <a:gd name="T46" fmla="*/ 734 w 2989"/>
                    <a:gd name="T47" fmla="*/ 102 h 2929"/>
                    <a:gd name="T48" fmla="*/ 901 w 2989"/>
                    <a:gd name="T49" fmla="*/ 15 h 2929"/>
                    <a:gd name="T50" fmla="*/ 938 w 2989"/>
                    <a:gd name="T51" fmla="*/ 4 h 2929"/>
                    <a:gd name="T52" fmla="*/ 993 w 2989"/>
                    <a:gd name="T53" fmla="*/ 1 h 2929"/>
                    <a:gd name="T54" fmla="*/ 1045 w 2989"/>
                    <a:gd name="T55" fmla="*/ 26 h 2929"/>
                    <a:gd name="T56" fmla="*/ 1074 w 2989"/>
                    <a:gd name="T57" fmla="*/ 98 h 2929"/>
                    <a:gd name="T58" fmla="*/ 1057 w 2989"/>
                    <a:gd name="T59" fmla="*/ 231 h 2929"/>
                    <a:gd name="T60" fmla="*/ 995 w 2989"/>
                    <a:gd name="T61" fmla="*/ 343 h 2929"/>
                    <a:gd name="T62" fmla="*/ 928 w 2989"/>
                    <a:gd name="T63" fmla="*/ 415 h 2929"/>
                    <a:gd name="T64" fmla="*/ 895 w 2989"/>
                    <a:gd name="T65" fmla="*/ 441 h 2929"/>
                    <a:gd name="T66" fmla="*/ 654 w 2989"/>
                    <a:gd name="T67" fmla="*/ 651 h 2929"/>
                    <a:gd name="T68" fmla="*/ 479 w 2989"/>
                    <a:gd name="T69" fmla="*/ 922 h 2929"/>
                    <a:gd name="T70" fmla="*/ 385 w 2989"/>
                    <a:gd name="T71" fmla="*/ 1236 h 2929"/>
                    <a:gd name="T72" fmla="*/ 385 w 2989"/>
                    <a:gd name="T73" fmla="*/ 1573 h 2929"/>
                    <a:gd name="T74" fmla="*/ 476 w 2989"/>
                    <a:gd name="T75" fmla="*/ 1884 h 2929"/>
                    <a:gd name="T76" fmla="*/ 646 w 2989"/>
                    <a:gd name="T77" fmla="*/ 2151 h 2929"/>
                    <a:gd name="T78" fmla="*/ 883 w 2989"/>
                    <a:gd name="T79" fmla="*/ 2362 h 2929"/>
                    <a:gd name="T80" fmla="*/ 1169 w 2989"/>
                    <a:gd name="T81" fmla="*/ 2501 h 2929"/>
                    <a:gd name="T82" fmla="*/ 1494 w 2989"/>
                    <a:gd name="T83" fmla="*/ 2557 h 2929"/>
                    <a:gd name="T84" fmla="*/ 1820 w 2989"/>
                    <a:gd name="T85" fmla="*/ 2501 h 2929"/>
                    <a:gd name="T86" fmla="*/ 2106 w 2989"/>
                    <a:gd name="T87" fmla="*/ 2362 h 2929"/>
                    <a:gd name="T88" fmla="*/ 2342 w 2989"/>
                    <a:gd name="T89" fmla="*/ 2151 h 2929"/>
                    <a:gd name="T90" fmla="*/ 2513 w 2989"/>
                    <a:gd name="T91" fmla="*/ 1884 h 2929"/>
                    <a:gd name="T92" fmla="*/ 2604 w 2989"/>
                    <a:gd name="T93" fmla="*/ 1573 h 2929"/>
                    <a:gd name="T94" fmla="*/ 2604 w 2989"/>
                    <a:gd name="T95" fmla="*/ 1236 h 2929"/>
                    <a:gd name="T96" fmla="*/ 2509 w 2989"/>
                    <a:gd name="T97" fmla="*/ 922 h 2929"/>
                    <a:gd name="T98" fmla="*/ 2335 w 2989"/>
                    <a:gd name="T99" fmla="*/ 651 h 2929"/>
                    <a:gd name="T100" fmla="*/ 2094 w 2989"/>
                    <a:gd name="T101" fmla="*/ 441 h 2929"/>
                    <a:gd name="T102" fmla="*/ 2061 w 2989"/>
                    <a:gd name="T103" fmla="*/ 415 h 2929"/>
                    <a:gd name="T104" fmla="*/ 1993 w 2989"/>
                    <a:gd name="T105" fmla="*/ 343 h 2929"/>
                    <a:gd name="T106" fmla="*/ 1931 w 2989"/>
                    <a:gd name="T107" fmla="*/ 231 h 2929"/>
                    <a:gd name="T108" fmla="*/ 1915 w 2989"/>
                    <a:gd name="T109" fmla="*/ 98 h 2929"/>
                    <a:gd name="T110" fmla="*/ 1943 w 2989"/>
                    <a:gd name="T111" fmla="*/ 26 h 2929"/>
                    <a:gd name="T112" fmla="*/ 1996 w 2989"/>
                    <a:gd name="T113" fmla="*/ 1 h 29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989" h="2929">
                      <a:moveTo>
                        <a:pt x="2010" y="0"/>
                      </a:moveTo>
                      <a:lnTo>
                        <a:pt x="2024" y="1"/>
                      </a:lnTo>
                      <a:lnTo>
                        <a:pt x="2037" y="2"/>
                      </a:lnTo>
                      <a:lnTo>
                        <a:pt x="2051" y="4"/>
                      </a:lnTo>
                      <a:lnTo>
                        <a:pt x="2062" y="7"/>
                      </a:lnTo>
                      <a:lnTo>
                        <a:pt x="2072" y="10"/>
                      </a:lnTo>
                      <a:lnTo>
                        <a:pt x="2081" y="12"/>
                      </a:lnTo>
                      <a:lnTo>
                        <a:pt x="2088" y="15"/>
                      </a:lnTo>
                      <a:lnTo>
                        <a:pt x="2092" y="16"/>
                      </a:lnTo>
                      <a:lnTo>
                        <a:pt x="2093" y="17"/>
                      </a:lnTo>
                      <a:lnTo>
                        <a:pt x="2175" y="58"/>
                      </a:lnTo>
                      <a:lnTo>
                        <a:pt x="2254" y="102"/>
                      </a:lnTo>
                      <a:lnTo>
                        <a:pt x="2330" y="151"/>
                      </a:lnTo>
                      <a:lnTo>
                        <a:pt x="2403" y="205"/>
                      </a:lnTo>
                      <a:lnTo>
                        <a:pt x="2472" y="263"/>
                      </a:lnTo>
                      <a:lnTo>
                        <a:pt x="2538" y="325"/>
                      </a:lnTo>
                      <a:lnTo>
                        <a:pt x="2601" y="391"/>
                      </a:lnTo>
                      <a:lnTo>
                        <a:pt x="2659" y="460"/>
                      </a:lnTo>
                      <a:lnTo>
                        <a:pt x="2714" y="532"/>
                      </a:lnTo>
                      <a:lnTo>
                        <a:pt x="2763" y="608"/>
                      </a:lnTo>
                      <a:lnTo>
                        <a:pt x="2808" y="686"/>
                      </a:lnTo>
                      <a:lnTo>
                        <a:pt x="2850" y="769"/>
                      </a:lnTo>
                      <a:lnTo>
                        <a:pt x="2885" y="852"/>
                      </a:lnTo>
                      <a:lnTo>
                        <a:pt x="2916" y="940"/>
                      </a:lnTo>
                      <a:lnTo>
                        <a:pt x="2941" y="1029"/>
                      </a:lnTo>
                      <a:lnTo>
                        <a:pt x="2962" y="1121"/>
                      </a:lnTo>
                      <a:lnTo>
                        <a:pt x="2976" y="1214"/>
                      </a:lnTo>
                      <a:lnTo>
                        <a:pt x="2986" y="1309"/>
                      </a:lnTo>
                      <a:lnTo>
                        <a:pt x="2989" y="1406"/>
                      </a:lnTo>
                      <a:lnTo>
                        <a:pt x="2986" y="1505"/>
                      </a:lnTo>
                      <a:lnTo>
                        <a:pt x="2976" y="1602"/>
                      </a:lnTo>
                      <a:lnTo>
                        <a:pt x="2961" y="1698"/>
                      </a:lnTo>
                      <a:lnTo>
                        <a:pt x="2939" y="1791"/>
                      </a:lnTo>
                      <a:lnTo>
                        <a:pt x="2913" y="1882"/>
                      </a:lnTo>
                      <a:lnTo>
                        <a:pt x="2881" y="1971"/>
                      </a:lnTo>
                      <a:lnTo>
                        <a:pt x="2843" y="2057"/>
                      </a:lnTo>
                      <a:lnTo>
                        <a:pt x="2800" y="2140"/>
                      </a:lnTo>
                      <a:lnTo>
                        <a:pt x="2753" y="2219"/>
                      </a:lnTo>
                      <a:lnTo>
                        <a:pt x="2701" y="2297"/>
                      </a:lnTo>
                      <a:lnTo>
                        <a:pt x="2644" y="2370"/>
                      </a:lnTo>
                      <a:lnTo>
                        <a:pt x="2584" y="2440"/>
                      </a:lnTo>
                      <a:lnTo>
                        <a:pt x="2519" y="2506"/>
                      </a:lnTo>
                      <a:lnTo>
                        <a:pt x="2451" y="2568"/>
                      </a:lnTo>
                      <a:lnTo>
                        <a:pt x="2378" y="2626"/>
                      </a:lnTo>
                      <a:lnTo>
                        <a:pt x="2302" y="2679"/>
                      </a:lnTo>
                      <a:lnTo>
                        <a:pt x="2223" y="2728"/>
                      </a:lnTo>
                      <a:lnTo>
                        <a:pt x="2140" y="2772"/>
                      </a:lnTo>
                      <a:lnTo>
                        <a:pt x="2056" y="2810"/>
                      </a:lnTo>
                      <a:lnTo>
                        <a:pt x="1968" y="2844"/>
                      </a:lnTo>
                      <a:lnTo>
                        <a:pt x="1877" y="2873"/>
                      </a:lnTo>
                      <a:lnTo>
                        <a:pt x="1785" y="2896"/>
                      </a:lnTo>
                      <a:lnTo>
                        <a:pt x="1690" y="2913"/>
                      </a:lnTo>
                      <a:lnTo>
                        <a:pt x="1593" y="2924"/>
                      </a:lnTo>
                      <a:lnTo>
                        <a:pt x="1494" y="2929"/>
                      </a:lnTo>
                      <a:lnTo>
                        <a:pt x="1396" y="2924"/>
                      </a:lnTo>
                      <a:lnTo>
                        <a:pt x="1299" y="2913"/>
                      </a:lnTo>
                      <a:lnTo>
                        <a:pt x="1204" y="2896"/>
                      </a:lnTo>
                      <a:lnTo>
                        <a:pt x="1111" y="2873"/>
                      </a:lnTo>
                      <a:lnTo>
                        <a:pt x="1021" y="2844"/>
                      </a:lnTo>
                      <a:lnTo>
                        <a:pt x="933" y="2810"/>
                      </a:lnTo>
                      <a:lnTo>
                        <a:pt x="847" y="2772"/>
                      </a:lnTo>
                      <a:lnTo>
                        <a:pt x="766" y="2728"/>
                      </a:lnTo>
                      <a:lnTo>
                        <a:pt x="687" y="2679"/>
                      </a:lnTo>
                      <a:lnTo>
                        <a:pt x="610" y="2626"/>
                      </a:lnTo>
                      <a:lnTo>
                        <a:pt x="538" y="2568"/>
                      </a:lnTo>
                      <a:lnTo>
                        <a:pt x="469" y="2506"/>
                      </a:lnTo>
                      <a:lnTo>
                        <a:pt x="405" y="2440"/>
                      </a:lnTo>
                      <a:lnTo>
                        <a:pt x="344" y="2370"/>
                      </a:lnTo>
                      <a:lnTo>
                        <a:pt x="288" y="2297"/>
                      </a:lnTo>
                      <a:lnTo>
                        <a:pt x="235" y="2219"/>
                      </a:lnTo>
                      <a:lnTo>
                        <a:pt x="189" y="2140"/>
                      </a:lnTo>
                      <a:lnTo>
                        <a:pt x="145" y="2057"/>
                      </a:lnTo>
                      <a:lnTo>
                        <a:pt x="108" y="1971"/>
                      </a:lnTo>
                      <a:lnTo>
                        <a:pt x="76" y="1882"/>
                      </a:lnTo>
                      <a:lnTo>
                        <a:pt x="49" y="1791"/>
                      </a:lnTo>
                      <a:lnTo>
                        <a:pt x="28" y="1698"/>
                      </a:lnTo>
                      <a:lnTo>
                        <a:pt x="12" y="1602"/>
                      </a:lnTo>
                      <a:lnTo>
                        <a:pt x="3" y="1505"/>
                      </a:lnTo>
                      <a:lnTo>
                        <a:pt x="0" y="1406"/>
                      </a:lnTo>
                      <a:lnTo>
                        <a:pt x="3" y="1309"/>
                      </a:lnTo>
                      <a:lnTo>
                        <a:pt x="12" y="1214"/>
                      </a:lnTo>
                      <a:lnTo>
                        <a:pt x="27" y="1121"/>
                      </a:lnTo>
                      <a:lnTo>
                        <a:pt x="47" y="1029"/>
                      </a:lnTo>
                      <a:lnTo>
                        <a:pt x="72" y="940"/>
                      </a:lnTo>
                      <a:lnTo>
                        <a:pt x="103" y="852"/>
                      </a:lnTo>
                      <a:lnTo>
                        <a:pt x="139" y="769"/>
                      </a:lnTo>
                      <a:lnTo>
                        <a:pt x="180" y="686"/>
                      </a:lnTo>
                      <a:lnTo>
                        <a:pt x="226" y="608"/>
                      </a:lnTo>
                      <a:lnTo>
                        <a:pt x="275" y="532"/>
                      </a:lnTo>
                      <a:lnTo>
                        <a:pt x="330" y="460"/>
                      </a:lnTo>
                      <a:lnTo>
                        <a:pt x="388" y="391"/>
                      </a:lnTo>
                      <a:lnTo>
                        <a:pt x="450" y="325"/>
                      </a:lnTo>
                      <a:lnTo>
                        <a:pt x="515" y="263"/>
                      </a:lnTo>
                      <a:lnTo>
                        <a:pt x="586" y="205"/>
                      </a:lnTo>
                      <a:lnTo>
                        <a:pt x="659" y="151"/>
                      </a:lnTo>
                      <a:lnTo>
                        <a:pt x="734" y="102"/>
                      </a:lnTo>
                      <a:lnTo>
                        <a:pt x="813" y="58"/>
                      </a:lnTo>
                      <a:lnTo>
                        <a:pt x="896" y="17"/>
                      </a:lnTo>
                      <a:lnTo>
                        <a:pt x="897" y="16"/>
                      </a:lnTo>
                      <a:lnTo>
                        <a:pt x="901" y="15"/>
                      </a:lnTo>
                      <a:lnTo>
                        <a:pt x="908" y="12"/>
                      </a:lnTo>
                      <a:lnTo>
                        <a:pt x="917" y="10"/>
                      </a:lnTo>
                      <a:lnTo>
                        <a:pt x="927" y="7"/>
                      </a:lnTo>
                      <a:lnTo>
                        <a:pt x="938" y="4"/>
                      </a:lnTo>
                      <a:lnTo>
                        <a:pt x="951" y="2"/>
                      </a:lnTo>
                      <a:lnTo>
                        <a:pt x="965" y="1"/>
                      </a:lnTo>
                      <a:lnTo>
                        <a:pt x="978" y="0"/>
                      </a:lnTo>
                      <a:lnTo>
                        <a:pt x="993" y="1"/>
                      </a:lnTo>
                      <a:lnTo>
                        <a:pt x="1007" y="4"/>
                      </a:lnTo>
                      <a:lnTo>
                        <a:pt x="1021" y="9"/>
                      </a:lnTo>
                      <a:lnTo>
                        <a:pt x="1033" y="16"/>
                      </a:lnTo>
                      <a:lnTo>
                        <a:pt x="1045" y="26"/>
                      </a:lnTo>
                      <a:lnTo>
                        <a:pt x="1055" y="39"/>
                      </a:lnTo>
                      <a:lnTo>
                        <a:pt x="1064" y="55"/>
                      </a:lnTo>
                      <a:lnTo>
                        <a:pt x="1070" y="74"/>
                      </a:lnTo>
                      <a:lnTo>
                        <a:pt x="1074" y="98"/>
                      </a:lnTo>
                      <a:lnTo>
                        <a:pt x="1075" y="126"/>
                      </a:lnTo>
                      <a:lnTo>
                        <a:pt x="1073" y="163"/>
                      </a:lnTo>
                      <a:lnTo>
                        <a:pt x="1067" y="198"/>
                      </a:lnTo>
                      <a:lnTo>
                        <a:pt x="1057" y="231"/>
                      </a:lnTo>
                      <a:lnTo>
                        <a:pt x="1044" y="263"/>
                      </a:lnTo>
                      <a:lnTo>
                        <a:pt x="1030" y="292"/>
                      </a:lnTo>
                      <a:lnTo>
                        <a:pt x="1012" y="318"/>
                      </a:lnTo>
                      <a:lnTo>
                        <a:pt x="995" y="343"/>
                      </a:lnTo>
                      <a:lnTo>
                        <a:pt x="977" y="365"/>
                      </a:lnTo>
                      <a:lnTo>
                        <a:pt x="960" y="384"/>
                      </a:lnTo>
                      <a:lnTo>
                        <a:pt x="943" y="402"/>
                      </a:lnTo>
                      <a:lnTo>
                        <a:pt x="928" y="415"/>
                      </a:lnTo>
                      <a:lnTo>
                        <a:pt x="914" y="427"/>
                      </a:lnTo>
                      <a:lnTo>
                        <a:pt x="904" y="435"/>
                      </a:lnTo>
                      <a:lnTo>
                        <a:pt x="898" y="440"/>
                      </a:lnTo>
                      <a:lnTo>
                        <a:pt x="895" y="441"/>
                      </a:lnTo>
                      <a:lnTo>
                        <a:pt x="830" y="488"/>
                      </a:lnTo>
                      <a:lnTo>
                        <a:pt x="767" y="538"/>
                      </a:lnTo>
                      <a:lnTo>
                        <a:pt x="708" y="593"/>
                      </a:lnTo>
                      <a:lnTo>
                        <a:pt x="654" y="651"/>
                      </a:lnTo>
                      <a:lnTo>
                        <a:pt x="603" y="714"/>
                      </a:lnTo>
                      <a:lnTo>
                        <a:pt x="558" y="780"/>
                      </a:lnTo>
                      <a:lnTo>
                        <a:pt x="515" y="849"/>
                      </a:lnTo>
                      <a:lnTo>
                        <a:pt x="479" y="922"/>
                      </a:lnTo>
                      <a:lnTo>
                        <a:pt x="447" y="996"/>
                      </a:lnTo>
                      <a:lnTo>
                        <a:pt x="421" y="1074"/>
                      </a:lnTo>
                      <a:lnTo>
                        <a:pt x="400" y="1153"/>
                      </a:lnTo>
                      <a:lnTo>
                        <a:pt x="385" y="1236"/>
                      </a:lnTo>
                      <a:lnTo>
                        <a:pt x="375" y="1321"/>
                      </a:lnTo>
                      <a:lnTo>
                        <a:pt x="372" y="1406"/>
                      </a:lnTo>
                      <a:lnTo>
                        <a:pt x="375" y="1491"/>
                      </a:lnTo>
                      <a:lnTo>
                        <a:pt x="385" y="1573"/>
                      </a:lnTo>
                      <a:lnTo>
                        <a:pt x="399" y="1655"/>
                      </a:lnTo>
                      <a:lnTo>
                        <a:pt x="420" y="1733"/>
                      </a:lnTo>
                      <a:lnTo>
                        <a:pt x="445" y="1810"/>
                      </a:lnTo>
                      <a:lnTo>
                        <a:pt x="476" y="1884"/>
                      </a:lnTo>
                      <a:lnTo>
                        <a:pt x="512" y="1956"/>
                      </a:lnTo>
                      <a:lnTo>
                        <a:pt x="553" y="2025"/>
                      </a:lnTo>
                      <a:lnTo>
                        <a:pt x="598" y="2090"/>
                      </a:lnTo>
                      <a:lnTo>
                        <a:pt x="646" y="2151"/>
                      </a:lnTo>
                      <a:lnTo>
                        <a:pt x="700" y="2210"/>
                      </a:lnTo>
                      <a:lnTo>
                        <a:pt x="757" y="2265"/>
                      </a:lnTo>
                      <a:lnTo>
                        <a:pt x="818" y="2315"/>
                      </a:lnTo>
                      <a:lnTo>
                        <a:pt x="883" y="2362"/>
                      </a:lnTo>
                      <a:lnTo>
                        <a:pt x="950" y="2404"/>
                      </a:lnTo>
                      <a:lnTo>
                        <a:pt x="1021" y="2441"/>
                      </a:lnTo>
                      <a:lnTo>
                        <a:pt x="1094" y="2474"/>
                      </a:lnTo>
                      <a:lnTo>
                        <a:pt x="1169" y="2501"/>
                      </a:lnTo>
                      <a:lnTo>
                        <a:pt x="1248" y="2524"/>
                      </a:lnTo>
                      <a:lnTo>
                        <a:pt x="1328" y="2540"/>
                      </a:lnTo>
                      <a:lnTo>
                        <a:pt x="1410" y="2551"/>
                      </a:lnTo>
                      <a:lnTo>
                        <a:pt x="1494" y="2557"/>
                      </a:lnTo>
                      <a:lnTo>
                        <a:pt x="1578" y="2551"/>
                      </a:lnTo>
                      <a:lnTo>
                        <a:pt x="1661" y="2540"/>
                      </a:lnTo>
                      <a:lnTo>
                        <a:pt x="1741" y="2524"/>
                      </a:lnTo>
                      <a:lnTo>
                        <a:pt x="1820" y="2501"/>
                      </a:lnTo>
                      <a:lnTo>
                        <a:pt x="1895" y="2474"/>
                      </a:lnTo>
                      <a:lnTo>
                        <a:pt x="1968" y="2441"/>
                      </a:lnTo>
                      <a:lnTo>
                        <a:pt x="2039" y="2404"/>
                      </a:lnTo>
                      <a:lnTo>
                        <a:pt x="2106" y="2362"/>
                      </a:lnTo>
                      <a:lnTo>
                        <a:pt x="2170" y="2315"/>
                      </a:lnTo>
                      <a:lnTo>
                        <a:pt x="2231" y="2265"/>
                      </a:lnTo>
                      <a:lnTo>
                        <a:pt x="2289" y="2210"/>
                      </a:lnTo>
                      <a:lnTo>
                        <a:pt x="2342" y="2151"/>
                      </a:lnTo>
                      <a:lnTo>
                        <a:pt x="2391" y="2090"/>
                      </a:lnTo>
                      <a:lnTo>
                        <a:pt x="2436" y="2025"/>
                      </a:lnTo>
                      <a:lnTo>
                        <a:pt x="2476" y="1956"/>
                      </a:lnTo>
                      <a:lnTo>
                        <a:pt x="2513" y="1884"/>
                      </a:lnTo>
                      <a:lnTo>
                        <a:pt x="2543" y="1810"/>
                      </a:lnTo>
                      <a:lnTo>
                        <a:pt x="2569" y="1733"/>
                      </a:lnTo>
                      <a:lnTo>
                        <a:pt x="2589" y="1655"/>
                      </a:lnTo>
                      <a:lnTo>
                        <a:pt x="2604" y="1573"/>
                      </a:lnTo>
                      <a:lnTo>
                        <a:pt x="2614" y="1491"/>
                      </a:lnTo>
                      <a:lnTo>
                        <a:pt x="2617" y="1406"/>
                      </a:lnTo>
                      <a:lnTo>
                        <a:pt x="2614" y="1321"/>
                      </a:lnTo>
                      <a:lnTo>
                        <a:pt x="2604" y="1236"/>
                      </a:lnTo>
                      <a:lnTo>
                        <a:pt x="2589" y="1153"/>
                      </a:lnTo>
                      <a:lnTo>
                        <a:pt x="2567" y="1074"/>
                      </a:lnTo>
                      <a:lnTo>
                        <a:pt x="2541" y="996"/>
                      </a:lnTo>
                      <a:lnTo>
                        <a:pt x="2509" y="922"/>
                      </a:lnTo>
                      <a:lnTo>
                        <a:pt x="2473" y="849"/>
                      </a:lnTo>
                      <a:lnTo>
                        <a:pt x="2431" y="780"/>
                      </a:lnTo>
                      <a:lnTo>
                        <a:pt x="2386" y="714"/>
                      </a:lnTo>
                      <a:lnTo>
                        <a:pt x="2335" y="651"/>
                      </a:lnTo>
                      <a:lnTo>
                        <a:pt x="2281" y="593"/>
                      </a:lnTo>
                      <a:lnTo>
                        <a:pt x="2222" y="538"/>
                      </a:lnTo>
                      <a:lnTo>
                        <a:pt x="2159" y="488"/>
                      </a:lnTo>
                      <a:lnTo>
                        <a:pt x="2094" y="441"/>
                      </a:lnTo>
                      <a:lnTo>
                        <a:pt x="2091" y="440"/>
                      </a:lnTo>
                      <a:lnTo>
                        <a:pt x="2084" y="435"/>
                      </a:lnTo>
                      <a:lnTo>
                        <a:pt x="2073" y="427"/>
                      </a:lnTo>
                      <a:lnTo>
                        <a:pt x="2061" y="415"/>
                      </a:lnTo>
                      <a:lnTo>
                        <a:pt x="2045" y="402"/>
                      </a:lnTo>
                      <a:lnTo>
                        <a:pt x="2029" y="384"/>
                      </a:lnTo>
                      <a:lnTo>
                        <a:pt x="2011" y="365"/>
                      </a:lnTo>
                      <a:lnTo>
                        <a:pt x="1993" y="343"/>
                      </a:lnTo>
                      <a:lnTo>
                        <a:pt x="1975" y="318"/>
                      </a:lnTo>
                      <a:lnTo>
                        <a:pt x="1959" y="292"/>
                      </a:lnTo>
                      <a:lnTo>
                        <a:pt x="1944" y="263"/>
                      </a:lnTo>
                      <a:lnTo>
                        <a:pt x="1931" y="231"/>
                      </a:lnTo>
                      <a:lnTo>
                        <a:pt x="1922" y="198"/>
                      </a:lnTo>
                      <a:lnTo>
                        <a:pt x="1916" y="163"/>
                      </a:lnTo>
                      <a:lnTo>
                        <a:pt x="1912" y="126"/>
                      </a:lnTo>
                      <a:lnTo>
                        <a:pt x="1915" y="98"/>
                      </a:lnTo>
                      <a:lnTo>
                        <a:pt x="1919" y="74"/>
                      </a:lnTo>
                      <a:lnTo>
                        <a:pt x="1925" y="55"/>
                      </a:lnTo>
                      <a:lnTo>
                        <a:pt x="1933" y="39"/>
                      </a:lnTo>
                      <a:lnTo>
                        <a:pt x="1943" y="26"/>
                      </a:lnTo>
                      <a:lnTo>
                        <a:pt x="1956" y="16"/>
                      </a:lnTo>
                      <a:lnTo>
                        <a:pt x="1968" y="9"/>
                      </a:lnTo>
                      <a:lnTo>
                        <a:pt x="1982" y="4"/>
                      </a:lnTo>
                      <a:lnTo>
                        <a:pt x="1996" y="1"/>
                      </a:lnTo>
                      <a:lnTo>
                        <a:pt x="201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14">
                  <a:extLst>
                    <a:ext uri="{FF2B5EF4-FFF2-40B4-BE49-F238E27FC236}">
                      <a16:creationId xmlns:a16="http://schemas.microsoft.com/office/drawing/2014/main" id="{C6E306EF-E0ED-4411-8854-F69F0E584D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65118" y="-1253631"/>
                  <a:ext cx="663575" cy="2924175"/>
                </a:xfrm>
                <a:custGeom>
                  <a:avLst/>
                  <a:gdLst>
                    <a:gd name="T0" fmla="*/ 220 w 418"/>
                    <a:gd name="T1" fmla="*/ 0 h 1842"/>
                    <a:gd name="T2" fmla="*/ 253 w 418"/>
                    <a:gd name="T3" fmla="*/ 2 h 1842"/>
                    <a:gd name="T4" fmla="*/ 283 w 418"/>
                    <a:gd name="T5" fmla="*/ 7 h 1842"/>
                    <a:gd name="T6" fmla="*/ 310 w 418"/>
                    <a:gd name="T7" fmla="*/ 16 h 1842"/>
                    <a:gd name="T8" fmla="*/ 333 w 418"/>
                    <a:gd name="T9" fmla="*/ 26 h 1842"/>
                    <a:gd name="T10" fmla="*/ 352 w 418"/>
                    <a:gd name="T11" fmla="*/ 38 h 1842"/>
                    <a:gd name="T12" fmla="*/ 369 w 418"/>
                    <a:gd name="T13" fmla="*/ 53 h 1842"/>
                    <a:gd name="T14" fmla="*/ 382 w 418"/>
                    <a:gd name="T15" fmla="*/ 68 h 1842"/>
                    <a:gd name="T16" fmla="*/ 393 w 418"/>
                    <a:gd name="T17" fmla="*/ 84 h 1842"/>
                    <a:gd name="T18" fmla="*/ 402 w 418"/>
                    <a:gd name="T19" fmla="*/ 100 h 1842"/>
                    <a:gd name="T20" fmla="*/ 409 w 418"/>
                    <a:gd name="T21" fmla="*/ 117 h 1842"/>
                    <a:gd name="T22" fmla="*/ 413 w 418"/>
                    <a:gd name="T23" fmla="*/ 132 h 1842"/>
                    <a:gd name="T24" fmla="*/ 416 w 418"/>
                    <a:gd name="T25" fmla="*/ 146 h 1842"/>
                    <a:gd name="T26" fmla="*/ 418 w 418"/>
                    <a:gd name="T27" fmla="*/ 160 h 1842"/>
                    <a:gd name="T28" fmla="*/ 418 w 418"/>
                    <a:gd name="T29" fmla="*/ 171 h 1842"/>
                    <a:gd name="T30" fmla="*/ 418 w 418"/>
                    <a:gd name="T31" fmla="*/ 1671 h 1842"/>
                    <a:gd name="T32" fmla="*/ 418 w 418"/>
                    <a:gd name="T33" fmla="*/ 1683 h 1842"/>
                    <a:gd name="T34" fmla="*/ 416 w 418"/>
                    <a:gd name="T35" fmla="*/ 1696 h 1842"/>
                    <a:gd name="T36" fmla="*/ 413 w 418"/>
                    <a:gd name="T37" fmla="*/ 1710 h 1842"/>
                    <a:gd name="T38" fmla="*/ 409 w 418"/>
                    <a:gd name="T39" fmla="*/ 1727 h 1842"/>
                    <a:gd name="T40" fmla="*/ 402 w 418"/>
                    <a:gd name="T41" fmla="*/ 1742 h 1842"/>
                    <a:gd name="T42" fmla="*/ 393 w 418"/>
                    <a:gd name="T43" fmla="*/ 1759 h 1842"/>
                    <a:gd name="T44" fmla="*/ 382 w 418"/>
                    <a:gd name="T45" fmla="*/ 1775 h 1842"/>
                    <a:gd name="T46" fmla="*/ 369 w 418"/>
                    <a:gd name="T47" fmla="*/ 1790 h 1842"/>
                    <a:gd name="T48" fmla="*/ 352 w 418"/>
                    <a:gd name="T49" fmla="*/ 1804 h 1842"/>
                    <a:gd name="T50" fmla="*/ 333 w 418"/>
                    <a:gd name="T51" fmla="*/ 1817 h 1842"/>
                    <a:gd name="T52" fmla="*/ 310 w 418"/>
                    <a:gd name="T53" fmla="*/ 1827 h 1842"/>
                    <a:gd name="T54" fmla="*/ 283 w 418"/>
                    <a:gd name="T55" fmla="*/ 1835 h 1842"/>
                    <a:gd name="T56" fmla="*/ 253 w 418"/>
                    <a:gd name="T57" fmla="*/ 1840 h 1842"/>
                    <a:gd name="T58" fmla="*/ 220 w 418"/>
                    <a:gd name="T59" fmla="*/ 1842 h 1842"/>
                    <a:gd name="T60" fmla="*/ 185 w 418"/>
                    <a:gd name="T61" fmla="*/ 1840 h 1842"/>
                    <a:gd name="T62" fmla="*/ 155 w 418"/>
                    <a:gd name="T63" fmla="*/ 1835 h 1842"/>
                    <a:gd name="T64" fmla="*/ 127 w 418"/>
                    <a:gd name="T65" fmla="*/ 1827 h 1842"/>
                    <a:gd name="T66" fmla="*/ 103 w 418"/>
                    <a:gd name="T67" fmla="*/ 1817 h 1842"/>
                    <a:gd name="T68" fmla="*/ 82 w 418"/>
                    <a:gd name="T69" fmla="*/ 1804 h 1842"/>
                    <a:gd name="T70" fmla="*/ 63 w 418"/>
                    <a:gd name="T71" fmla="*/ 1790 h 1842"/>
                    <a:gd name="T72" fmla="*/ 47 w 418"/>
                    <a:gd name="T73" fmla="*/ 1775 h 1842"/>
                    <a:gd name="T74" fmla="*/ 34 w 418"/>
                    <a:gd name="T75" fmla="*/ 1759 h 1842"/>
                    <a:gd name="T76" fmla="*/ 23 w 418"/>
                    <a:gd name="T77" fmla="*/ 1742 h 1842"/>
                    <a:gd name="T78" fmla="*/ 14 w 418"/>
                    <a:gd name="T79" fmla="*/ 1727 h 1842"/>
                    <a:gd name="T80" fmla="*/ 8 w 418"/>
                    <a:gd name="T81" fmla="*/ 1710 h 1842"/>
                    <a:gd name="T82" fmla="*/ 4 w 418"/>
                    <a:gd name="T83" fmla="*/ 1696 h 1842"/>
                    <a:gd name="T84" fmla="*/ 1 w 418"/>
                    <a:gd name="T85" fmla="*/ 1683 h 1842"/>
                    <a:gd name="T86" fmla="*/ 0 w 418"/>
                    <a:gd name="T87" fmla="*/ 1671 h 1842"/>
                    <a:gd name="T88" fmla="*/ 0 w 418"/>
                    <a:gd name="T89" fmla="*/ 171 h 1842"/>
                    <a:gd name="T90" fmla="*/ 1 w 418"/>
                    <a:gd name="T91" fmla="*/ 160 h 1842"/>
                    <a:gd name="T92" fmla="*/ 4 w 418"/>
                    <a:gd name="T93" fmla="*/ 146 h 1842"/>
                    <a:gd name="T94" fmla="*/ 8 w 418"/>
                    <a:gd name="T95" fmla="*/ 132 h 1842"/>
                    <a:gd name="T96" fmla="*/ 14 w 418"/>
                    <a:gd name="T97" fmla="*/ 117 h 1842"/>
                    <a:gd name="T98" fmla="*/ 23 w 418"/>
                    <a:gd name="T99" fmla="*/ 100 h 1842"/>
                    <a:gd name="T100" fmla="*/ 34 w 418"/>
                    <a:gd name="T101" fmla="*/ 84 h 1842"/>
                    <a:gd name="T102" fmla="*/ 47 w 418"/>
                    <a:gd name="T103" fmla="*/ 68 h 1842"/>
                    <a:gd name="T104" fmla="*/ 63 w 418"/>
                    <a:gd name="T105" fmla="*/ 53 h 1842"/>
                    <a:gd name="T106" fmla="*/ 82 w 418"/>
                    <a:gd name="T107" fmla="*/ 38 h 1842"/>
                    <a:gd name="T108" fmla="*/ 103 w 418"/>
                    <a:gd name="T109" fmla="*/ 26 h 1842"/>
                    <a:gd name="T110" fmla="*/ 127 w 418"/>
                    <a:gd name="T111" fmla="*/ 16 h 1842"/>
                    <a:gd name="T112" fmla="*/ 155 w 418"/>
                    <a:gd name="T113" fmla="*/ 7 h 1842"/>
                    <a:gd name="T114" fmla="*/ 185 w 418"/>
                    <a:gd name="T115" fmla="*/ 2 h 1842"/>
                    <a:gd name="T116" fmla="*/ 220 w 418"/>
                    <a:gd name="T117" fmla="*/ 0 h 1842"/>
                    <a:gd name="T118" fmla="*/ 220 w 418"/>
                    <a:gd name="T119" fmla="*/ 0 h 18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18" h="1842">
                      <a:moveTo>
                        <a:pt x="220" y="0"/>
                      </a:moveTo>
                      <a:lnTo>
                        <a:pt x="253" y="2"/>
                      </a:lnTo>
                      <a:lnTo>
                        <a:pt x="283" y="7"/>
                      </a:lnTo>
                      <a:lnTo>
                        <a:pt x="310" y="16"/>
                      </a:lnTo>
                      <a:lnTo>
                        <a:pt x="333" y="26"/>
                      </a:lnTo>
                      <a:lnTo>
                        <a:pt x="352" y="38"/>
                      </a:lnTo>
                      <a:lnTo>
                        <a:pt x="369" y="53"/>
                      </a:lnTo>
                      <a:lnTo>
                        <a:pt x="382" y="68"/>
                      </a:lnTo>
                      <a:lnTo>
                        <a:pt x="393" y="84"/>
                      </a:lnTo>
                      <a:lnTo>
                        <a:pt x="402" y="100"/>
                      </a:lnTo>
                      <a:lnTo>
                        <a:pt x="409" y="117"/>
                      </a:lnTo>
                      <a:lnTo>
                        <a:pt x="413" y="132"/>
                      </a:lnTo>
                      <a:lnTo>
                        <a:pt x="416" y="146"/>
                      </a:lnTo>
                      <a:lnTo>
                        <a:pt x="418" y="160"/>
                      </a:lnTo>
                      <a:lnTo>
                        <a:pt x="418" y="171"/>
                      </a:lnTo>
                      <a:lnTo>
                        <a:pt x="418" y="1671"/>
                      </a:lnTo>
                      <a:lnTo>
                        <a:pt x="418" y="1683"/>
                      </a:lnTo>
                      <a:lnTo>
                        <a:pt x="416" y="1696"/>
                      </a:lnTo>
                      <a:lnTo>
                        <a:pt x="413" y="1710"/>
                      </a:lnTo>
                      <a:lnTo>
                        <a:pt x="409" y="1727"/>
                      </a:lnTo>
                      <a:lnTo>
                        <a:pt x="402" y="1742"/>
                      </a:lnTo>
                      <a:lnTo>
                        <a:pt x="393" y="1759"/>
                      </a:lnTo>
                      <a:lnTo>
                        <a:pt x="382" y="1775"/>
                      </a:lnTo>
                      <a:lnTo>
                        <a:pt x="369" y="1790"/>
                      </a:lnTo>
                      <a:lnTo>
                        <a:pt x="352" y="1804"/>
                      </a:lnTo>
                      <a:lnTo>
                        <a:pt x="333" y="1817"/>
                      </a:lnTo>
                      <a:lnTo>
                        <a:pt x="310" y="1827"/>
                      </a:lnTo>
                      <a:lnTo>
                        <a:pt x="283" y="1835"/>
                      </a:lnTo>
                      <a:lnTo>
                        <a:pt x="253" y="1840"/>
                      </a:lnTo>
                      <a:lnTo>
                        <a:pt x="220" y="1842"/>
                      </a:lnTo>
                      <a:lnTo>
                        <a:pt x="185" y="1840"/>
                      </a:lnTo>
                      <a:lnTo>
                        <a:pt x="155" y="1835"/>
                      </a:lnTo>
                      <a:lnTo>
                        <a:pt x="127" y="1827"/>
                      </a:lnTo>
                      <a:lnTo>
                        <a:pt x="103" y="1817"/>
                      </a:lnTo>
                      <a:lnTo>
                        <a:pt x="82" y="1804"/>
                      </a:lnTo>
                      <a:lnTo>
                        <a:pt x="63" y="1790"/>
                      </a:lnTo>
                      <a:lnTo>
                        <a:pt x="47" y="1775"/>
                      </a:lnTo>
                      <a:lnTo>
                        <a:pt x="34" y="1759"/>
                      </a:lnTo>
                      <a:lnTo>
                        <a:pt x="23" y="1742"/>
                      </a:lnTo>
                      <a:lnTo>
                        <a:pt x="14" y="1727"/>
                      </a:lnTo>
                      <a:lnTo>
                        <a:pt x="8" y="1710"/>
                      </a:lnTo>
                      <a:lnTo>
                        <a:pt x="4" y="1696"/>
                      </a:lnTo>
                      <a:lnTo>
                        <a:pt x="1" y="1683"/>
                      </a:lnTo>
                      <a:lnTo>
                        <a:pt x="0" y="1671"/>
                      </a:lnTo>
                      <a:lnTo>
                        <a:pt x="0" y="171"/>
                      </a:lnTo>
                      <a:lnTo>
                        <a:pt x="1" y="160"/>
                      </a:lnTo>
                      <a:lnTo>
                        <a:pt x="4" y="146"/>
                      </a:lnTo>
                      <a:lnTo>
                        <a:pt x="8" y="132"/>
                      </a:lnTo>
                      <a:lnTo>
                        <a:pt x="14" y="117"/>
                      </a:lnTo>
                      <a:lnTo>
                        <a:pt x="23" y="100"/>
                      </a:lnTo>
                      <a:lnTo>
                        <a:pt x="34" y="84"/>
                      </a:lnTo>
                      <a:lnTo>
                        <a:pt x="47" y="68"/>
                      </a:lnTo>
                      <a:lnTo>
                        <a:pt x="63" y="53"/>
                      </a:lnTo>
                      <a:lnTo>
                        <a:pt x="82" y="38"/>
                      </a:lnTo>
                      <a:lnTo>
                        <a:pt x="103" y="26"/>
                      </a:lnTo>
                      <a:lnTo>
                        <a:pt x="127" y="16"/>
                      </a:lnTo>
                      <a:lnTo>
                        <a:pt x="155" y="7"/>
                      </a:lnTo>
                      <a:lnTo>
                        <a:pt x="185" y="2"/>
                      </a:lnTo>
                      <a:lnTo>
                        <a:pt x="220" y="0"/>
                      </a:lnTo>
                      <a:lnTo>
                        <a:pt x="22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9ECCDC18-4615-47D1-BC37-E2DFC3E93219}"/>
                  </a:ext>
                </a:extLst>
              </p:cNvPr>
              <p:cNvGrpSpPr/>
              <p:nvPr/>
            </p:nvGrpSpPr>
            <p:grpSpPr>
              <a:xfrm>
                <a:off x="174988" y="5555655"/>
                <a:ext cx="202374" cy="200418"/>
                <a:chOff x="5929313" y="3262313"/>
                <a:chExt cx="328613" cy="325438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7" name="Freeform 11">
                  <a:extLst>
                    <a:ext uri="{FF2B5EF4-FFF2-40B4-BE49-F238E27FC236}">
                      <a16:creationId xmlns:a16="http://schemas.microsoft.com/office/drawing/2014/main" id="{72AB26D3-5D8B-4E70-AF12-6CCAEC2474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929313" y="3262313"/>
                  <a:ext cx="328613" cy="325438"/>
                </a:xfrm>
                <a:custGeom>
                  <a:avLst/>
                  <a:gdLst>
                    <a:gd name="T0" fmla="*/ 413 w 3309"/>
                    <a:gd name="T1" fmla="*/ 1638 h 3277"/>
                    <a:gd name="T2" fmla="*/ 413 w 3309"/>
                    <a:gd name="T3" fmla="*/ 3072 h 3277"/>
                    <a:gd name="T4" fmla="*/ 2896 w 3309"/>
                    <a:gd name="T5" fmla="*/ 3072 h 3277"/>
                    <a:gd name="T6" fmla="*/ 2896 w 3309"/>
                    <a:gd name="T7" fmla="*/ 1638 h 3277"/>
                    <a:gd name="T8" fmla="*/ 413 w 3309"/>
                    <a:gd name="T9" fmla="*/ 1638 h 3277"/>
                    <a:gd name="T10" fmla="*/ 0 w 3309"/>
                    <a:gd name="T11" fmla="*/ 0 h 3277"/>
                    <a:gd name="T12" fmla="*/ 827 w 3309"/>
                    <a:gd name="T13" fmla="*/ 0 h 3277"/>
                    <a:gd name="T14" fmla="*/ 827 w 3309"/>
                    <a:gd name="T15" fmla="*/ 1331 h 3277"/>
                    <a:gd name="T16" fmla="*/ 2482 w 3309"/>
                    <a:gd name="T17" fmla="*/ 1331 h 3277"/>
                    <a:gd name="T18" fmla="*/ 2482 w 3309"/>
                    <a:gd name="T19" fmla="*/ 0 h 3277"/>
                    <a:gd name="T20" fmla="*/ 2688 w 3309"/>
                    <a:gd name="T21" fmla="*/ 0 h 3277"/>
                    <a:gd name="T22" fmla="*/ 3309 w 3309"/>
                    <a:gd name="T23" fmla="*/ 615 h 3277"/>
                    <a:gd name="T24" fmla="*/ 3309 w 3309"/>
                    <a:gd name="T25" fmla="*/ 3277 h 3277"/>
                    <a:gd name="T26" fmla="*/ 0 w 3309"/>
                    <a:gd name="T27" fmla="*/ 3277 h 3277"/>
                    <a:gd name="T28" fmla="*/ 0 w 3309"/>
                    <a:gd name="T29" fmla="*/ 0 h 32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09" h="3277">
                      <a:moveTo>
                        <a:pt x="413" y="1638"/>
                      </a:moveTo>
                      <a:lnTo>
                        <a:pt x="413" y="3072"/>
                      </a:lnTo>
                      <a:lnTo>
                        <a:pt x="2896" y="3072"/>
                      </a:lnTo>
                      <a:lnTo>
                        <a:pt x="2896" y="1638"/>
                      </a:lnTo>
                      <a:lnTo>
                        <a:pt x="413" y="1638"/>
                      </a:lnTo>
                      <a:close/>
                      <a:moveTo>
                        <a:pt x="0" y="0"/>
                      </a:moveTo>
                      <a:lnTo>
                        <a:pt x="827" y="0"/>
                      </a:lnTo>
                      <a:lnTo>
                        <a:pt x="827" y="1331"/>
                      </a:lnTo>
                      <a:lnTo>
                        <a:pt x="2482" y="1331"/>
                      </a:lnTo>
                      <a:lnTo>
                        <a:pt x="2482" y="0"/>
                      </a:lnTo>
                      <a:lnTo>
                        <a:pt x="2688" y="0"/>
                      </a:lnTo>
                      <a:lnTo>
                        <a:pt x="3309" y="615"/>
                      </a:lnTo>
                      <a:lnTo>
                        <a:pt x="3309" y="3277"/>
                      </a:lnTo>
                      <a:lnTo>
                        <a:pt x="0" y="32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8" name="Rectangle 12">
                  <a:extLst>
                    <a:ext uri="{FF2B5EF4-FFF2-40B4-BE49-F238E27FC236}">
                      <a16:creationId xmlns:a16="http://schemas.microsoft.com/office/drawing/2014/main" id="{CC920F70-B9E7-424C-AB28-39DE9FF54B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1226" y="3444875"/>
                  <a:ext cx="204788" cy="2063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" name="Rectangle 13">
                  <a:extLst>
                    <a:ext uri="{FF2B5EF4-FFF2-40B4-BE49-F238E27FC236}">
                      <a16:creationId xmlns:a16="http://schemas.microsoft.com/office/drawing/2014/main" id="{572CE3AF-0D25-4485-996E-3721D3CAA5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1226" y="3486150"/>
                  <a:ext cx="204788" cy="2063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" name="Rectangle 14">
                  <a:extLst>
                    <a:ext uri="{FF2B5EF4-FFF2-40B4-BE49-F238E27FC236}">
                      <a16:creationId xmlns:a16="http://schemas.microsoft.com/office/drawing/2014/main" id="{AFB84DC5-76C2-4BC5-ACBA-CA674D2BF4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1226" y="3527425"/>
                  <a:ext cx="204788" cy="1905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" name="Rectangle 15">
                  <a:extLst>
                    <a:ext uri="{FF2B5EF4-FFF2-40B4-BE49-F238E27FC236}">
                      <a16:creationId xmlns:a16="http://schemas.microsoft.com/office/drawing/2014/main" id="{87EB8FE6-B180-4F0B-B71D-5D3C8DB969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3463" y="3282950"/>
                  <a:ext cx="41275" cy="92075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48" name="Freeform 20">
                <a:extLst>
                  <a:ext uri="{FF2B5EF4-FFF2-40B4-BE49-F238E27FC236}">
                    <a16:creationId xmlns:a16="http://schemas.microsoft.com/office/drawing/2014/main" id="{B0508F43-19B1-4B52-8A44-44D13EC79F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746" y="5158141"/>
                <a:ext cx="222858" cy="222598"/>
              </a:xfrm>
              <a:custGeom>
                <a:avLst/>
                <a:gdLst>
                  <a:gd name="T0" fmla="*/ 1449 w 3440"/>
                  <a:gd name="T1" fmla="*/ 1218 h 3436"/>
                  <a:gd name="T2" fmla="*/ 1219 w 3440"/>
                  <a:gd name="T3" fmla="*/ 1449 h 3436"/>
                  <a:gd name="T4" fmla="*/ 1152 w 3440"/>
                  <a:gd name="T5" fmla="*/ 1780 h 3436"/>
                  <a:gd name="T6" fmla="*/ 1280 w 3440"/>
                  <a:gd name="T7" fmla="*/ 2086 h 3436"/>
                  <a:gd name="T8" fmla="*/ 1552 w 3440"/>
                  <a:gd name="T9" fmla="*/ 2269 h 3436"/>
                  <a:gd name="T10" fmla="*/ 1893 w 3440"/>
                  <a:gd name="T11" fmla="*/ 2269 h 3436"/>
                  <a:gd name="T12" fmla="*/ 2166 w 3440"/>
                  <a:gd name="T13" fmla="*/ 2086 h 3436"/>
                  <a:gd name="T14" fmla="*/ 2294 w 3440"/>
                  <a:gd name="T15" fmla="*/ 1780 h 3436"/>
                  <a:gd name="T16" fmla="*/ 2227 w 3440"/>
                  <a:gd name="T17" fmla="*/ 1449 h 3436"/>
                  <a:gd name="T18" fmla="*/ 1996 w 3440"/>
                  <a:gd name="T19" fmla="*/ 1218 h 3436"/>
                  <a:gd name="T20" fmla="*/ 1727 w 3440"/>
                  <a:gd name="T21" fmla="*/ 0 h 3436"/>
                  <a:gd name="T22" fmla="*/ 1975 w 3440"/>
                  <a:gd name="T23" fmla="*/ 38 h 3436"/>
                  <a:gd name="T24" fmla="*/ 2010 w 3440"/>
                  <a:gd name="T25" fmla="*/ 197 h 3436"/>
                  <a:gd name="T26" fmla="*/ 2129 w 3440"/>
                  <a:gd name="T27" fmla="*/ 416 h 3436"/>
                  <a:gd name="T28" fmla="*/ 2360 w 3440"/>
                  <a:gd name="T29" fmla="*/ 512 h 3436"/>
                  <a:gd name="T30" fmla="*/ 2603 w 3440"/>
                  <a:gd name="T31" fmla="*/ 443 h 3436"/>
                  <a:gd name="T32" fmla="*/ 2739 w 3440"/>
                  <a:gd name="T33" fmla="*/ 357 h 3436"/>
                  <a:gd name="T34" fmla="*/ 3007 w 3440"/>
                  <a:gd name="T35" fmla="*/ 578 h 3436"/>
                  <a:gd name="T36" fmla="*/ 3082 w 3440"/>
                  <a:gd name="T37" fmla="*/ 749 h 3436"/>
                  <a:gd name="T38" fmla="*/ 2963 w 3440"/>
                  <a:gd name="T39" fmla="*/ 920 h 3436"/>
                  <a:gd name="T40" fmla="*/ 2949 w 3440"/>
                  <a:gd name="T41" fmla="*/ 1166 h 3436"/>
                  <a:gd name="T42" fmla="*/ 3103 w 3440"/>
                  <a:gd name="T43" fmla="*/ 1379 h 3436"/>
                  <a:gd name="T44" fmla="*/ 3340 w 3440"/>
                  <a:gd name="T45" fmla="*/ 1445 h 3436"/>
                  <a:gd name="T46" fmla="*/ 3430 w 3440"/>
                  <a:gd name="T47" fmla="*/ 1527 h 3436"/>
                  <a:gd name="T48" fmla="*/ 3415 w 3440"/>
                  <a:gd name="T49" fmla="*/ 1958 h 3436"/>
                  <a:gd name="T50" fmla="*/ 3307 w 3440"/>
                  <a:gd name="T51" fmla="*/ 2002 h 3436"/>
                  <a:gd name="T52" fmla="*/ 3060 w 3440"/>
                  <a:gd name="T53" fmla="*/ 2092 h 3436"/>
                  <a:gd name="T54" fmla="*/ 2931 w 3440"/>
                  <a:gd name="T55" fmla="*/ 2317 h 3436"/>
                  <a:gd name="T56" fmla="*/ 2972 w 3440"/>
                  <a:gd name="T57" fmla="*/ 2562 h 3436"/>
                  <a:gd name="T58" fmla="*/ 3081 w 3440"/>
                  <a:gd name="T59" fmla="*/ 2716 h 3436"/>
                  <a:gd name="T60" fmla="*/ 2931 w 3440"/>
                  <a:gd name="T61" fmla="*/ 2939 h 3436"/>
                  <a:gd name="T62" fmla="*/ 2707 w 3440"/>
                  <a:gd name="T63" fmla="*/ 3087 h 3436"/>
                  <a:gd name="T64" fmla="*/ 2554 w 3440"/>
                  <a:gd name="T65" fmla="*/ 2982 h 3436"/>
                  <a:gd name="T66" fmla="*/ 2308 w 3440"/>
                  <a:gd name="T67" fmla="*/ 2939 h 3436"/>
                  <a:gd name="T68" fmla="*/ 2079 w 3440"/>
                  <a:gd name="T69" fmla="*/ 3069 h 3436"/>
                  <a:gd name="T70" fmla="*/ 1992 w 3440"/>
                  <a:gd name="T71" fmla="*/ 3327 h 3436"/>
                  <a:gd name="T72" fmla="*/ 1907 w 3440"/>
                  <a:gd name="T73" fmla="*/ 3426 h 3436"/>
                  <a:gd name="T74" fmla="*/ 1481 w 3440"/>
                  <a:gd name="T75" fmla="*/ 3411 h 3436"/>
                  <a:gd name="T76" fmla="*/ 1435 w 3440"/>
                  <a:gd name="T77" fmla="*/ 3281 h 3436"/>
                  <a:gd name="T78" fmla="*/ 1341 w 3440"/>
                  <a:gd name="T79" fmla="*/ 3051 h 3436"/>
                  <a:gd name="T80" fmla="*/ 1122 w 3440"/>
                  <a:gd name="T81" fmla="*/ 2929 h 3436"/>
                  <a:gd name="T82" fmla="*/ 873 w 3440"/>
                  <a:gd name="T83" fmla="*/ 2971 h 3436"/>
                  <a:gd name="T84" fmla="*/ 720 w 3440"/>
                  <a:gd name="T85" fmla="*/ 3078 h 3436"/>
                  <a:gd name="T86" fmla="*/ 499 w 3440"/>
                  <a:gd name="T87" fmla="*/ 2929 h 3436"/>
                  <a:gd name="T88" fmla="*/ 351 w 3440"/>
                  <a:gd name="T89" fmla="*/ 2706 h 3436"/>
                  <a:gd name="T90" fmla="*/ 459 w 3440"/>
                  <a:gd name="T91" fmla="*/ 2553 h 3436"/>
                  <a:gd name="T92" fmla="*/ 500 w 3440"/>
                  <a:gd name="T93" fmla="*/ 2311 h 3436"/>
                  <a:gd name="T94" fmla="*/ 369 w 3440"/>
                  <a:gd name="T95" fmla="*/ 2082 h 3436"/>
                  <a:gd name="T96" fmla="*/ 123 w 3440"/>
                  <a:gd name="T97" fmla="*/ 1993 h 3436"/>
                  <a:gd name="T98" fmla="*/ 16 w 3440"/>
                  <a:gd name="T99" fmla="*/ 1928 h 3436"/>
                  <a:gd name="T100" fmla="*/ 12 w 3440"/>
                  <a:gd name="T101" fmla="*/ 1518 h 3436"/>
                  <a:gd name="T102" fmla="*/ 88 w 3440"/>
                  <a:gd name="T103" fmla="*/ 1435 h 3436"/>
                  <a:gd name="T104" fmla="*/ 339 w 3440"/>
                  <a:gd name="T105" fmla="*/ 1370 h 3436"/>
                  <a:gd name="T106" fmla="*/ 499 w 3440"/>
                  <a:gd name="T107" fmla="*/ 1160 h 3436"/>
                  <a:gd name="T108" fmla="*/ 486 w 3440"/>
                  <a:gd name="T109" fmla="*/ 912 h 3436"/>
                  <a:gd name="T110" fmla="*/ 365 w 3440"/>
                  <a:gd name="T111" fmla="*/ 739 h 3436"/>
                  <a:gd name="T112" fmla="*/ 442 w 3440"/>
                  <a:gd name="T113" fmla="*/ 567 h 3436"/>
                  <a:gd name="T114" fmla="*/ 714 w 3440"/>
                  <a:gd name="T115" fmla="*/ 347 h 3436"/>
                  <a:gd name="T116" fmla="*/ 849 w 3440"/>
                  <a:gd name="T117" fmla="*/ 433 h 3436"/>
                  <a:gd name="T118" fmla="*/ 1090 w 3440"/>
                  <a:gd name="T119" fmla="*/ 500 h 3436"/>
                  <a:gd name="T120" fmla="*/ 1329 w 3440"/>
                  <a:gd name="T121" fmla="*/ 399 h 3436"/>
                  <a:gd name="T122" fmla="*/ 1447 w 3440"/>
                  <a:gd name="T123" fmla="*/ 156 h 3436"/>
                  <a:gd name="T124" fmla="*/ 1509 w 3440"/>
                  <a:gd name="T125" fmla="*/ 16 h 3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440" h="3436">
                    <a:moveTo>
                      <a:pt x="1723" y="1148"/>
                    </a:moveTo>
                    <a:lnTo>
                      <a:pt x="1664" y="1152"/>
                    </a:lnTo>
                    <a:lnTo>
                      <a:pt x="1607" y="1160"/>
                    </a:lnTo>
                    <a:lnTo>
                      <a:pt x="1552" y="1175"/>
                    </a:lnTo>
                    <a:lnTo>
                      <a:pt x="1500" y="1194"/>
                    </a:lnTo>
                    <a:lnTo>
                      <a:pt x="1449" y="1218"/>
                    </a:lnTo>
                    <a:lnTo>
                      <a:pt x="1402" y="1246"/>
                    </a:lnTo>
                    <a:lnTo>
                      <a:pt x="1358" y="1280"/>
                    </a:lnTo>
                    <a:lnTo>
                      <a:pt x="1318" y="1317"/>
                    </a:lnTo>
                    <a:lnTo>
                      <a:pt x="1280" y="1358"/>
                    </a:lnTo>
                    <a:lnTo>
                      <a:pt x="1247" y="1402"/>
                    </a:lnTo>
                    <a:lnTo>
                      <a:pt x="1219" y="1449"/>
                    </a:lnTo>
                    <a:lnTo>
                      <a:pt x="1194" y="1498"/>
                    </a:lnTo>
                    <a:lnTo>
                      <a:pt x="1174" y="1551"/>
                    </a:lnTo>
                    <a:lnTo>
                      <a:pt x="1161" y="1607"/>
                    </a:lnTo>
                    <a:lnTo>
                      <a:pt x="1152" y="1663"/>
                    </a:lnTo>
                    <a:lnTo>
                      <a:pt x="1149" y="1721"/>
                    </a:lnTo>
                    <a:lnTo>
                      <a:pt x="1152" y="1780"/>
                    </a:lnTo>
                    <a:lnTo>
                      <a:pt x="1161" y="1837"/>
                    </a:lnTo>
                    <a:lnTo>
                      <a:pt x="1174" y="1891"/>
                    </a:lnTo>
                    <a:lnTo>
                      <a:pt x="1194" y="1944"/>
                    </a:lnTo>
                    <a:lnTo>
                      <a:pt x="1219" y="1994"/>
                    </a:lnTo>
                    <a:lnTo>
                      <a:pt x="1247" y="2042"/>
                    </a:lnTo>
                    <a:lnTo>
                      <a:pt x="1280" y="2086"/>
                    </a:lnTo>
                    <a:lnTo>
                      <a:pt x="1318" y="2127"/>
                    </a:lnTo>
                    <a:lnTo>
                      <a:pt x="1358" y="2164"/>
                    </a:lnTo>
                    <a:lnTo>
                      <a:pt x="1402" y="2196"/>
                    </a:lnTo>
                    <a:lnTo>
                      <a:pt x="1449" y="2226"/>
                    </a:lnTo>
                    <a:lnTo>
                      <a:pt x="1500" y="2250"/>
                    </a:lnTo>
                    <a:lnTo>
                      <a:pt x="1552" y="2269"/>
                    </a:lnTo>
                    <a:lnTo>
                      <a:pt x="1607" y="2283"/>
                    </a:lnTo>
                    <a:lnTo>
                      <a:pt x="1664" y="2292"/>
                    </a:lnTo>
                    <a:lnTo>
                      <a:pt x="1723" y="2295"/>
                    </a:lnTo>
                    <a:lnTo>
                      <a:pt x="1782" y="2292"/>
                    </a:lnTo>
                    <a:lnTo>
                      <a:pt x="1838" y="2283"/>
                    </a:lnTo>
                    <a:lnTo>
                      <a:pt x="1893" y="2269"/>
                    </a:lnTo>
                    <a:lnTo>
                      <a:pt x="1946" y="2250"/>
                    </a:lnTo>
                    <a:lnTo>
                      <a:pt x="1996" y="2226"/>
                    </a:lnTo>
                    <a:lnTo>
                      <a:pt x="2044" y="2196"/>
                    </a:lnTo>
                    <a:lnTo>
                      <a:pt x="2088" y="2164"/>
                    </a:lnTo>
                    <a:lnTo>
                      <a:pt x="2128" y="2127"/>
                    </a:lnTo>
                    <a:lnTo>
                      <a:pt x="2166" y="2086"/>
                    </a:lnTo>
                    <a:lnTo>
                      <a:pt x="2198" y="2042"/>
                    </a:lnTo>
                    <a:lnTo>
                      <a:pt x="2227" y="1994"/>
                    </a:lnTo>
                    <a:lnTo>
                      <a:pt x="2251" y="1944"/>
                    </a:lnTo>
                    <a:lnTo>
                      <a:pt x="2271" y="1891"/>
                    </a:lnTo>
                    <a:lnTo>
                      <a:pt x="2285" y="1837"/>
                    </a:lnTo>
                    <a:lnTo>
                      <a:pt x="2294" y="1780"/>
                    </a:lnTo>
                    <a:lnTo>
                      <a:pt x="2296" y="1721"/>
                    </a:lnTo>
                    <a:lnTo>
                      <a:pt x="2294" y="1663"/>
                    </a:lnTo>
                    <a:lnTo>
                      <a:pt x="2285" y="1607"/>
                    </a:lnTo>
                    <a:lnTo>
                      <a:pt x="2271" y="1551"/>
                    </a:lnTo>
                    <a:lnTo>
                      <a:pt x="2251" y="1498"/>
                    </a:lnTo>
                    <a:lnTo>
                      <a:pt x="2227" y="1449"/>
                    </a:lnTo>
                    <a:lnTo>
                      <a:pt x="2198" y="1402"/>
                    </a:lnTo>
                    <a:lnTo>
                      <a:pt x="2166" y="1358"/>
                    </a:lnTo>
                    <a:lnTo>
                      <a:pt x="2128" y="1317"/>
                    </a:lnTo>
                    <a:lnTo>
                      <a:pt x="2088" y="1280"/>
                    </a:lnTo>
                    <a:lnTo>
                      <a:pt x="2044" y="1246"/>
                    </a:lnTo>
                    <a:lnTo>
                      <a:pt x="1996" y="1218"/>
                    </a:lnTo>
                    <a:lnTo>
                      <a:pt x="1946" y="1194"/>
                    </a:lnTo>
                    <a:lnTo>
                      <a:pt x="1893" y="1175"/>
                    </a:lnTo>
                    <a:lnTo>
                      <a:pt x="1838" y="1160"/>
                    </a:lnTo>
                    <a:lnTo>
                      <a:pt x="1782" y="1152"/>
                    </a:lnTo>
                    <a:lnTo>
                      <a:pt x="1723" y="1148"/>
                    </a:lnTo>
                    <a:close/>
                    <a:moveTo>
                      <a:pt x="1727" y="0"/>
                    </a:moveTo>
                    <a:lnTo>
                      <a:pt x="1727" y="0"/>
                    </a:lnTo>
                    <a:lnTo>
                      <a:pt x="1824" y="3"/>
                    </a:lnTo>
                    <a:lnTo>
                      <a:pt x="1921" y="11"/>
                    </a:lnTo>
                    <a:lnTo>
                      <a:pt x="1941" y="16"/>
                    </a:lnTo>
                    <a:lnTo>
                      <a:pt x="1960" y="25"/>
                    </a:lnTo>
                    <a:lnTo>
                      <a:pt x="1975" y="38"/>
                    </a:lnTo>
                    <a:lnTo>
                      <a:pt x="1989" y="52"/>
                    </a:lnTo>
                    <a:lnTo>
                      <a:pt x="1998" y="70"/>
                    </a:lnTo>
                    <a:lnTo>
                      <a:pt x="2004" y="90"/>
                    </a:lnTo>
                    <a:lnTo>
                      <a:pt x="2005" y="111"/>
                    </a:lnTo>
                    <a:lnTo>
                      <a:pt x="2005" y="155"/>
                    </a:lnTo>
                    <a:lnTo>
                      <a:pt x="2010" y="197"/>
                    </a:lnTo>
                    <a:lnTo>
                      <a:pt x="2020" y="239"/>
                    </a:lnTo>
                    <a:lnTo>
                      <a:pt x="2033" y="279"/>
                    </a:lnTo>
                    <a:lnTo>
                      <a:pt x="2051" y="317"/>
                    </a:lnTo>
                    <a:lnTo>
                      <a:pt x="2073" y="353"/>
                    </a:lnTo>
                    <a:lnTo>
                      <a:pt x="2099" y="385"/>
                    </a:lnTo>
                    <a:lnTo>
                      <a:pt x="2129" y="416"/>
                    </a:lnTo>
                    <a:lnTo>
                      <a:pt x="2162" y="442"/>
                    </a:lnTo>
                    <a:lnTo>
                      <a:pt x="2198" y="465"/>
                    </a:lnTo>
                    <a:lnTo>
                      <a:pt x="2237" y="484"/>
                    </a:lnTo>
                    <a:lnTo>
                      <a:pt x="2277" y="498"/>
                    </a:lnTo>
                    <a:lnTo>
                      <a:pt x="2318" y="507"/>
                    </a:lnTo>
                    <a:lnTo>
                      <a:pt x="2360" y="512"/>
                    </a:lnTo>
                    <a:lnTo>
                      <a:pt x="2403" y="511"/>
                    </a:lnTo>
                    <a:lnTo>
                      <a:pt x="2446" y="505"/>
                    </a:lnTo>
                    <a:lnTo>
                      <a:pt x="2488" y="496"/>
                    </a:lnTo>
                    <a:lnTo>
                      <a:pt x="2528" y="482"/>
                    </a:lnTo>
                    <a:lnTo>
                      <a:pt x="2567" y="464"/>
                    </a:lnTo>
                    <a:lnTo>
                      <a:pt x="2603" y="443"/>
                    </a:lnTo>
                    <a:lnTo>
                      <a:pt x="2636" y="417"/>
                    </a:lnTo>
                    <a:lnTo>
                      <a:pt x="2667" y="389"/>
                    </a:lnTo>
                    <a:lnTo>
                      <a:pt x="2683" y="374"/>
                    </a:lnTo>
                    <a:lnTo>
                      <a:pt x="2700" y="364"/>
                    </a:lnTo>
                    <a:lnTo>
                      <a:pt x="2719" y="358"/>
                    </a:lnTo>
                    <a:lnTo>
                      <a:pt x="2739" y="357"/>
                    </a:lnTo>
                    <a:lnTo>
                      <a:pt x="2760" y="359"/>
                    </a:lnTo>
                    <a:lnTo>
                      <a:pt x="2779" y="367"/>
                    </a:lnTo>
                    <a:lnTo>
                      <a:pt x="2797" y="378"/>
                    </a:lnTo>
                    <a:lnTo>
                      <a:pt x="2871" y="440"/>
                    </a:lnTo>
                    <a:lnTo>
                      <a:pt x="2940" y="507"/>
                    </a:lnTo>
                    <a:lnTo>
                      <a:pt x="3007" y="578"/>
                    </a:lnTo>
                    <a:lnTo>
                      <a:pt x="3070" y="652"/>
                    </a:lnTo>
                    <a:lnTo>
                      <a:pt x="3080" y="670"/>
                    </a:lnTo>
                    <a:lnTo>
                      <a:pt x="3088" y="689"/>
                    </a:lnTo>
                    <a:lnTo>
                      <a:pt x="3090" y="709"/>
                    </a:lnTo>
                    <a:lnTo>
                      <a:pt x="3089" y="729"/>
                    </a:lnTo>
                    <a:lnTo>
                      <a:pt x="3082" y="749"/>
                    </a:lnTo>
                    <a:lnTo>
                      <a:pt x="3073" y="767"/>
                    </a:lnTo>
                    <a:lnTo>
                      <a:pt x="3059" y="783"/>
                    </a:lnTo>
                    <a:lnTo>
                      <a:pt x="3029" y="813"/>
                    </a:lnTo>
                    <a:lnTo>
                      <a:pt x="3002" y="847"/>
                    </a:lnTo>
                    <a:lnTo>
                      <a:pt x="2981" y="883"/>
                    </a:lnTo>
                    <a:lnTo>
                      <a:pt x="2963" y="920"/>
                    </a:lnTo>
                    <a:lnTo>
                      <a:pt x="2950" y="960"/>
                    </a:lnTo>
                    <a:lnTo>
                      <a:pt x="2940" y="1000"/>
                    </a:lnTo>
                    <a:lnTo>
                      <a:pt x="2936" y="1042"/>
                    </a:lnTo>
                    <a:lnTo>
                      <a:pt x="2935" y="1083"/>
                    </a:lnTo>
                    <a:lnTo>
                      <a:pt x="2940" y="1125"/>
                    </a:lnTo>
                    <a:lnTo>
                      <a:pt x="2949" y="1166"/>
                    </a:lnTo>
                    <a:lnTo>
                      <a:pt x="2962" y="1207"/>
                    </a:lnTo>
                    <a:lnTo>
                      <a:pt x="2982" y="1248"/>
                    </a:lnTo>
                    <a:lnTo>
                      <a:pt x="3008" y="1286"/>
                    </a:lnTo>
                    <a:lnTo>
                      <a:pt x="3036" y="1321"/>
                    </a:lnTo>
                    <a:lnTo>
                      <a:pt x="3069" y="1351"/>
                    </a:lnTo>
                    <a:lnTo>
                      <a:pt x="3103" y="1379"/>
                    </a:lnTo>
                    <a:lnTo>
                      <a:pt x="3142" y="1401"/>
                    </a:lnTo>
                    <a:lnTo>
                      <a:pt x="3183" y="1418"/>
                    </a:lnTo>
                    <a:lnTo>
                      <a:pt x="3228" y="1432"/>
                    </a:lnTo>
                    <a:lnTo>
                      <a:pt x="3273" y="1440"/>
                    </a:lnTo>
                    <a:lnTo>
                      <a:pt x="3319" y="1443"/>
                    </a:lnTo>
                    <a:lnTo>
                      <a:pt x="3340" y="1445"/>
                    </a:lnTo>
                    <a:lnTo>
                      <a:pt x="3361" y="1451"/>
                    </a:lnTo>
                    <a:lnTo>
                      <a:pt x="3381" y="1461"/>
                    </a:lnTo>
                    <a:lnTo>
                      <a:pt x="3399" y="1473"/>
                    </a:lnTo>
                    <a:lnTo>
                      <a:pt x="3414" y="1489"/>
                    </a:lnTo>
                    <a:lnTo>
                      <a:pt x="3424" y="1507"/>
                    </a:lnTo>
                    <a:lnTo>
                      <a:pt x="3430" y="1527"/>
                    </a:lnTo>
                    <a:lnTo>
                      <a:pt x="3438" y="1624"/>
                    </a:lnTo>
                    <a:lnTo>
                      <a:pt x="3440" y="1723"/>
                    </a:lnTo>
                    <a:lnTo>
                      <a:pt x="3437" y="1821"/>
                    </a:lnTo>
                    <a:lnTo>
                      <a:pt x="3429" y="1918"/>
                    </a:lnTo>
                    <a:lnTo>
                      <a:pt x="3424" y="1939"/>
                    </a:lnTo>
                    <a:lnTo>
                      <a:pt x="3415" y="1958"/>
                    </a:lnTo>
                    <a:lnTo>
                      <a:pt x="3402" y="1973"/>
                    </a:lnTo>
                    <a:lnTo>
                      <a:pt x="3387" y="1986"/>
                    </a:lnTo>
                    <a:lnTo>
                      <a:pt x="3369" y="1995"/>
                    </a:lnTo>
                    <a:lnTo>
                      <a:pt x="3349" y="2002"/>
                    </a:lnTo>
                    <a:lnTo>
                      <a:pt x="3329" y="2002"/>
                    </a:lnTo>
                    <a:lnTo>
                      <a:pt x="3307" y="2002"/>
                    </a:lnTo>
                    <a:lnTo>
                      <a:pt x="3261" y="2004"/>
                    </a:lnTo>
                    <a:lnTo>
                      <a:pt x="3217" y="2012"/>
                    </a:lnTo>
                    <a:lnTo>
                      <a:pt x="3175" y="2026"/>
                    </a:lnTo>
                    <a:lnTo>
                      <a:pt x="3134" y="2044"/>
                    </a:lnTo>
                    <a:lnTo>
                      <a:pt x="3096" y="2066"/>
                    </a:lnTo>
                    <a:lnTo>
                      <a:pt x="3060" y="2092"/>
                    </a:lnTo>
                    <a:lnTo>
                      <a:pt x="3028" y="2123"/>
                    </a:lnTo>
                    <a:lnTo>
                      <a:pt x="2999" y="2156"/>
                    </a:lnTo>
                    <a:lnTo>
                      <a:pt x="2975" y="2194"/>
                    </a:lnTo>
                    <a:lnTo>
                      <a:pt x="2955" y="2234"/>
                    </a:lnTo>
                    <a:lnTo>
                      <a:pt x="2940" y="2275"/>
                    </a:lnTo>
                    <a:lnTo>
                      <a:pt x="2931" y="2317"/>
                    </a:lnTo>
                    <a:lnTo>
                      <a:pt x="2927" y="2359"/>
                    </a:lnTo>
                    <a:lnTo>
                      <a:pt x="2927" y="2401"/>
                    </a:lnTo>
                    <a:lnTo>
                      <a:pt x="2931" y="2443"/>
                    </a:lnTo>
                    <a:lnTo>
                      <a:pt x="2940" y="2484"/>
                    </a:lnTo>
                    <a:lnTo>
                      <a:pt x="2954" y="2524"/>
                    </a:lnTo>
                    <a:lnTo>
                      <a:pt x="2972" y="2562"/>
                    </a:lnTo>
                    <a:lnTo>
                      <a:pt x="2994" y="2599"/>
                    </a:lnTo>
                    <a:lnTo>
                      <a:pt x="3020" y="2632"/>
                    </a:lnTo>
                    <a:lnTo>
                      <a:pt x="3052" y="2663"/>
                    </a:lnTo>
                    <a:lnTo>
                      <a:pt x="3066" y="2679"/>
                    </a:lnTo>
                    <a:lnTo>
                      <a:pt x="3075" y="2696"/>
                    </a:lnTo>
                    <a:lnTo>
                      <a:pt x="3081" y="2716"/>
                    </a:lnTo>
                    <a:lnTo>
                      <a:pt x="3082" y="2736"/>
                    </a:lnTo>
                    <a:lnTo>
                      <a:pt x="3080" y="2756"/>
                    </a:lnTo>
                    <a:lnTo>
                      <a:pt x="3073" y="2776"/>
                    </a:lnTo>
                    <a:lnTo>
                      <a:pt x="3061" y="2794"/>
                    </a:lnTo>
                    <a:lnTo>
                      <a:pt x="2998" y="2868"/>
                    </a:lnTo>
                    <a:lnTo>
                      <a:pt x="2931" y="2939"/>
                    </a:lnTo>
                    <a:lnTo>
                      <a:pt x="2858" y="3005"/>
                    </a:lnTo>
                    <a:lnTo>
                      <a:pt x="2784" y="3068"/>
                    </a:lnTo>
                    <a:lnTo>
                      <a:pt x="2766" y="3079"/>
                    </a:lnTo>
                    <a:lnTo>
                      <a:pt x="2747" y="3086"/>
                    </a:lnTo>
                    <a:lnTo>
                      <a:pt x="2727" y="3088"/>
                    </a:lnTo>
                    <a:lnTo>
                      <a:pt x="2707" y="3087"/>
                    </a:lnTo>
                    <a:lnTo>
                      <a:pt x="2687" y="3081"/>
                    </a:lnTo>
                    <a:lnTo>
                      <a:pt x="2670" y="3072"/>
                    </a:lnTo>
                    <a:lnTo>
                      <a:pt x="2653" y="3058"/>
                    </a:lnTo>
                    <a:lnTo>
                      <a:pt x="2624" y="3028"/>
                    </a:lnTo>
                    <a:lnTo>
                      <a:pt x="2591" y="3003"/>
                    </a:lnTo>
                    <a:lnTo>
                      <a:pt x="2554" y="2982"/>
                    </a:lnTo>
                    <a:lnTo>
                      <a:pt x="2516" y="2964"/>
                    </a:lnTo>
                    <a:lnTo>
                      <a:pt x="2476" y="2951"/>
                    </a:lnTo>
                    <a:lnTo>
                      <a:pt x="2434" y="2941"/>
                    </a:lnTo>
                    <a:lnTo>
                      <a:pt x="2392" y="2936"/>
                    </a:lnTo>
                    <a:lnTo>
                      <a:pt x="2350" y="2935"/>
                    </a:lnTo>
                    <a:lnTo>
                      <a:pt x="2308" y="2939"/>
                    </a:lnTo>
                    <a:lnTo>
                      <a:pt x="2267" y="2948"/>
                    </a:lnTo>
                    <a:lnTo>
                      <a:pt x="2228" y="2961"/>
                    </a:lnTo>
                    <a:lnTo>
                      <a:pt x="2185" y="2981"/>
                    </a:lnTo>
                    <a:lnTo>
                      <a:pt x="2146" y="3006"/>
                    </a:lnTo>
                    <a:lnTo>
                      <a:pt x="2111" y="3036"/>
                    </a:lnTo>
                    <a:lnTo>
                      <a:pt x="2079" y="3069"/>
                    </a:lnTo>
                    <a:lnTo>
                      <a:pt x="2052" y="3106"/>
                    </a:lnTo>
                    <a:lnTo>
                      <a:pt x="2030" y="3146"/>
                    </a:lnTo>
                    <a:lnTo>
                      <a:pt x="2012" y="3189"/>
                    </a:lnTo>
                    <a:lnTo>
                      <a:pt x="2001" y="3233"/>
                    </a:lnTo>
                    <a:lnTo>
                      <a:pt x="1993" y="3280"/>
                    </a:lnTo>
                    <a:lnTo>
                      <a:pt x="1992" y="3327"/>
                    </a:lnTo>
                    <a:lnTo>
                      <a:pt x="1990" y="3351"/>
                    </a:lnTo>
                    <a:lnTo>
                      <a:pt x="1982" y="3373"/>
                    </a:lnTo>
                    <a:lnTo>
                      <a:pt x="1969" y="3393"/>
                    </a:lnTo>
                    <a:lnTo>
                      <a:pt x="1951" y="3409"/>
                    </a:lnTo>
                    <a:lnTo>
                      <a:pt x="1931" y="3419"/>
                    </a:lnTo>
                    <a:lnTo>
                      <a:pt x="1907" y="3426"/>
                    </a:lnTo>
                    <a:lnTo>
                      <a:pt x="1812" y="3433"/>
                    </a:lnTo>
                    <a:lnTo>
                      <a:pt x="1717" y="3436"/>
                    </a:lnTo>
                    <a:lnTo>
                      <a:pt x="1619" y="3433"/>
                    </a:lnTo>
                    <a:lnTo>
                      <a:pt x="1520" y="3425"/>
                    </a:lnTo>
                    <a:lnTo>
                      <a:pt x="1499" y="3419"/>
                    </a:lnTo>
                    <a:lnTo>
                      <a:pt x="1481" y="3411"/>
                    </a:lnTo>
                    <a:lnTo>
                      <a:pt x="1465" y="3398"/>
                    </a:lnTo>
                    <a:lnTo>
                      <a:pt x="1451" y="3383"/>
                    </a:lnTo>
                    <a:lnTo>
                      <a:pt x="1442" y="3365"/>
                    </a:lnTo>
                    <a:lnTo>
                      <a:pt x="1436" y="3345"/>
                    </a:lnTo>
                    <a:lnTo>
                      <a:pt x="1435" y="3324"/>
                    </a:lnTo>
                    <a:lnTo>
                      <a:pt x="1435" y="3281"/>
                    </a:lnTo>
                    <a:lnTo>
                      <a:pt x="1430" y="3238"/>
                    </a:lnTo>
                    <a:lnTo>
                      <a:pt x="1421" y="3197"/>
                    </a:lnTo>
                    <a:lnTo>
                      <a:pt x="1407" y="3157"/>
                    </a:lnTo>
                    <a:lnTo>
                      <a:pt x="1389" y="3119"/>
                    </a:lnTo>
                    <a:lnTo>
                      <a:pt x="1366" y="3083"/>
                    </a:lnTo>
                    <a:lnTo>
                      <a:pt x="1341" y="3051"/>
                    </a:lnTo>
                    <a:lnTo>
                      <a:pt x="1311" y="3020"/>
                    </a:lnTo>
                    <a:lnTo>
                      <a:pt x="1278" y="2994"/>
                    </a:lnTo>
                    <a:lnTo>
                      <a:pt x="1242" y="2971"/>
                    </a:lnTo>
                    <a:lnTo>
                      <a:pt x="1203" y="2952"/>
                    </a:lnTo>
                    <a:lnTo>
                      <a:pt x="1163" y="2937"/>
                    </a:lnTo>
                    <a:lnTo>
                      <a:pt x="1122" y="2929"/>
                    </a:lnTo>
                    <a:lnTo>
                      <a:pt x="1080" y="2924"/>
                    </a:lnTo>
                    <a:lnTo>
                      <a:pt x="1037" y="2925"/>
                    </a:lnTo>
                    <a:lnTo>
                      <a:pt x="994" y="2931"/>
                    </a:lnTo>
                    <a:lnTo>
                      <a:pt x="952" y="2940"/>
                    </a:lnTo>
                    <a:lnTo>
                      <a:pt x="912" y="2954"/>
                    </a:lnTo>
                    <a:lnTo>
                      <a:pt x="873" y="2971"/>
                    </a:lnTo>
                    <a:lnTo>
                      <a:pt x="837" y="2993"/>
                    </a:lnTo>
                    <a:lnTo>
                      <a:pt x="804" y="3018"/>
                    </a:lnTo>
                    <a:lnTo>
                      <a:pt x="773" y="3047"/>
                    </a:lnTo>
                    <a:lnTo>
                      <a:pt x="758" y="3062"/>
                    </a:lnTo>
                    <a:lnTo>
                      <a:pt x="740" y="3072"/>
                    </a:lnTo>
                    <a:lnTo>
                      <a:pt x="720" y="3078"/>
                    </a:lnTo>
                    <a:lnTo>
                      <a:pt x="700" y="3079"/>
                    </a:lnTo>
                    <a:lnTo>
                      <a:pt x="680" y="3077"/>
                    </a:lnTo>
                    <a:lnTo>
                      <a:pt x="661" y="3069"/>
                    </a:lnTo>
                    <a:lnTo>
                      <a:pt x="643" y="3058"/>
                    </a:lnTo>
                    <a:lnTo>
                      <a:pt x="569" y="2995"/>
                    </a:lnTo>
                    <a:lnTo>
                      <a:pt x="499" y="2929"/>
                    </a:lnTo>
                    <a:lnTo>
                      <a:pt x="433" y="2857"/>
                    </a:lnTo>
                    <a:lnTo>
                      <a:pt x="370" y="2783"/>
                    </a:lnTo>
                    <a:lnTo>
                      <a:pt x="360" y="2765"/>
                    </a:lnTo>
                    <a:lnTo>
                      <a:pt x="353" y="2746"/>
                    </a:lnTo>
                    <a:lnTo>
                      <a:pt x="350" y="2726"/>
                    </a:lnTo>
                    <a:lnTo>
                      <a:pt x="351" y="2706"/>
                    </a:lnTo>
                    <a:lnTo>
                      <a:pt x="358" y="2687"/>
                    </a:lnTo>
                    <a:lnTo>
                      <a:pt x="367" y="2669"/>
                    </a:lnTo>
                    <a:lnTo>
                      <a:pt x="381" y="2653"/>
                    </a:lnTo>
                    <a:lnTo>
                      <a:pt x="411" y="2623"/>
                    </a:lnTo>
                    <a:lnTo>
                      <a:pt x="437" y="2589"/>
                    </a:lnTo>
                    <a:lnTo>
                      <a:pt x="459" y="2553"/>
                    </a:lnTo>
                    <a:lnTo>
                      <a:pt x="477" y="2516"/>
                    </a:lnTo>
                    <a:lnTo>
                      <a:pt x="490" y="2476"/>
                    </a:lnTo>
                    <a:lnTo>
                      <a:pt x="500" y="2435"/>
                    </a:lnTo>
                    <a:lnTo>
                      <a:pt x="504" y="2394"/>
                    </a:lnTo>
                    <a:lnTo>
                      <a:pt x="505" y="2352"/>
                    </a:lnTo>
                    <a:lnTo>
                      <a:pt x="500" y="2311"/>
                    </a:lnTo>
                    <a:lnTo>
                      <a:pt x="491" y="2269"/>
                    </a:lnTo>
                    <a:lnTo>
                      <a:pt x="477" y="2229"/>
                    </a:lnTo>
                    <a:lnTo>
                      <a:pt x="457" y="2187"/>
                    </a:lnTo>
                    <a:lnTo>
                      <a:pt x="431" y="2148"/>
                    </a:lnTo>
                    <a:lnTo>
                      <a:pt x="402" y="2112"/>
                    </a:lnTo>
                    <a:lnTo>
                      <a:pt x="369" y="2082"/>
                    </a:lnTo>
                    <a:lnTo>
                      <a:pt x="334" y="2054"/>
                    </a:lnTo>
                    <a:lnTo>
                      <a:pt x="295" y="2032"/>
                    </a:lnTo>
                    <a:lnTo>
                      <a:pt x="255" y="2014"/>
                    </a:lnTo>
                    <a:lnTo>
                      <a:pt x="212" y="2002"/>
                    </a:lnTo>
                    <a:lnTo>
                      <a:pt x="168" y="1995"/>
                    </a:lnTo>
                    <a:lnTo>
                      <a:pt x="123" y="1993"/>
                    </a:lnTo>
                    <a:lnTo>
                      <a:pt x="102" y="1991"/>
                    </a:lnTo>
                    <a:lnTo>
                      <a:pt x="80" y="1985"/>
                    </a:lnTo>
                    <a:lnTo>
                      <a:pt x="60" y="1975"/>
                    </a:lnTo>
                    <a:lnTo>
                      <a:pt x="41" y="1963"/>
                    </a:lnTo>
                    <a:lnTo>
                      <a:pt x="26" y="1947"/>
                    </a:lnTo>
                    <a:lnTo>
                      <a:pt x="16" y="1928"/>
                    </a:lnTo>
                    <a:lnTo>
                      <a:pt x="11" y="1908"/>
                    </a:lnTo>
                    <a:lnTo>
                      <a:pt x="2" y="1810"/>
                    </a:lnTo>
                    <a:lnTo>
                      <a:pt x="0" y="1714"/>
                    </a:lnTo>
                    <a:lnTo>
                      <a:pt x="0" y="1713"/>
                    </a:lnTo>
                    <a:lnTo>
                      <a:pt x="2" y="1615"/>
                    </a:lnTo>
                    <a:lnTo>
                      <a:pt x="12" y="1518"/>
                    </a:lnTo>
                    <a:lnTo>
                      <a:pt x="16" y="1497"/>
                    </a:lnTo>
                    <a:lnTo>
                      <a:pt x="24" y="1479"/>
                    </a:lnTo>
                    <a:lnTo>
                      <a:pt x="36" y="1464"/>
                    </a:lnTo>
                    <a:lnTo>
                      <a:pt x="51" y="1450"/>
                    </a:lnTo>
                    <a:lnTo>
                      <a:pt x="68" y="1441"/>
                    </a:lnTo>
                    <a:lnTo>
                      <a:pt x="88" y="1435"/>
                    </a:lnTo>
                    <a:lnTo>
                      <a:pt x="110" y="1433"/>
                    </a:lnTo>
                    <a:lnTo>
                      <a:pt x="160" y="1431"/>
                    </a:lnTo>
                    <a:lnTo>
                      <a:pt x="208" y="1423"/>
                    </a:lnTo>
                    <a:lnTo>
                      <a:pt x="255" y="1410"/>
                    </a:lnTo>
                    <a:lnTo>
                      <a:pt x="298" y="1392"/>
                    </a:lnTo>
                    <a:lnTo>
                      <a:pt x="339" y="1370"/>
                    </a:lnTo>
                    <a:lnTo>
                      <a:pt x="376" y="1344"/>
                    </a:lnTo>
                    <a:lnTo>
                      <a:pt x="409" y="1313"/>
                    </a:lnTo>
                    <a:lnTo>
                      <a:pt x="439" y="1280"/>
                    </a:lnTo>
                    <a:lnTo>
                      <a:pt x="464" y="1242"/>
                    </a:lnTo>
                    <a:lnTo>
                      <a:pt x="485" y="1201"/>
                    </a:lnTo>
                    <a:lnTo>
                      <a:pt x="499" y="1160"/>
                    </a:lnTo>
                    <a:lnTo>
                      <a:pt x="509" y="1119"/>
                    </a:lnTo>
                    <a:lnTo>
                      <a:pt x="514" y="1077"/>
                    </a:lnTo>
                    <a:lnTo>
                      <a:pt x="514" y="1035"/>
                    </a:lnTo>
                    <a:lnTo>
                      <a:pt x="509" y="993"/>
                    </a:lnTo>
                    <a:lnTo>
                      <a:pt x="500" y="952"/>
                    </a:lnTo>
                    <a:lnTo>
                      <a:pt x="486" y="912"/>
                    </a:lnTo>
                    <a:lnTo>
                      <a:pt x="468" y="874"/>
                    </a:lnTo>
                    <a:lnTo>
                      <a:pt x="446" y="837"/>
                    </a:lnTo>
                    <a:lnTo>
                      <a:pt x="419" y="804"/>
                    </a:lnTo>
                    <a:lnTo>
                      <a:pt x="388" y="772"/>
                    </a:lnTo>
                    <a:lnTo>
                      <a:pt x="375" y="756"/>
                    </a:lnTo>
                    <a:lnTo>
                      <a:pt x="365" y="739"/>
                    </a:lnTo>
                    <a:lnTo>
                      <a:pt x="359" y="720"/>
                    </a:lnTo>
                    <a:lnTo>
                      <a:pt x="358" y="700"/>
                    </a:lnTo>
                    <a:lnTo>
                      <a:pt x="360" y="680"/>
                    </a:lnTo>
                    <a:lnTo>
                      <a:pt x="367" y="660"/>
                    </a:lnTo>
                    <a:lnTo>
                      <a:pt x="379" y="642"/>
                    </a:lnTo>
                    <a:lnTo>
                      <a:pt x="442" y="567"/>
                    </a:lnTo>
                    <a:lnTo>
                      <a:pt x="509" y="497"/>
                    </a:lnTo>
                    <a:lnTo>
                      <a:pt x="581" y="431"/>
                    </a:lnTo>
                    <a:lnTo>
                      <a:pt x="657" y="368"/>
                    </a:lnTo>
                    <a:lnTo>
                      <a:pt x="675" y="356"/>
                    </a:lnTo>
                    <a:lnTo>
                      <a:pt x="694" y="350"/>
                    </a:lnTo>
                    <a:lnTo>
                      <a:pt x="714" y="347"/>
                    </a:lnTo>
                    <a:lnTo>
                      <a:pt x="734" y="349"/>
                    </a:lnTo>
                    <a:lnTo>
                      <a:pt x="752" y="355"/>
                    </a:lnTo>
                    <a:lnTo>
                      <a:pt x="770" y="364"/>
                    </a:lnTo>
                    <a:lnTo>
                      <a:pt x="786" y="378"/>
                    </a:lnTo>
                    <a:lnTo>
                      <a:pt x="817" y="408"/>
                    </a:lnTo>
                    <a:lnTo>
                      <a:pt x="849" y="433"/>
                    </a:lnTo>
                    <a:lnTo>
                      <a:pt x="886" y="454"/>
                    </a:lnTo>
                    <a:lnTo>
                      <a:pt x="924" y="472"/>
                    </a:lnTo>
                    <a:lnTo>
                      <a:pt x="964" y="485"/>
                    </a:lnTo>
                    <a:lnTo>
                      <a:pt x="1006" y="495"/>
                    </a:lnTo>
                    <a:lnTo>
                      <a:pt x="1048" y="500"/>
                    </a:lnTo>
                    <a:lnTo>
                      <a:pt x="1090" y="500"/>
                    </a:lnTo>
                    <a:lnTo>
                      <a:pt x="1132" y="497"/>
                    </a:lnTo>
                    <a:lnTo>
                      <a:pt x="1173" y="488"/>
                    </a:lnTo>
                    <a:lnTo>
                      <a:pt x="1212" y="475"/>
                    </a:lnTo>
                    <a:lnTo>
                      <a:pt x="1254" y="455"/>
                    </a:lnTo>
                    <a:lnTo>
                      <a:pt x="1293" y="430"/>
                    </a:lnTo>
                    <a:lnTo>
                      <a:pt x="1329" y="399"/>
                    </a:lnTo>
                    <a:lnTo>
                      <a:pt x="1361" y="367"/>
                    </a:lnTo>
                    <a:lnTo>
                      <a:pt x="1387" y="329"/>
                    </a:lnTo>
                    <a:lnTo>
                      <a:pt x="1410" y="289"/>
                    </a:lnTo>
                    <a:lnTo>
                      <a:pt x="1427" y="247"/>
                    </a:lnTo>
                    <a:lnTo>
                      <a:pt x="1440" y="203"/>
                    </a:lnTo>
                    <a:lnTo>
                      <a:pt x="1447" y="156"/>
                    </a:lnTo>
                    <a:lnTo>
                      <a:pt x="1448" y="109"/>
                    </a:lnTo>
                    <a:lnTo>
                      <a:pt x="1450" y="84"/>
                    </a:lnTo>
                    <a:lnTo>
                      <a:pt x="1459" y="62"/>
                    </a:lnTo>
                    <a:lnTo>
                      <a:pt x="1471" y="43"/>
                    </a:lnTo>
                    <a:lnTo>
                      <a:pt x="1489" y="27"/>
                    </a:lnTo>
                    <a:lnTo>
                      <a:pt x="1509" y="16"/>
                    </a:lnTo>
                    <a:lnTo>
                      <a:pt x="1533" y="10"/>
                    </a:lnTo>
                    <a:lnTo>
                      <a:pt x="1630" y="2"/>
                    </a:lnTo>
                    <a:lnTo>
                      <a:pt x="172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EC01B6C1-DB42-4E0B-A9A9-E630773C4BA6}"/>
                  </a:ext>
                </a:extLst>
              </p:cNvPr>
              <p:cNvGrpSpPr/>
              <p:nvPr/>
            </p:nvGrpSpPr>
            <p:grpSpPr>
              <a:xfrm>
                <a:off x="164746" y="4760367"/>
                <a:ext cx="222858" cy="222858"/>
                <a:chOff x="171015" y="4760367"/>
                <a:chExt cx="222858" cy="222858"/>
              </a:xfrm>
            </p:grpSpPr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B6607768-5EFF-4BF4-8EC6-7DDBBEBB4DC3}"/>
                    </a:ext>
                  </a:extLst>
                </p:cNvPr>
                <p:cNvSpPr/>
                <p:nvPr/>
              </p:nvSpPr>
              <p:spPr>
                <a:xfrm>
                  <a:off x="171015" y="4760367"/>
                  <a:ext cx="222858" cy="222858"/>
                </a:xfrm>
                <a:prstGeom prst="ellipse">
                  <a:avLst/>
                </a:prstGeom>
                <a:solidFill>
                  <a:srgbClr val="6666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3" name="그룹 52">
                  <a:extLst>
                    <a:ext uri="{FF2B5EF4-FFF2-40B4-BE49-F238E27FC236}">
                      <a16:creationId xmlns:a16="http://schemas.microsoft.com/office/drawing/2014/main" id="{FE54BA7B-36FF-4CD1-A4FA-F263027A11BE}"/>
                    </a:ext>
                  </a:extLst>
                </p:cNvPr>
                <p:cNvGrpSpPr/>
                <p:nvPr/>
              </p:nvGrpSpPr>
              <p:grpSpPr>
                <a:xfrm>
                  <a:off x="233535" y="4808022"/>
                  <a:ext cx="97115" cy="127549"/>
                  <a:chOff x="233535" y="4798256"/>
                  <a:chExt cx="97115" cy="127549"/>
                </a:xfrm>
              </p:grpSpPr>
              <p:sp>
                <p:nvSpPr>
                  <p:cNvPr id="50" name="Freeform 7">
                    <a:extLst>
                      <a:ext uri="{FF2B5EF4-FFF2-40B4-BE49-F238E27FC236}">
                        <a16:creationId xmlns:a16="http://schemas.microsoft.com/office/drawing/2014/main" id="{1066F86B-892E-4B3D-93D4-D7B80992D1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6389" y="4798256"/>
                    <a:ext cx="51407" cy="62407"/>
                  </a:xfrm>
                  <a:custGeom>
                    <a:avLst/>
                    <a:gdLst>
                      <a:gd name="T0" fmla="*/ 993 w 1805"/>
                      <a:gd name="T1" fmla="*/ 3 h 2189"/>
                      <a:gd name="T2" fmla="*/ 1153 w 1805"/>
                      <a:gd name="T3" fmla="*/ 20 h 2189"/>
                      <a:gd name="T4" fmla="*/ 1293 w 1805"/>
                      <a:gd name="T5" fmla="*/ 56 h 2189"/>
                      <a:gd name="T6" fmla="*/ 1411 w 1805"/>
                      <a:gd name="T7" fmla="*/ 107 h 2189"/>
                      <a:gd name="T8" fmla="*/ 1510 w 1805"/>
                      <a:gd name="T9" fmla="*/ 174 h 2189"/>
                      <a:gd name="T10" fmla="*/ 1591 w 1805"/>
                      <a:gd name="T11" fmla="*/ 252 h 2189"/>
                      <a:gd name="T12" fmla="*/ 1658 w 1805"/>
                      <a:gd name="T13" fmla="*/ 345 h 2189"/>
                      <a:gd name="T14" fmla="*/ 1710 w 1805"/>
                      <a:gd name="T15" fmla="*/ 448 h 2189"/>
                      <a:gd name="T16" fmla="*/ 1748 w 1805"/>
                      <a:gd name="T17" fmla="*/ 562 h 2189"/>
                      <a:gd name="T18" fmla="*/ 1775 w 1805"/>
                      <a:gd name="T19" fmla="*/ 684 h 2189"/>
                      <a:gd name="T20" fmla="*/ 1792 w 1805"/>
                      <a:gd name="T21" fmla="*/ 815 h 2189"/>
                      <a:gd name="T22" fmla="*/ 1802 w 1805"/>
                      <a:gd name="T23" fmla="*/ 952 h 2189"/>
                      <a:gd name="T24" fmla="*/ 1805 w 1805"/>
                      <a:gd name="T25" fmla="*/ 1095 h 2189"/>
                      <a:gd name="T26" fmla="*/ 1790 w 1805"/>
                      <a:gd name="T27" fmla="*/ 1291 h 2189"/>
                      <a:gd name="T28" fmla="*/ 1749 w 1805"/>
                      <a:gd name="T29" fmla="*/ 1477 h 2189"/>
                      <a:gd name="T30" fmla="*/ 1681 w 1805"/>
                      <a:gd name="T31" fmla="*/ 1647 h 2189"/>
                      <a:gd name="T32" fmla="*/ 1593 w 1805"/>
                      <a:gd name="T33" fmla="*/ 1800 h 2189"/>
                      <a:gd name="T34" fmla="*/ 1484 w 1805"/>
                      <a:gd name="T35" fmla="*/ 1931 h 2189"/>
                      <a:gd name="T36" fmla="*/ 1358 w 1805"/>
                      <a:gd name="T37" fmla="*/ 2040 h 2189"/>
                      <a:gd name="T38" fmla="*/ 1218 w 1805"/>
                      <a:gd name="T39" fmla="*/ 2120 h 2189"/>
                      <a:gd name="T40" fmla="*/ 1065 w 1805"/>
                      <a:gd name="T41" fmla="*/ 2172 h 2189"/>
                      <a:gd name="T42" fmla="*/ 902 w 1805"/>
                      <a:gd name="T43" fmla="*/ 2189 h 2189"/>
                      <a:gd name="T44" fmla="*/ 740 w 1805"/>
                      <a:gd name="T45" fmla="*/ 2172 h 2189"/>
                      <a:gd name="T46" fmla="*/ 588 w 1805"/>
                      <a:gd name="T47" fmla="*/ 2120 h 2189"/>
                      <a:gd name="T48" fmla="*/ 447 w 1805"/>
                      <a:gd name="T49" fmla="*/ 2040 h 2189"/>
                      <a:gd name="T50" fmla="*/ 322 w 1805"/>
                      <a:gd name="T51" fmla="*/ 1931 h 2189"/>
                      <a:gd name="T52" fmla="*/ 213 w 1805"/>
                      <a:gd name="T53" fmla="*/ 1800 h 2189"/>
                      <a:gd name="T54" fmla="*/ 124 w 1805"/>
                      <a:gd name="T55" fmla="*/ 1647 h 2189"/>
                      <a:gd name="T56" fmla="*/ 57 w 1805"/>
                      <a:gd name="T57" fmla="*/ 1477 h 2189"/>
                      <a:gd name="T58" fmla="*/ 15 w 1805"/>
                      <a:gd name="T59" fmla="*/ 1291 h 2189"/>
                      <a:gd name="T60" fmla="*/ 0 w 1805"/>
                      <a:gd name="T61" fmla="*/ 1095 h 2189"/>
                      <a:gd name="T62" fmla="*/ 4 w 1805"/>
                      <a:gd name="T63" fmla="*/ 952 h 2189"/>
                      <a:gd name="T64" fmla="*/ 12 w 1805"/>
                      <a:gd name="T65" fmla="*/ 815 h 2189"/>
                      <a:gd name="T66" fmla="*/ 30 w 1805"/>
                      <a:gd name="T67" fmla="*/ 684 h 2189"/>
                      <a:gd name="T68" fmla="*/ 58 w 1805"/>
                      <a:gd name="T69" fmla="*/ 562 h 2189"/>
                      <a:gd name="T70" fmla="*/ 96 w 1805"/>
                      <a:gd name="T71" fmla="*/ 448 h 2189"/>
                      <a:gd name="T72" fmla="*/ 148 w 1805"/>
                      <a:gd name="T73" fmla="*/ 345 h 2189"/>
                      <a:gd name="T74" fmla="*/ 215 w 1805"/>
                      <a:gd name="T75" fmla="*/ 252 h 2189"/>
                      <a:gd name="T76" fmla="*/ 296 w 1805"/>
                      <a:gd name="T77" fmla="*/ 174 h 2189"/>
                      <a:gd name="T78" fmla="*/ 395 w 1805"/>
                      <a:gd name="T79" fmla="*/ 107 h 2189"/>
                      <a:gd name="T80" fmla="*/ 513 w 1805"/>
                      <a:gd name="T81" fmla="*/ 56 h 2189"/>
                      <a:gd name="T82" fmla="*/ 652 w 1805"/>
                      <a:gd name="T83" fmla="*/ 20 h 2189"/>
                      <a:gd name="T84" fmla="*/ 813 w 1805"/>
                      <a:gd name="T85" fmla="*/ 3 h 21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1805" h="2189">
                        <a:moveTo>
                          <a:pt x="902" y="0"/>
                        </a:moveTo>
                        <a:lnTo>
                          <a:pt x="993" y="3"/>
                        </a:lnTo>
                        <a:lnTo>
                          <a:pt x="1075" y="9"/>
                        </a:lnTo>
                        <a:lnTo>
                          <a:pt x="1153" y="20"/>
                        </a:lnTo>
                        <a:lnTo>
                          <a:pt x="1225" y="37"/>
                        </a:lnTo>
                        <a:lnTo>
                          <a:pt x="1293" y="56"/>
                        </a:lnTo>
                        <a:lnTo>
                          <a:pt x="1354" y="80"/>
                        </a:lnTo>
                        <a:lnTo>
                          <a:pt x="1411" y="107"/>
                        </a:lnTo>
                        <a:lnTo>
                          <a:pt x="1462" y="138"/>
                        </a:lnTo>
                        <a:lnTo>
                          <a:pt x="1510" y="174"/>
                        </a:lnTo>
                        <a:lnTo>
                          <a:pt x="1552" y="212"/>
                        </a:lnTo>
                        <a:lnTo>
                          <a:pt x="1591" y="252"/>
                        </a:lnTo>
                        <a:lnTo>
                          <a:pt x="1627" y="297"/>
                        </a:lnTo>
                        <a:lnTo>
                          <a:pt x="1658" y="345"/>
                        </a:lnTo>
                        <a:lnTo>
                          <a:pt x="1685" y="395"/>
                        </a:lnTo>
                        <a:lnTo>
                          <a:pt x="1710" y="448"/>
                        </a:lnTo>
                        <a:lnTo>
                          <a:pt x="1730" y="503"/>
                        </a:lnTo>
                        <a:lnTo>
                          <a:pt x="1748" y="562"/>
                        </a:lnTo>
                        <a:lnTo>
                          <a:pt x="1762" y="623"/>
                        </a:lnTo>
                        <a:lnTo>
                          <a:pt x="1775" y="684"/>
                        </a:lnTo>
                        <a:lnTo>
                          <a:pt x="1784" y="749"/>
                        </a:lnTo>
                        <a:lnTo>
                          <a:pt x="1792" y="815"/>
                        </a:lnTo>
                        <a:lnTo>
                          <a:pt x="1798" y="883"/>
                        </a:lnTo>
                        <a:lnTo>
                          <a:pt x="1802" y="952"/>
                        </a:lnTo>
                        <a:lnTo>
                          <a:pt x="1805" y="1023"/>
                        </a:lnTo>
                        <a:lnTo>
                          <a:pt x="1805" y="1095"/>
                        </a:lnTo>
                        <a:lnTo>
                          <a:pt x="1800" y="1194"/>
                        </a:lnTo>
                        <a:lnTo>
                          <a:pt x="1790" y="1291"/>
                        </a:lnTo>
                        <a:lnTo>
                          <a:pt x="1772" y="1385"/>
                        </a:lnTo>
                        <a:lnTo>
                          <a:pt x="1749" y="1477"/>
                        </a:lnTo>
                        <a:lnTo>
                          <a:pt x="1718" y="1564"/>
                        </a:lnTo>
                        <a:lnTo>
                          <a:pt x="1681" y="1647"/>
                        </a:lnTo>
                        <a:lnTo>
                          <a:pt x="1640" y="1725"/>
                        </a:lnTo>
                        <a:lnTo>
                          <a:pt x="1593" y="1800"/>
                        </a:lnTo>
                        <a:lnTo>
                          <a:pt x="1541" y="1869"/>
                        </a:lnTo>
                        <a:lnTo>
                          <a:pt x="1484" y="1931"/>
                        </a:lnTo>
                        <a:lnTo>
                          <a:pt x="1423" y="1988"/>
                        </a:lnTo>
                        <a:lnTo>
                          <a:pt x="1358" y="2040"/>
                        </a:lnTo>
                        <a:lnTo>
                          <a:pt x="1290" y="2083"/>
                        </a:lnTo>
                        <a:lnTo>
                          <a:pt x="1218" y="2120"/>
                        </a:lnTo>
                        <a:lnTo>
                          <a:pt x="1142" y="2150"/>
                        </a:lnTo>
                        <a:lnTo>
                          <a:pt x="1065" y="2172"/>
                        </a:lnTo>
                        <a:lnTo>
                          <a:pt x="984" y="2185"/>
                        </a:lnTo>
                        <a:lnTo>
                          <a:pt x="902" y="2189"/>
                        </a:lnTo>
                        <a:lnTo>
                          <a:pt x="820" y="2185"/>
                        </a:lnTo>
                        <a:lnTo>
                          <a:pt x="740" y="2172"/>
                        </a:lnTo>
                        <a:lnTo>
                          <a:pt x="663" y="2150"/>
                        </a:lnTo>
                        <a:lnTo>
                          <a:pt x="588" y="2120"/>
                        </a:lnTo>
                        <a:lnTo>
                          <a:pt x="516" y="2083"/>
                        </a:lnTo>
                        <a:lnTo>
                          <a:pt x="447" y="2040"/>
                        </a:lnTo>
                        <a:lnTo>
                          <a:pt x="383" y="1988"/>
                        </a:lnTo>
                        <a:lnTo>
                          <a:pt x="322" y="1931"/>
                        </a:lnTo>
                        <a:lnTo>
                          <a:pt x="265" y="1869"/>
                        </a:lnTo>
                        <a:lnTo>
                          <a:pt x="213" y="1800"/>
                        </a:lnTo>
                        <a:lnTo>
                          <a:pt x="166" y="1725"/>
                        </a:lnTo>
                        <a:lnTo>
                          <a:pt x="124" y="1647"/>
                        </a:lnTo>
                        <a:lnTo>
                          <a:pt x="87" y="1564"/>
                        </a:lnTo>
                        <a:lnTo>
                          <a:pt x="57" y="1477"/>
                        </a:lnTo>
                        <a:lnTo>
                          <a:pt x="33" y="1385"/>
                        </a:lnTo>
                        <a:lnTo>
                          <a:pt x="15" y="1291"/>
                        </a:lnTo>
                        <a:lnTo>
                          <a:pt x="4" y="1194"/>
                        </a:lnTo>
                        <a:lnTo>
                          <a:pt x="0" y="1095"/>
                        </a:lnTo>
                        <a:lnTo>
                          <a:pt x="1" y="1023"/>
                        </a:lnTo>
                        <a:lnTo>
                          <a:pt x="4" y="952"/>
                        </a:lnTo>
                        <a:lnTo>
                          <a:pt x="7" y="883"/>
                        </a:lnTo>
                        <a:lnTo>
                          <a:pt x="12" y="815"/>
                        </a:lnTo>
                        <a:lnTo>
                          <a:pt x="20" y="749"/>
                        </a:lnTo>
                        <a:lnTo>
                          <a:pt x="30" y="684"/>
                        </a:lnTo>
                        <a:lnTo>
                          <a:pt x="44" y="623"/>
                        </a:lnTo>
                        <a:lnTo>
                          <a:pt x="58" y="562"/>
                        </a:lnTo>
                        <a:lnTo>
                          <a:pt x="76" y="503"/>
                        </a:lnTo>
                        <a:lnTo>
                          <a:pt x="96" y="448"/>
                        </a:lnTo>
                        <a:lnTo>
                          <a:pt x="121" y="395"/>
                        </a:lnTo>
                        <a:lnTo>
                          <a:pt x="148" y="345"/>
                        </a:lnTo>
                        <a:lnTo>
                          <a:pt x="179" y="297"/>
                        </a:lnTo>
                        <a:lnTo>
                          <a:pt x="215" y="252"/>
                        </a:lnTo>
                        <a:lnTo>
                          <a:pt x="253" y="212"/>
                        </a:lnTo>
                        <a:lnTo>
                          <a:pt x="296" y="174"/>
                        </a:lnTo>
                        <a:lnTo>
                          <a:pt x="344" y="138"/>
                        </a:lnTo>
                        <a:lnTo>
                          <a:pt x="395" y="107"/>
                        </a:lnTo>
                        <a:lnTo>
                          <a:pt x="452" y="80"/>
                        </a:lnTo>
                        <a:lnTo>
                          <a:pt x="513" y="56"/>
                        </a:lnTo>
                        <a:lnTo>
                          <a:pt x="580" y="37"/>
                        </a:lnTo>
                        <a:lnTo>
                          <a:pt x="652" y="20"/>
                        </a:lnTo>
                        <a:lnTo>
                          <a:pt x="731" y="9"/>
                        </a:lnTo>
                        <a:lnTo>
                          <a:pt x="813" y="3"/>
                        </a:lnTo>
                        <a:lnTo>
                          <a:pt x="902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1" name="Freeform 8">
                    <a:extLst>
                      <a:ext uri="{FF2B5EF4-FFF2-40B4-BE49-F238E27FC236}">
                        <a16:creationId xmlns:a16="http://schemas.microsoft.com/office/drawing/2014/main" id="{624F781A-0392-45E2-A3C7-5B46EE7555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3535" y="4863056"/>
                    <a:ext cx="97115" cy="62749"/>
                  </a:xfrm>
                  <a:custGeom>
                    <a:avLst/>
                    <a:gdLst>
                      <a:gd name="T0" fmla="*/ 1218 w 3408"/>
                      <a:gd name="T1" fmla="*/ 10 h 2203"/>
                      <a:gd name="T2" fmla="*/ 1261 w 3408"/>
                      <a:gd name="T3" fmla="*/ 49 h 2203"/>
                      <a:gd name="T4" fmla="*/ 1344 w 3408"/>
                      <a:gd name="T5" fmla="*/ 103 h 2203"/>
                      <a:gd name="T6" fmla="*/ 1468 w 3408"/>
                      <a:gd name="T7" fmla="*/ 156 h 2203"/>
                      <a:gd name="T8" fmla="*/ 1637 w 3408"/>
                      <a:gd name="T9" fmla="*/ 186 h 2203"/>
                      <a:gd name="T10" fmla="*/ 1832 w 3408"/>
                      <a:gd name="T11" fmla="*/ 179 h 2203"/>
                      <a:gd name="T12" fmla="*/ 1985 w 3408"/>
                      <a:gd name="T13" fmla="*/ 140 h 2203"/>
                      <a:gd name="T14" fmla="*/ 2096 w 3408"/>
                      <a:gd name="T15" fmla="*/ 84 h 2203"/>
                      <a:gd name="T16" fmla="*/ 2166 w 3408"/>
                      <a:gd name="T17" fmla="*/ 33 h 2203"/>
                      <a:gd name="T18" fmla="*/ 2196 w 3408"/>
                      <a:gd name="T19" fmla="*/ 3 h 2203"/>
                      <a:gd name="T20" fmla="*/ 2443 w 3408"/>
                      <a:gd name="T21" fmla="*/ 50 h 2203"/>
                      <a:gd name="T22" fmla="*/ 2744 w 3408"/>
                      <a:gd name="T23" fmla="*/ 139 h 2203"/>
                      <a:gd name="T24" fmla="*/ 2975 w 3408"/>
                      <a:gd name="T25" fmla="*/ 250 h 2203"/>
                      <a:gd name="T26" fmla="*/ 3146 w 3408"/>
                      <a:gd name="T27" fmla="*/ 392 h 2203"/>
                      <a:gd name="T28" fmla="*/ 3264 w 3408"/>
                      <a:gd name="T29" fmla="*/ 573 h 2203"/>
                      <a:gd name="T30" fmla="*/ 3340 w 3408"/>
                      <a:gd name="T31" fmla="*/ 798 h 2203"/>
                      <a:gd name="T32" fmla="*/ 3384 w 3408"/>
                      <a:gd name="T33" fmla="*/ 1076 h 2203"/>
                      <a:gd name="T34" fmla="*/ 3403 w 3408"/>
                      <a:gd name="T35" fmla="*/ 1415 h 2203"/>
                      <a:gd name="T36" fmla="*/ 3407 w 3408"/>
                      <a:gd name="T37" fmla="*/ 1593 h 2203"/>
                      <a:gd name="T38" fmla="*/ 3407 w 3408"/>
                      <a:gd name="T39" fmla="*/ 1617 h 2203"/>
                      <a:gd name="T40" fmla="*/ 3408 w 3408"/>
                      <a:gd name="T41" fmla="*/ 1665 h 2203"/>
                      <a:gd name="T42" fmla="*/ 3404 w 3408"/>
                      <a:gd name="T43" fmla="*/ 1704 h 2203"/>
                      <a:gd name="T44" fmla="*/ 3384 w 3408"/>
                      <a:gd name="T45" fmla="*/ 1734 h 2203"/>
                      <a:gd name="T46" fmla="*/ 3341 w 3408"/>
                      <a:gd name="T47" fmla="*/ 1781 h 2203"/>
                      <a:gd name="T48" fmla="*/ 3270 w 3408"/>
                      <a:gd name="T49" fmla="*/ 1844 h 2203"/>
                      <a:gd name="T50" fmla="*/ 3166 w 3408"/>
                      <a:gd name="T51" fmla="*/ 1914 h 2203"/>
                      <a:gd name="T52" fmla="*/ 3024 w 3408"/>
                      <a:gd name="T53" fmla="*/ 1987 h 2203"/>
                      <a:gd name="T54" fmla="*/ 2839 w 3408"/>
                      <a:gd name="T55" fmla="*/ 2058 h 2203"/>
                      <a:gd name="T56" fmla="*/ 2604 w 3408"/>
                      <a:gd name="T57" fmla="*/ 2119 h 2203"/>
                      <a:gd name="T58" fmla="*/ 2316 w 3408"/>
                      <a:gd name="T59" fmla="*/ 2168 h 2203"/>
                      <a:gd name="T60" fmla="*/ 1970 w 3408"/>
                      <a:gd name="T61" fmla="*/ 2198 h 2203"/>
                      <a:gd name="T62" fmla="*/ 1567 w 3408"/>
                      <a:gd name="T63" fmla="*/ 2202 h 2203"/>
                      <a:gd name="T64" fmla="*/ 1199 w 3408"/>
                      <a:gd name="T65" fmla="*/ 2180 h 2203"/>
                      <a:gd name="T66" fmla="*/ 892 w 3408"/>
                      <a:gd name="T67" fmla="*/ 2138 h 2203"/>
                      <a:gd name="T68" fmla="*/ 641 w 3408"/>
                      <a:gd name="T69" fmla="*/ 2080 h 2203"/>
                      <a:gd name="T70" fmla="*/ 440 w 3408"/>
                      <a:gd name="T71" fmla="*/ 2010 h 2203"/>
                      <a:gd name="T72" fmla="*/ 284 w 3408"/>
                      <a:gd name="T73" fmla="*/ 1939 h 2203"/>
                      <a:gd name="T74" fmla="*/ 168 w 3408"/>
                      <a:gd name="T75" fmla="*/ 1867 h 2203"/>
                      <a:gd name="T76" fmla="*/ 87 w 3408"/>
                      <a:gd name="T77" fmla="*/ 1802 h 2203"/>
                      <a:gd name="T78" fmla="*/ 35 w 3408"/>
                      <a:gd name="T79" fmla="*/ 1747 h 2203"/>
                      <a:gd name="T80" fmla="*/ 8 w 3408"/>
                      <a:gd name="T81" fmla="*/ 1711 h 2203"/>
                      <a:gd name="T82" fmla="*/ 0 w 3408"/>
                      <a:gd name="T83" fmla="*/ 1698 h 2203"/>
                      <a:gd name="T84" fmla="*/ 0 w 3408"/>
                      <a:gd name="T85" fmla="*/ 1603 h 2203"/>
                      <a:gd name="T86" fmla="*/ 0 w 3408"/>
                      <a:gd name="T87" fmla="*/ 1591 h 2203"/>
                      <a:gd name="T88" fmla="*/ 1 w 3408"/>
                      <a:gd name="T89" fmla="*/ 1563 h 2203"/>
                      <a:gd name="T90" fmla="*/ 5 w 3408"/>
                      <a:gd name="T91" fmla="*/ 1385 h 2203"/>
                      <a:gd name="T92" fmla="*/ 26 w 3408"/>
                      <a:gd name="T93" fmla="*/ 1054 h 2203"/>
                      <a:gd name="T94" fmla="*/ 71 w 3408"/>
                      <a:gd name="T95" fmla="*/ 783 h 2203"/>
                      <a:gd name="T96" fmla="*/ 148 w 3408"/>
                      <a:gd name="T97" fmla="*/ 562 h 2203"/>
                      <a:gd name="T98" fmla="*/ 267 w 3408"/>
                      <a:gd name="T99" fmla="*/ 387 h 2203"/>
                      <a:gd name="T100" fmla="*/ 439 w 3408"/>
                      <a:gd name="T101" fmla="*/ 247 h 2203"/>
                      <a:gd name="T102" fmla="*/ 668 w 3408"/>
                      <a:gd name="T103" fmla="*/ 137 h 2203"/>
                      <a:gd name="T104" fmla="*/ 968 w 3408"/>
                      <a:gd name="T105" fmla="*/ 49 h 22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3408" h="2203">
                        <a:moveTo>
                          <a:pt x="1210" y="0"/>
                        </a:moveTo>
                        <a:lnTo>
                          <a:pt x="1211" y="3"/>
                        </a:lnTo>
                        <a:lnTo>
                          <a:pt x="1218" y="10"/>
                        </a:lnTo>
                        <a:lnTo>
                          <a:pt x="1227" y="19"/>
                        </a:lnTo>
                        <a:lnTo>
                          <a:pt x="1242" y="33"/>
                        </a:lnTo>
                        <a:lnTo>
                          <a:pt x="1261" y="49"/>
                        </a:lnTo>
                        <a:lnTo>
                          <a:pt x="1284" y="67"/>
                        </a:lnTo>
                        <a:lnTo>
                          <a:pt x="1312" y="84"/>
                        </a:lnTo>
                        <a:lnTo>
                          <a:pt x="1344" y="103"/>
                        </a:lnTo>
                        <a:lnTo>
                          <a:pt x="1381" y="122"/>
                        </a:lnTo>
                        <a:lnTo>
                          <a:pt x="1422" y="140"/>
                        </a:lnTo>
                        <a:lnTo>
                          <a:pt x="1468" y="156"/>
                        </a:lnTo>
                        <a:lnTo>
                          <a:pt x="1519" y="170"/>
                        </a:lnTo>
                        <a:lnTo>
                          <a:pt x="1576" y="179"/>
                        </a:lnTo>
                        <a:lnTo>
                          <a:pt x="1637" y="186"/>
                        </a:lnTo>
                        <a:lnTo>
                          <a:pt x="1703" y="189"/>
                        </a:lnTo>
                        <a:lnTo>
                          <a:pt x="1771" y="186"/>
                        </a:lnTo>
                        <a:lnTo>
                          <a:pt x="1832" y="179"/>
                        </a:lnTo>
                        <a:lnTo>
                          <a:pt x="1887" y="170"/>
                        </a:lnTo>
                        <a:lnTo>
                          <a:pt x="1939" y="156"/>
                        </a:lnTo>
                        <a:lnTo>
                          <a:pt x="1985" y="140"/>
                        </a:lnTo>
                        <a:lnTo>
                          <a:pt x="2027" y="122"/>
                        </a:lnTo>
                        <a:lnTo>
                          <a:pt x="2064" y="103"/>
                        </a:lnTo>
                        <a:lnTo>
                          <a:pt x="2096" y="84"/>
                        </a:lnTo>
                        <a:lnTo>
                          <a:pt x="2124" y="67"/>
                        </a:lnTo>
                        <a:lnTo>
                          <a:pt x="2147" y="49"/>
                        </a:lnTo>
                        <a:lnTo>
                          <a:pt x="2166" y="33"/>
                        </a:lnTo>
                        <a:lnTo>
                          <a:pt x="2179" y="19"/>
                        </a:lnTo>
                        <a:lnTo>
                          <a:pt x="2190" y="10"/>
                        </a:lnTo>
                        <a:lnTo>
                          <a:pt x="2196" y="3"/>
                        </a:lnTo>
                        <a:lnTo>
                          <a:pt x="2198" y="0"/>
                        </a:lnTo>
                        <a:lnTo>
                          <a:pt x="2325" y="25"/>
                        </a:lnTo>
                        <a:lnTo>
                          <a:pt x="2443" y="50"/>
                        </a:lnTo>
                        <a:lnTo>
                          <a:pt x="2551" y="78"/>
                        </a:lnTo>
                        <a:lnTo>
                          <a:pt x="2652" y="107"/>
                        </a:lnTo>
                        <a:lnTo>
                          <a:pt x="2744" y="139"/>
                        </a:lnTo>
                        <a:lnTo>
                          <a:pt x="2828" y="173"/>
                        </a:lnTo>
                        <a:lnTo>
                          <a:pt x="2906" y="211"/>
                        </a:lnTo>
                        <a:lnTo>
                          <a:pt x="2975" y="250"/>
                        </a:lnTo>
                        <a:lnTo>
                          <a:pt x="3039" y="295"/>
                        </a:lnTo>
                        <a:lnTo>
                          <a:pt x="3096" y="341"/>
                        </a:lnTo>
                        <a:lnTo>
                          <a:pt x="3146" y="392"/>
                        </a:lnTo>
                        <a:lnTo>
                          <a:pt x="3191" y="448"/>
                        </a:lnTo>
                        <a:lnTo>
                          <a:pt x="3230" y="508"/>
                        </a:lnTo>
                        <a:lnTo>
                          <a:pt x="3264" y="573"/>
                        </a:lnTo>
                        <a:lnTo>
                          <a:pt x="3294" y="642"/>
                        </a:lnTo>
                        <a:lnTo>
                          <a:pt x="3320" y="718"/>
                        </a:lnTo>
                        <a:lnTo>
                          <a:pt x="3340" y="798"/>
                        </a:lnTo>
                        <a:lnTo>
                          <a:pt x="3358" y="885"/>
                        </a:lnTo>
                        <a:lnTo>
                          <a:pt x="3373" y="977"/>
                        </a:lnTo>
                        <a:lnTo>
                          <a:pt x="3384" y="1076"/>
                        </a:lnTo>
                        <a:lnTo>
                          <a:pt x="3392" y="1182"/>
                        </a:lnTo>
                        <a:lnTo>
                          <a:pt x="3398" y="1296"/>
                        </a:lnTo>
                        <a:lnTo>
                          <a:pt x="3403" y="1415"/>
                        </a:lnTo>
                        <a:lnTo>
                          <a:pt x="3405" y="1542"/>
                        </a:lnTo>
                        <a:lnTo>
                          <a:pt x="3407" y="1572"/>
                        </a:lnTo>
                        <a:lnTo>
                          <a:pt x="3407" y="1593"/>
                        </a:lnTo>
                        <a:lnTo>
                          <a:pt x="3407" y="1608"/>
                        </a:lnTo>
                        <a:lnTo>
                          <a:pt x="3407" y="1614"/>
                        </a:lnTo>
                        <a:lnTo>
                          <a:pt x="3407" y="1617"/>
                        </a:lnTo>
                        <a:lnTo>
                          <a:pt x="3408" y="1616"/>
                        </a:lnTo>
                        <a:lnTo>
                          <a:pt x="3408" y="1637"/>
                        </a:lnTo>
                        <a:lnTo>
                          <a:pt x="3408" y="1665"/>
                        </a:lnTo>
                        <a:lnTo>
                          <a:pt x="3408" y="1698"/>
                        </a:lnTo>
                        <a:lnTo>
                          <a:pt x="3407" y="1700"/>
                        </a:lnTo>
                        <a:lnTo>
                          <a:pt x="3404" y="1704"/>
                        </a:lnTo>
                        <a:lnTo>
                          <a:pt x="3400" y="1711"/>
                        </a:lnTo>
                        <a:lnTo>
                          <a:pt x="3393" y="1721"/>
                        </a:lnTo>
                        <a:lnTo>
                          <a:pt x="3384" y="1734"/>
                        </a:lnTo>
                        <a:lnTo>
                          <a:pt x="3373" y="1747"/>
                        </a:lnTo>
                        <a:lnTo>
                          <a:pt x="3358" y="1764"/>
                        </a:lnTo>
                        <a:lnTo>
                          <a:pt x="3341" y="1781"/>
                        </a:lnTo>
                        <a:lnTo>
                          <a:pt x="3321" y="1802"/>
                        </a:lnTo>
                        <a:lnTo>
                          <a:pt x="3297" y="1822"/>
                        </a:lnTo>
                        <a:lnTo>
                          <a:pt x="3270" y="1844"/>
                        </a:lnTo>
                        <a:lnTo>
                          <a:pt x="3240" y="1867"/>
                        </a:lnTo>
                        <a:lnTo>
                          <a:pt x="3204" y="1890"/>
                        </a:lnTo>
                        <a:lnTo>
                          <a:pt x="3166" y="1914"/>
                        </a:lnTo>
                        <a:lnTo>
                          <a:pt x="3123" y="1939"/>
                        </a:lnTo>
                        <a:lnTo>
                          <a:pt x="3077" y="1963"/>
                        </a:lnTo>
                        <a:lnTo>
                          <a:pt x="3024" y="1987"/>
                        </a:lnTo>
                        <a:lnTo>
                          <a:pt x="2968" y="2010"/>
                        </a:lnTo>
                        <a:lnTo>
                          <a:pt x="2906" y="2035"/>
                        </a:lnTo>
                        <a:lnTo>
                          <a:pt x="2839" y="2058"/>
                        </a:lnTo>
                        <a:lnTo>
                          <a:pt x="2766" y="2080"/>
                        </a:lnTo>
                        <a:lnTo>
                          <a:pt x="2688" y="2100"/>
                        </a:lnTo>
                        <a:lnTo>
                          <a:pt x="2604" y="2119"/>
                        </a:lnTo>
                        <a:lnTo>
                          <a:pt x="2515" y="2138"/>
                        </a:lnTo>
                        <a:lnTo>
                          <a:pt x="2420" y="2154"/>
                        </a:lnTo>
                        <a:lnTo>
                          <a:pt x="2316" y="2168"/>
                        </a:lnTo>
                        <a:lnTo>
                          <a:pt x="2208" y="2180"/>
                        </a:lnTo>
                        <a:lnTo>
                          <a:pt x="2092" y="2189"/>
                        </a:lnTo>
                        <a:lnTo>
                          <a:pt x="1970" y="2198"/>
                        </a:lnTo>
                        <a:lnTo>
                          <a:pt x="1841" y="2202"/>
                        </a:lnTo>
                        <a:lnTo>
                          <a:pt x="1703" y="2203"/>
                        </a:lnTo>
                        <a:lnTo>
                          <a:pt x="1567" y="2202"/>
                        </a:lnTo>
                        <a:lnTo>
                          <a:pt x="1438" y="2198"/>
                        </a:lnTo>
                        <a:lnTo>
                          <a:pt x="1314" y="2189"/>
                        </a:lnTo>
                        <a:lnTo>
                          <a:pt x="1199" y="2180"/>
                        </a:lnTo>
                        <a:lnTo>
                          <a:pt x="1090" y="2168"/>
                        </a:lnTo>
                        <a:lnTo>
                          <a:pt x="988" y="2154"/>
                        </a:lnTo>
                        <a:lnTo>
                          <a:pt x="892" y="2138"/>
                        </a:lnTo>
                        <a:lnTo>
                          <a:pt x="802" y="2119"/>
                        </a:lnTo>
                        <a:lnTo>
                          <a:pt x="720" y="2100"/>
                        </a:lnTo>
                        <a:lnTo>
                          <a:pt x="641" y="2080"/>
                        </a:lnTo>
                        <a:lnTo>
                          <a:pt x="569" y="2058"/>
                        </a:lnTo>
                        <a:lnTo>
                          <a:pt x="502" y="2035"/>
                        </a:lnTo>
                        <a:lnTo>
                          <a:pt x="440" y="2010"/>
                        </a:lnTo>
                        <a:lnTo>
                          <a:pt x="383" y="1987"/>
                        </a:lnTo>
                        <a:lnTo>
                          <a:pt x="331" y="1963"/>
                        </a:lnTo>
                        <a:lnTo>
                          <a:pt x="284" y="1939"/>
                        </a:lnTo>
                        <a:lnTo>
                          <a:pt x="242" y="1914"/>
                        </a:lnTo>
                        <a:lnTo>
                          <a:pt x="202" y="1890"/>
                        </a:lnTo>
                        <a:lnTo>
                          <a:pt x="168" y="1867"/>
                        </a:lnTo>
                        <a:lnTo>
                          <a:pt x="137" y="1844"/>
                        </a:lnTo>
                        <a:lnTo>
                          <a:pt x="110" y="1822"/>
                        </a:lnTo>
                        <a:lnTo>
                          <a:pt x="87" y="1802"/>
                        </a:lnTo>
                        <a:lnTo>
                          <a:pt x="67" y="1781"/>
                        </a:lnTo>
                        <a:lnTo>
                          <a:pt x="49" y="1764"/>
                        </a:lnTo>
                        <a:lnTo>
                          <a:pt x="35" y="1747"/>
                        </a:lnTo>
                        <a:lnTo>
                          <a:pt x="23" y="1734"/>
                        </a:lnTo>
                        <a:lnTo>
                          <a:pt x="15" y="1721"/>
                        </a:lnTo>
                        <a:lnTo>
                          <a:pt x="8" y="1711"/>
                        </a:lnTo>
                        <a:lnTo>
                          <a:pt x="4" y="1704"/>
                        </a:lnTo>
                        <a:lnTo>
                          <a:pt x="1" y="1700"/>
                        </a:lnTo>
                        <a:lnTo>
                          <a:pt x="0" y="1698"/>
                        </a:lnTo>
                        <a:lnTo>
                          <a:pt x="0" y="1658"/>
                        </a:lnTo>
                        <a:lnTo>
                          <a:pt x="0" y="1628"/>
                        </a:lnTo>
                        <a:lnTo>
                          <a:pt x="0" y="1603"/>
                        </a:lnTo>
                        <a:lnTo>
                          <a:pt x="0" y="1587"/>
                        </a:lnTo>
                        <a:lnTo>
                          <a:pt x="0" y="1590"/>
                        </a:lnTo>
                        <a:lnTo>
                          <a:pt x="0" y="1591"/>
                        </a:lnTo>
                        <a:lnTo>
                          <a:pt x="0" y="1587"/>
                        </a:lnTo>
                        <a:lnTo>
                          <a:pt x="1" y="1578"/>
                        </a:lnTo>
                        <a:lnTo>
                          <a:pt x="1" y="1563"/>
                        </a:lnTo>
                        <a:lnTo>
                          <a:pt x="1" y="1540"/>
                        </a:lnTo>
                        <a:lnTo>
                          <a:pt x="3" y="1509"/>
                        </a:lnTo>
                        <a:lnTo>
                          <a:pt x="5" y="1385"/>
                        </a:lnTo>
                        <a:lnTo>
                          <a:pt x="11" y="1267"/>
                        </a:lnTo>
                        <a:lnTo>
                          <a:pt x="18" y="1157"/>
                        </a:lnTo>
                        <a:lnTo>
                          <a:pt x="26" y="1054"/>
                        </a:lnTo>
                        <a:lnTo>
                          <a:pt x="38" y="958"/>
                        </a:lnTo>
                        <a:lnTo>
                          <a:pt x="53" y="867"/>
                        </a:lnTo>
                        <a:lnTo>
                          <a:pt x="71" y="783"/>
                        </a:lnTo>
                        <a:lnTo>
                          <a:pt x="92" y="704"/>
                        </a:lnTo>
                        <a:lnTo>
                          <a:pt x="118" y="631"/>
                        </a:lnTo>
                        <a:lnTo>
                          <a:pt x="148" y="562"/>
                        </a:lnTo>
                        <a:lnTo>
                          <a:pt x="183" y="499"/>
                        </a:lnTo>
                        <a:lnTo>
                          <a:pt x="223" y="441"/>
                        </a:lnTo>
                        <a:lnTo>
                          <a:pt x="267" y="387"/>
                        </a:lnTo>
                        <a:lnTo>
                          <a:pt x="318" y="337"/>
                        </a:lnTo>
                        <a:lnTo>
                          <a:pt x="375" y="289"/>
                        </a:lnTo>
                        <a:lnTo>
                          <a:pt x="439" y="247"/>
                        </a:lnTo>
                        <a:lnTo>
                          <a:pt x="508" y="208"/>
                        </a:lnTo>
                        <a:lnTo>
                          <a:pt x="584" y="171"/>
                        </a:lnTo>
                        <a:lnTo>
                          <a:pt x="668" y="137"/>
                        </a:lnTo>
                        <a:lnTo>
                          <a:pt x="760" y="106"/>
                        </a:lnTo>
                        <a:lnTo>
                          <a:pt x="859" y="76"/>
                        </a:lnTo>
                        <a:lnTo>
                          <a:pt x="968" y="49"/>
                        </a:lnTo>
                        <a:lnTo>
                          <a:pt x="1083" y="25"/>
                        </a:lnTo>
                        <a:lnTo>
                          <a:pt x="1210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</p:grp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DCD2E117-F611-45C1-B9A3-52601C3394D1}"/>
                </a:ext>
              </a:extLst>
            </p:cNvPr>
            <p:cNvGrpSpPr/>
            <p:nvPr/>
          </p:nvGrpSpPr>
          <p:grpSpPr>
            <a:xfrm>
              <a:off x="145406" y="1448408"/>
              <a:ext cx="214773" cy="174017"/>
              <a:chOff x="5967413" y="1895475"/>
              <a:chExt cx="2016125" cy="1633538"/>
            </a:xfrm>
            <a:solidFill>
              <a:schemeClr val="bg1">
                <a:lumMod val="95000"/>
              </a:schemeClr>
            </a:solidFill>
          </p:grpSpPr>
          <p:sp>
            <p:nvSpPr>
              <p:cNvPr id="63" name="Freeform 25">
                <a:extLst>
                  <a:ext uri="{FF2B5EF4-FFF2-40B4-BE49-F238E27FC236}">
                    <a16:creationId xmlns:a16="http://schemas.microsoft.com/office/drawing/2014/main" id="{7E960465-F876-4226-B1A2-4A3D0669BC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7413" y="1895475"/>
                <a:ext cx="2016125" cy="327025"/>
              </a:xfrm>
              <a:custGeom>
                <a:avLst/>
                <a:gdLst>
                  <a:gd name="T0" fmla="*/ 159 w 3810"/>
                  <a:gd name="T1" fmla="*/ 0 h 617"/>
                  <a:gd name="T2" fmla="*/ 3651 w 3810"/>
                  <a:gd name="T3" fmla="*/ 0 h 617"/>
                  <a:gd name="T4" fmla="*/ 3685 w 3810"/>
                  <a:gd name="T5" fmla="*/ 2 h 617"/>
                  <a:gd name="T6" fmla="*/ 3716 w 3810"/>
                  <a:gd name="T7" fmla="*/ 11 h 617"/>
                  <a:gd name="T8" fmla="*/ 3743 w 3810"/>
                  <a:gd name="T9" fmla="*/ 25 h 617"/>
                  <a:gd name="T10" fmla="*/ 3767 w 3810"/>
                  <a:gd name="T11" fmla="*/ 42 h 617"/>
                  <a:gd name="T12" fmla="*/ 3785 w 3810"/>
                  <a:gd name="T13" fmla="*/ 64 h 617"/>
                  <a:gd name="T14" fmla="*/ 3798 w 3810"/>
                  <a:gd name="T15" fmla="*/ 91 h 617"/>
                  <a:gd name="T16" fmla="*/ 3807 w 3810"/>
                  <a:gd name="T17" fmla="*/ 122 h 617"/>
                  <a:gd name="T18" fmla="*/ 3810 w 3810"/>
                  <a:gd name="T19" fmla="*/ 154 h 617"/>
                  <a:gd name="T20" fmla="*/ 3810 w 3810"/>
                  <a:gd name="T21" fmla="*/ 463 h 617"/>
                  <a:gd name="T22" fmla="*/ 3807 w 3810"/>
                  <a:gd name="T23" fmla="*/ 496 h 617"/>
                  <a:gd name="T24" fmla="*/ 3798 w 3810"/>
                  <a:gd name="T25" fmla="*/ 526 h 617"/>
                  <a:gd name="T26" fmla="*/ 3785 w 3810"/>
                  <a:gd name="T27" fmla="*/ 552 h 617"/>
                  <a:gd name="T28" fmla="*/ 3767 w 3810"/>
                  <a:gd name="T29" fmla="*/ 575 h 617"/>
                  <a:gd name="T30" fmla="*/ 3743 w 3810"/>
                  <a:gd name="T31" fmla="*/ 593 h 617"/>
                  <a:gd name="T32" fmla="*/ 3716 w 3810"/>
                  <a:gd name="T33" fmla="*/ 606 h 617"/>
                  <a:gd name="T34" fmla="*/ 3685 w 3810"/>
                  <a:gd name="T35" fmla="*/ 614 h 617"/>
                  <a:gd name="T36" fmla="*/ 3651 w 3810"/>
                  <a:gd name="T37" fmla="*/ 617 h 617"/>
                  <a:gd name="T38" fmla="*/ 159 w 3810"/>
                  <a:gd name="T39" fmla="*/ 617 h 617"/>
                  <a:gd name="T40" fmla="*/ 125 w 3810"/>
                  <a:gd name="T41" fmla="*/ 614 h 617"/>
                  <a:gd name="T42" fmla="*/ 94 w 3810"/>
                  <a:gd name="T43" fmla="*/ 606 h 617"/>
                  <a:gd name="T44" fmla="*/ 66 w 3810"/>
                  <a:gd name="T45" fmla="*/ 593 h 617"/>
                  <a:gd name="T46" fmla="*/ 43 w 3810"/>
                  <a:gd name="T47" fmla="*/ 575 h 617"/>
                  <a:gd name="T48" fmla="*/ 25 w 3810"/>
                  <a:gd name="T49" fmla="*/ 552 h 617"/>
                  <a:gd name="T50" fmla="*/ 11 w 3810"/>
                  <a:gd name="T51" fmla="*/ 526 h 617"/>
                  <a:gd name="T52" fmla="*/ 2 w 3810"/>
                  <a:gd name="T53" fmla="*/ 496 h 617"/>
                  <a:gd name="T54" fmla="*/ 0 w 3810"/>
                  <a:gd name="T55" fmla="*/ 463 h 617"/>
                  <a:gd name="T56" fmla="*/ 0 w 3810"/>
                  <a:gd name="T57" fmla="*/ 154 h 617"/>
                  <a:gd name="T58" fmla="*/ 2 w 3810"/>
                  <a:gd name="T59" fmla="*/ 122 h 617"/>
                  <a:gd name="T60" fmla="*/ 11 w 3810"/>
                  <a:gd name="T61" fmla="*/ 91 h 617"/>
                  <a:gd name="T62" fmla="*/ 25 w 3810"/>
                  <a:gd name="T63" fmla="*/ 64 h 617"/>
                  <a:gd name="T64" fmla="*/ 43 w 3810"/>
                  <a:gd name="T65" fmla="*/ 42 h 617"/>
                  <a:gd name="T66" fmla="*/ 66 w 3810"/>
                  <a:gd name="T67" fmla="*/ 25 h 617"/>
                  <a:gd name="T68" fmla="*/ 94 w 3810"/>
                  <a:gd name="T69" fmla="*/ 11 h 617"/>
                  <a:gd name="T70" fmla="*/ 125 w 3810"/>
                  <a:gd name="T71" fmla="*/ 2 h 617"/>
                  <a:gd name="T72" fmla="*/ 159 w 3810"/>
                  <a:gd name="T73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810" h="617">
                    <a:moveTo>
                      <a:pt x="159" y="0"/>
                    </a:moveTo>
                    <a:lnTo>
                      <a:pt x="3651" y="0"/>
                    </a:lnTo>
                    <a:lnTo>
                      <a:pt x="3685" y="2"/>
                    </a:lnTo>
                    <a:lnTo>
                      <a:pt x="3716" y="11"/>
                    </a:lnTo>
                    <a:lnTo>
                      <a:pt x="3743" y="25"/>
                    </a:lnTo>
                    <a:lnTo>
                      <a:pt x="3767" y="42"/>
                    </a:lnTo>
                    <a:lnTo>
                      <a:pt x="3785" y="64"/>
                    </a:lnTo>
                    <a:lnTo>
                      <a:pt x="3798" y="91"/>
                    </a:lnTo>
                    <a:lnTo>
                      <a:pt x="3807" y="122"/>
                    </a:lnTo>
                    <a:lnTo>
                      <a:pt x="3810" y="154"/>
                    </a:lnTo>
                    <a:lnTo>
                      <a:pt x="3810" y="463"/>
                    </a:lnTo>
                    <a:lnTo>
                      <a:pt x="3807" y="496"/>
                    </a:lnTo>
                    <a:lnTo>
                      <a:pt x="3798" y="526"/>
                    </a:lnTo>
                    <a:lnTo>
                      <a:pt x="3785" y="552"/>
                    </a:lnTo>
                    <a:lnTo>
                      <a:pt x="3767" y="575"/>
                    </a:lnTo>
                    <a:lnTo>
                      <a:pt x="3743" y="593"/>
                    </a:lnTo>
                    <a:lnTo>
                      <a:pt x="3716" y="606"/>
                    </a:lnTo>
                    <a:lnTo>
                      <a:pt x="3685" y="614"/>
                    </a:lnTo>
                    <a:lnTo>
                      <a:pt x="3651" y="617"/>
                    </a:lnTo>
                    <a:lnTo>
                      <a:pt x="159" y="617"/>
                    </a:lnTo>
                    <a:lnTo>
                      <a:pt x="125" y="614"/>
                    </a:lnTo>
                    <a:lnTo>
                      <a:pt x="94" y="606"/>
                    </a:lnTo>
                    <a:lnTo>
                      <a:pt x="66" y="593"/>
                    </a:lnTo>
                    <a:lnTo>
                      <a:pt x="43" y="575"/>
                    </a:lnTo>
                    <a:lnTo>
                      <a:pt x="25" y="552"/>
                    </a:lnTo>
                    <a:lnTo>
                      <a:pt x="11" y="526"/>
                    </a:lnTo>
                    <a:lnTo>
                      <a:pt x="2" y="496"/>
                    </a:lnTo>
                    <a:lnTo>
                      <a:pt x="0" y="463"/>
                    </a:lnTo>
                    <a:lnTo>
                      <a:pt x="0" y="154"/>
                    </a:lnTo>
                    <a:lnTo>
                      <a:pt x="2" y="122"/>
                    </a:lnTo>
                    <a:lnTo>
                      <a:pt x="11" y="91"/>
                    </a:lnTo>
                    <a:lnTo>
                      <a:pt x="25" y="64"/>
                    </a:lnTo>
                    <a:lnTo>
                      <a:pt x="43" y="42"/>
                    </a:lnTo>
                    <a:lnTo>
                      <a:pt x="66" y="25"/>
                    </a:lnTo>
                    <a:lnTo>
                      <a:pt x="94" y="11"/>
                    </a:lnTo>
                    <a:lnTo>
                      <a:pt x="125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26">
                <a:extLst>
                  <a:ext uri="{FF2B5EF4-FFF2-40B4-BE49-F238E27FC236}">
                    <a16:creationId xmlns:a16="http://schemas.microsoft.com/office/drawing/2014/main" id="{0E6AF7D2-63A0-4223-9FAB-8E07ACEB47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7413" y="2549525"/>
                <a:ext cx="2016125" cy="325438"/>
              </a:xfrm>
              <a:custGeom>
                <a:avLst/>
                <a:gdLst>
                  <a:gd name="T0" fmla="*/ 159 w 3810"/>
                  <a:gd name="T1" fmla="*/ 0 h 617"/>
                  <a:gd name="T2" fmla="*/ 3651 w 3810"/>
                  <a:gd name="T3" fmla="*/ 0 h 617"/>
                  <a:gd name="T4" fmla="*/ 3685 w 3810"/>
                  <a:gd name="T5" fmla="*/ 2 h 617"/>
                  <a:gd name="T6" fmla="*/ 3716 w 3810"/>
                  <a:gd name="T7" fmla="*/ 10 h 617"/>
                  <a:gd name="T8" fmla="*/ 3743 w 3810"/>
                  <a:gd name="T9" fmla="*/ 24 h 617"/>
                  <a:gd name="T10" fmla="*/ 3767 w 3810"/>
                  <a:gd name="T11" fmla="*/ 42 h 617"/>
                  <a:gd name="T12" fmla="*/ 3785 w 3810"/>
                  <a:gd name="T13" fmla="*/ 64 h 617"/>
                  <a:gd name="T14" fmla="*/ 3798 w 3810"/>
                  <a:gd name="T15" fmla="*/ 91 h 617"/>
                  <a:gd name="T16" fmla="*/ 3807 w 3810"/>
                  <a:gd name="T17" fmla="*/ 120 h 617"/>
                  <a:gd name="T18" fmla="*/ 3810 w 3810"/>
                  <a:gd name="T19" fmla="*/ 154 h 617"/>
                  <a:gd name="T20" fmla="*/ 3810 w 3810"/>
                  <a:gd name="T21" fmla="*/ 463 h 617"/>
                  <a:gd name="T22" fmla="*/ 3807 w 3810"/>
                  <a:gd name="T23" fmla="*/ 497 h 617"/>
                  <a:gd name="T24" fmla="*/ 3798 w 3810"/>
                  <a:gd name="T25" fmla="*/ 526 h 617"/>
                  <a:gd name="T26" fmla="*/ 3785 w 3810"/>
                  <a:gd name="T27" fmla="*/ 553 h 617"/>
                  <a:gd name="T28" fmla="*/ 3767 w 3810"/>
                  <a:gd name="T29" fmla="*/ 575 h 617"/>
                  <a:gd name="T30" fmla="*/ 3743 w 3810"/>
                  <a:gd name="T31" fmla="*/ 593 h 617"/>
                  <a:gd name="T32" fmla="*/ 3716 w 3810"/>
                  <a:gd name="T33" fmla="*/ 607 h 617"/>
                  <a:gd name="T34" fmla="*/ 3685 w 3810"/>
                  <a:gd name="T35" fmla="*/ 615 h 617"/>
                  <a:gd name="T36" fmla="*/ 3651 w 3810"/>
                  <a:gd name="T37" fmla="*/ 617 h 617"/>
                  <a:gd name="T38" fmla="*/ 159 w 3810"/>
                  <a:gd name="T39" fmla="*/ 617 h 617"/>
                  <a:gd name="T40" fmla="*/ 125 w 3810"/>
                  <a:gd name="T41" fmla="*/ 615 h 617"/>
                  <a:gd name="T42" fmla="*/ 94 w 3810"/>
                  <a:gd name="T43" fmla="*/ 607 h 617"/>
                  <a:gd name="T44" fmla="*/ 66 w 3810"/>
                  <a:gd name="T45" fmla="*/ 593 h 617"/>
                  <a:gd name="T46" fmla="*/ 43 w 3810"/>
                  <a:gd name="T47" fmla="*/ 575 h 617"/>
                  <a:gd name="T48" fmla="*/ 25 w 3810"/>
                  <a:gd name="T49" fmla="*/ 553 h 617"/>
                  <a:gd name="T50" fmla="*/ 11 w 3810"/>
                  <a:gd name="T51" fmla="*/ 526 h 617"/>
                  <a:gd name="T52" fmla="*/ 2 w 3810"/>
                  <a:gd name="T53" fmla="*/ 497 h 617"/>
                  <a:gd name="T54" fmla="*/ 0 w 3810"/>
                  <a:gd name="T55" fmla="*/ 463 h 617"/>
                  <a:gd name="T56" fmla="*/ 0 w 3810"/>
                  <a:gd name="T57" fmla="*/ 154 h 617"/>
                  <a:gd name="T58" fmla="*/ 2 w 3810"/>
                  <a:gd name="T59" fmla="*/ 120 h 617"/>
                  <a:gd name="T60" fmla="*/ 11 w 3810"/>
                  <a:gd name="T61" fmla="*/ 91 h 617"/>
                  <a:gd name="T62" fmla="*/ 25 w 3810"/>
                  <a:gd name="T63" fmla="*/ 64 h 617"/>
                  <a:gd name="T64" fmla="*/ 43 w 3810"/>
                  <a:gd name="T65" fmla="*/ 42 h 617"/>
                  <a:gd name="T66" fmla="*/ 66 w 3810"/>
                  <a:gd name="T67" fmla="*/ 24 h 617"/>
                  <a:gd name="T68" fmla="*/ 94 w 3810"/>
                  <a:gd name="T69" fmla="*/ 10 h 617"/>
                  <a:gd name="T70" fmla="*/ 125 w 3810"/>
                  <a:gd name="T71" fmla="*/ 2 h 617"/>
                  <a:gd name="T72" fmla="*/ 159 w 3810"/>
                  <a:gd name="T73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810" h="617">
                    <a:moveTo>
                      <a:pt x="159" y="0"/>
                    </a:moveTo>
                    <a:lnTo>
                      <a:pt x="3651" y="0"/>
                    </a:lnTo>
                    <a:lnTo>
                      <a:pt x="3685" y="2"/>
                    </a:lnTo>
                    <a:lnTo>
                      <a:pt x="3716" y="10"/>
                    </a:lnTo>
                    <a:lnTo>
                      <a:pt x="3743" y="24"/>
                    </a:lnTo>
                    <a:lnTo>
                      <a:pt x="3767" y="42"/>
                    </a:lnTo>
                    <a:lnTo>
                      <a:pt x="3785" y="64"/>
                    </a:lnTo>
                    <a:lnTo>
                      <a:pt x="3798" y="91"/>
                    </a:lnTo>
                    <a:lnTo>
                      <a:pt x="3807" y="120"/>
                    </a:lnTo>
                    <a:lnTo>
                      <a:pt x="3810" y="154"/>
                    </a:lnTo>
                    <a:lnTo>
                      <a:pt x="3810" y="463"/>
                    </a:lnTo>
                    <a:lnTo>
                      <a:pt x="3807" y="497"/>
                    </a:lnTo>
                    <a:lnTo>
                      <a:pt x="3798" y="526"/>
                    </a:lnTo>
                    <a:lnTo>
                      <a:pt x="3785" y="553"/>
                    </a:lnTo>
                    <a:lnTo>
                      <a:pt x="3767" y="575"/>
                    </a:lnTo>
                    <a:lnTo>
                      <a:pt x="3743" y="593"/>
                    </a:lnTo>
                    <a:lnTo>
                      <a:pt x="3716" y="607"/>
                    </a:lnTo>
                    <a:lnTo>
                      <a:pt x="3685" y="615"/>
                    </a:lnTo>
                    <a:lnTo>
                      <a:pt x="3651" y="617"/>
                    </a:lnTo>
                    <a:lnTo>
                      <a:pt x="159" y="617"/>
                    </a:lnTo>
                    <a:lnTo>
                      <a:pt x="125" y="615"/>
                    </a:lnTo>
                    <a:lnTo>
                      <a:pt x="94" y="607"/>
                    </a:lnTo>
                    <a:lnTo>
                      <a:pt x="66" y="593"/>
                    </a:lnTo>
                    <a:lnTo>
                      <a:pt x="43" y="575"/>
                    </a:lnTo>
                    <a:lnTo>
                      <a:pt x="25" y="553"/>
                    </a:lnTo>
                    <a:lnTo>
                      <a:pt x="11" y="526"/>
                    </a:lnTo>
                    <a:lnTo>
                      <a:pt x="2" y="497"/>
                    </a:lnTo>
                    <a:lnTo>
                      <a:pt x="0" y="463"/>
                    </a:lnTo>
                    <a:lnTo>
                      <a:pt x="0" y="154"/>
                    </a:lnTo>
                    <a:lnTo>
                      <a:pt x="2" y="120"/>
                    </a:lnTo>
                    <a:lnTo>
                      <a:pt x="11" y="91"/>
                    </a:lnTo>
                    <a:lnTo>
                      <a:pt x="25" y="64"/>
                    </a:lnTo>
                    <a:lnTo>
                      <a:pt x="43" y="42"/>
                    </a:lnTo>
                    <a:lnTo>
                      <a:pt x="66" y="24"/>
                    </a:lnTo>
                    <a:lnTo>
                      <a:pt x="94" y="10"/>
                    </a:lnTo>
                    <a:lnTo>
                      <a:pt x="125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27">
                <a:extLst>
                  <a:ext uri="{FF2B5EF4-FFF2-40B4-BE49-F238E27FC236}">
                    <a16:creationId xmlns:a16="http://schemas.microsoft.com/office/drawing/2014/main" id="{C5BEAE23-D5BF-43CE-8079-DD14D3738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7413" y="3201988"/>
                <a:ext cx="2016125" cy="327025"/>
              </a:xfrm>
              <a:custGeom>
                <a:avLst/>
                <a:gdLst>
                  <a:gd name="T0" fmla="*/ 159 w 3810"/>
                  <a:gd name="T1" fmla="*/ 0 h 617"/>
                  <a:gd name="T2" fmla="*/ 3651 w 3810"/>
                  <a:gd name="T3" fmla="*/ 0 h 617"/>
                  <a:gd name="T4" fmla="*/ 3685 w 3810"/>
                  <a:gd name="T5" fmla="*/ 3 h 617"/>
                  <a:gd name="T6" fmla="*/ 3716 w 3810"/>
                  <a:gd name="T7" fmla="*/ 11 h 617"/>
                  <a:gd name="T8" fmla="*/ 3743 w 3810"/>
                  <a:gd name="T9" fmla="*/ 24 h 617"/>
                  <a:gd name="T10" fmla="*/ 3767 w 3810"/>
                  <a:gd name="T11" fmla="*/ 42 h 617"/>
                  <a:gd name="T12" fmla="*/ 3785 w 3810"/>
                  <a:gd name="T13" fmla="*/ 65 h 617"/>
                  <a:gd name="T14" fmla="*/ 3798 w 3810"/>
                  <a:gd name="T15" fmla="*/ 91 h 617"/>
                  <a:gd name="T16" fmla="*/ 3807 w 3810"/>
                  <a:gd name="T17" fmla="*/ 121 h 617"/>
                  <a:gd name="T18" fmla="*/ 3810 w 3810"/>
                  <a:gd name="T19" fmla="*/ 154 h 617"/>
                  <a:gd name="T20" fmla="*/ 3810 w 3810"/>
                  <a:gd name="T21" fmla="*/ 463 h 617"/>
                  <a:gd name="T22" fmla="*/ 3807 w 3810"/>
                  <a:gd name="T23" fmla="*/ 495 h 617"/>
                  <a:gd name="T24" fmla="*/ 3798 w 3810"/>
                  <a:gd name="T25" fmla="*/ 526 h 617"/>
                  <a:gd name="T26" fmla="*/ 3785 w 3810"/>
                  <a:gd name="T27" fmla="*/ 553 h 617"/>
                  <a:gd name="T28" fmla="*/ 3767 w 3810"/>
                  <a:gd name="T29" fmla="*/ 575 h 617"/>
                  <a:gd name="T30" fmla="*/ 3743 w 3810"/>
                  <a:gd name="T31" fmla="*/ 592 h 617"/>
                  <a:gd name="T32" fmla="*/ 3716 w 3810"/>
                  <a:gd name="T33" fmla="*/ 606 h 617"/>
                  <a:gd name="T34" fmla="*/ 3685 w 3810"/>
                  <a:gd name="T35" fmla="*/ 615 h 617"/>
                  <a:gd name="T36" fmla="*/ 3651 w 3810"/>
                  <a:gd name="T37" fmla="*/ 617 h 617"/>
                  <a:gd name="T38" fmla="*/ 159 w 3810"/>
                  <a:gd name="T39" fmla="*/ 617 h 617"/>
                  <a:gd name="T40" fmla="*/ 125 w 3810"/>
                  <a:gd name="T41" fmla="*/ 615 h 617"/>
                  <a:gd name="T42" fmla="*/ 94 w 3810"/>
                  <a:gd name="T43" fmla="*/ 606 h 617"/>
                  <a:gd name="T44" fmla="*/ 66 w 3810"/>
                  <a:gd name="T45" fmla="*/ 592 h 617"/>
                  <a:gd name="T46" fmla="*/ 43 w 3810"/>
                  <a:gd name="T47" fmla="*/ 575 h 617"/>
                  <a:gd name="T48" fmla="*/ 25 w 3810"/>
                  <a:gd name="T49" fmla="*/ 553 h 617"/>
                  <a:gd name="T50" fmla="*/ 11 w 3810"/>
                  <a:gd name="T51" fmla="*/ 526 h 617"/>
                  <a:gd name="T52" fmla="*/ 2 w 3810"/>
                  <a:gd name="T53" fmla="*/ 495 h 617"/>
                  <a:gd name="T54" fmla="*/ 0 w 3810"/>
                  <a:gd name="T55" fmla="*/ 463 h 617"/>
                  <a:gd name="T56" fmla="*/ 0 w 3810"/>
                  <a:gd name="T57" fmla="*/ 154 h 617"/>
                  <a:gd name="T58" fmla="*/ 2 w 3810"/>
                  <a:gd name="T59" fmla="*/ 121 h 617"/>
                  <a:gd name="T60" fmla="*/ 11 w 3810"/>
                  <a:gd name="T61" fmla="*/ 91 h 617"/>
                  <a:gd name="T62" fmla="*/ 25 w 3810"/>
                  <a:gd name="T63" fmla="*/ 65 h 617"/>
                  <a:gd name="T64" fmla="*/ 43 w 3810"/>
                  <a:gd name="T65" fmla="*/ 42 h 617"/>
                  <a:gd name="T66" fmla="*/ 66 w 3810"/>
                  <a:gd name="T67" fmla="*/ 24 h 617"/>
                  <a:gd name="T68" fmla="*/ 94 w 3810"/>
                  <a:gd name="T69" fmla="*/ 11 h 617"/>
                  <a:gd name="T70" fmla="*/ 125 w 3810"/>
                  <a:gd name="T71" fmla="*/ 3 h 617"/>
                  <a:gd name="T72" fmla="*/ 159 w 3810"/>
                  <a:gd name="T73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810" h="617">
                    <a:moveTo>
                      <a:pt x="159" y="0"/>
                    </a:moveTo>
                    <a:lnTo>
                      <a:pt x="3651" y="0"/>
                    </a:lnTo>
                    <a:lnTo>
                      <a:pt x="3685" y="3"/>
                    </a:lnTo>
                    <a:lnTo>
                      <a:pt x="3716" y="11"/>
                    </a:lnTo>
                    <a:lnTo>
                      <a:pt x="3743" y="24"/>
                    </a:lnTo>
                    <a:lnTo>
                      <a:pt x="3767" y="42"/>
                    </a:lnTo>
                    <a:lnTo>
                      <a:pt x="3785" y="65"/>
                    </a:lnTo>
                    <a:lnTo>
                      <a:pt x="3798" y="91"/>
                    </a:lnTo>
                    <a:lnTo>
                      <a:pt x="3807" y="121"/>
                    </a:lnTo>
                    <a:lnTo>
                      <a:pt x="3810" y="154"/>
                    </a:lnTo>
                    <a:lnTo>
                      <a:pt x="3810" y="463"/>
                    </a:lnTo>
                    <a:lnTo>
                      <a:pt x="3807" y="495"/>
                    </a:lnTo>
                    <a:lnTo>
                      <a:pt x="3798" y="526"/>
                    </a:lnTo>
                    <a:lnTo>
                      <a:pt x="3785" y="553"/>
                    </a:lnTo>
                    <a:lnTo>
                      <a:pt x="3767" y="575"/>
                    </a:lnTo>
                    <a:lnTo>
                      <a:pt x="3743" y="592"/>
                    </a:lnTo>
                    <a:lnTo>
                      <a:pt x="3716" y="606"/>
                    </a:lnTo>
                    <a:lnTo>
                      <a:pt x="3685" y="615"/>
                    </a:lnTo>
                    <a:lnTo>
                      <a:pt x="3651" y="617"/>
                    </a:lnTo>
                    <a:lnTo>
                      <a:pt x="159" y="617"/>
                    </a:lnTo>
                    <a:lnTo>
                      <a:pt x="125" y="615"/>
                    </a:lnTo>
                    <a:lnTo>
                      <a:pt x="94" y="606"/>
                    </a:lnTo>
                    <a:lnTo>
                      <a:pt x="66" y="592"/>
                    </a:lnTo>
                    <a:lnTo>
                      <a:pt x="43" y="575"/>
                    </a:lnTo>
                    <a:lnTo>
                      <a:pt x="25" y="553"/>
                    </a:lnTo>
                    <a:lnTo>
                      <a:pt x="11" y="526"/>
                    </a:lnTo>
                    <a:lnTo>
                      <a:pt x="2" y="495"/>
                    </a:lnTo>
                    <a:lnTo>
                      <a:pt x="0" y="463"/>
                    </a:lnTo>
                    <a:lnTo>
                      <a:pt x="0" y="154"/>
                    </a:lnTo>
                    <a:lnTo>
                      <a:pt x="2" y="121"/>
                    </a:lnTo>
                    <a:lnTo>
                      <a:pt x="11" y="91"/>
                    </a:lnTo>
                    <a:lnTo>
                      <a:pt x="25" y="65"/>
                    </a:lnTo>
                    <a:lnTo>
                      <a:pt x="43" y="42"/>
                    </a:lnTo>
                    <a:lnTo>
                      <a:pt x="66" y="24"/>
                    </a:lnTo>
                    <a:lnTo>
                      <a:pt x="94" y="11"/>
                    </a:lnTo>
                    <a:lnTo>
                      <a:pt x="125" y="3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F5936F4E-C4DE-4D0C-9009-0DDC1E18EFDF}"/>
                </a:ext>
              </a:extLst>
            </p:cNvPr>
            <p:cNvGrpSpPr/>
            <p:nvPr/>
          </p:nvGrpSpPr>
          <p:grpSpPr>
            <a:xfrm>
              <a:off x="2412294" y="1358876"/>
              <a:ext cx="5167066" cy="4796955"/>
              <a:chOff x="2412294" y="1365653"/>
              <a:chExt cx="5167066" cy="4796955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CF0DA990-723E-47C3-86F7-D2CE81C35031}"/>
                  </a:ext>
                </a:extLst>
              </p:cNvPr>
              <p:cNvGrpSpPr/>
              <p:nvPr/>
            </p:nvGrpSpPr>
            <p:grpSpPr>
              <a:xfrm>
                <a:off x="2412294" y="1365653"/>
                <a:ext cx="5167066" cy="1044353"/>
                <a:chOff x="2412294" y="1365653"/>
                <a:chExt cx="5167066" cy="1044353"/>
              </a:xfrm>
            </p:grpSpPr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0425556-3C41-401C-BA77-E231E777241A}"/>
                    </a:ext>
                  </a:extLst>
                </p:cNvPr>
                <p:cNvSpPr/>
                <p:nvPr/>
              </p:nvSpPr>
              <p:spPr>
                <a:xfrm>
                  <a:off x="2412294" y="1365653"/>
                  <a:ext cx="5167066" cy="1042267"/>
                </a:xfrm>
                <a:prstGeom prst="rect">
                  <a:avLst/>
                </a:prstGeom>
                <a:solidFill>
                  <a:srgbClr val="0078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8528AC90-6A3E-409B-B091-09C97A43CC30}"/>
                    </a:ext>
                  </a:extLst>
                </p:cNvPr>
                <p:cNvSpPr txBox="1"/>
                <p:nvPr/>
              </p:nvSpPr>
              <p:spPr>
                <a:xfrm>
                  <a:off x="2412294" y="1374518"/>
                  <a:ext cx="1224053" cy="523220"/>
                </a:xfrm>
                <a:prstGeom prst="rect">
                  <a:avLst/>
                </a:prstGeom>
                <a:noFill/>
                <a:scene3d>
                  <a:camera prst="obliqueTopRigh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800" spc="-150" dirty="0">
                      <a:solidFill>
                        <a:schemeClr val="bg1">
                          <a:lumMod val="95000"/>
                        </a:schemeClr>
                      </a:solidFill>
                      <a:latin typeface="나눔스퀘어OTF ExtraBold" panose="020B0600000101010101" pitchFamily="34" charset="-127"/>
                      <a:ea typeface="나눔스퀘어 Light" panose="020B0600000101010101"/>
                    </a:rPr>
                    <a:t>Part 1.</a:t>
                  </a:r>
                  <a:endParaRPr lang="ko-KR" altLang="en-US" sz="2800" spc="-150" dirty="0">
                    <a:solidFill>
                      <a:schemeClr val="bg1">
                        <a:lumMod val="95000"/>
                      </a:schemeClr>
                    </a:solidFill>
                    <a:latin typeface="나눔스퀘어OTF ExtraBold" panose="020B0600000101010101" pitchFamily="34" charset="-127"/>
                    <a:ea typeface="나눔스퀘어 Light" panose="020B0600000101010101"/>
                  </a:endParaRP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0B57D9BB-3047-4473-A83A-A130CE30B264}"/>
                    </a:ext>
                  </a:extLst>
                </p:cNvPr>
                <p:cNvSpPr txBox="1"/>
                <p:nvPr/>
              </p:nvSpPr>
              <p:spPr>
                <a:xfrm>
                  <a:off x="5284778" y="1886786"/>
                  <a:ext cx="2294218" cy="523220"/>
                </a:xfrm>
                <a:prstGeom prst="rect">
                  <a:avLst/>
                </a:prstGeom>
                <a:noFill/>
                <a:scene3d>
                  <a:camera prst="obliqueTopRigh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2800" spc="-150" dirty="0">
                      <a:solidFill>
                        <a:schemeClr val="bg1">
                          <a:lumMod val="95000"/>
                        </a:schemeClr>
                      </a:solidFill>
                      <a:latin typeface="나눔스퀘어OTF ExtraBold" panose="020B0600000101010101" pitchFamily="34" charset="-127"/>
                      <a:ea typeface="나눔스퀘어 Light" panose="020B0600000101010101"/>
                    </a:rPr>
                    <a:t>프로젝트 소개</a:t>
                  </a:r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AF678747-49D9-4D2E-ACDE-4BE81DFE2297}"/>
                  </a:ext>
                </a:extLst>
              </p:cNvPr>
              <p:cNvGrpSpPr/>
              <p:nvPr/>
            </p:nvGrpSpPr>
            <p:grpSpPr>
              <a:xfrm>
                <a:off x="2412294" y="2616520"/>
                <a:ext cx="5167066" cy="1044353"/>
                <a:chOff x="2412294" y="1365653"/>
                <a:chExt cx="5167066" cy="1044353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E7FEA81B-1F7F-4987-BEF2-7548D23A9969}"/>
                    </a:ext>
                  </a:extLst>
                </p:cNvPr>
                <p:cNvSpPr/>
                <p:nvPr/>
              </p:nvSpPr>
              <p:spPr>
                <a:xfrm>
                  <a:off x="2412294" y="1365653"/>
                  <a:ext cx="5167066" cy="1042267"/>
                </a:xfrm>
                <a:prstGeom prst="rect">
                  <a:avLst/>
                </a:prstGeom>
                <a:solidFill>
                  <a:srgbClr val="0078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6795C60B-319D-46E2-9C75-660B285FC08E}"/>
                    </a:ext>
                  </a:extLst>
                </p:cNvPr>
                <p:cNvSpPr txBox="1"/>
                <p:nvPr/>
              </p:nvSpPr>
              <p:spPr>
                <a:xfrm>
                  <a:off x="2412294" y="1374518"/>
                  <a:ext cx="1224053" cy="523220"/>
                </a:xfrm>
                <a:prstGeom prst="rect">
                  <a:avLst/>
                </a:prstGeom>
                <a:noFill/>
                <a:scene3d>
                  <a:camera prst="obliqueTopRigh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800" spc="-150" dirty="0">
                      <a:solidFill>
                        <a:schemeClr val="bg1">
                          <a:lumMod val="95000"/>
                        </a:schemeClr>
                      </a:solidFill>
                      <a:latin typeface="나눔스퀘어OTF ExtraBold" panose="020B0600000101010101" pitchFamily="34" charset="-127"/>
                      <a:ea typeface="나눔스퀘어 Light" panose="020B0600000101010101"/>
                    </a:rPr>
                    <a:t>Part 2.</a:t>
                  </a:r>
                  <a:endParaRPr lang="ko-KR" altLang="en-US" sz="2800" spc="-150" dirty="0">
                    <a:solidFill>
                      <a:schemeClr val="bg1">
                        <a:lumMod val="95000"/>
                      </a:schemeClr>
                    </a:solidFill>
                    <a:latin typeface="나눔스퀘어OTF ExtraBold" panose="020B0600000101010101" pitchFamily="34" charset="-127"/>
                    <a:ea typeface="나눔스퀘어 Light" panose="020B0600000101010101"/>
                  </a:endParaRP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A79AB6DD-C554-4F7B-B501-46C7EE6926B7}"/>
                    </a:ext>
                  </a:extLst>
                </p:cNvPr>
                <p:cNvSpPr txBox="1"/>
                <p:nvPr/>
              </p:nvSpPr>
              <p:spPr>
                <a:xfrm>
                  <a:off x="5284778" y="1886786"/>
                  <a:ext cx="2294218" cy="523220"/>
                </a:xfrm>
                <a:prstGeom prst="rect">
                  <a:avLst/>
                </a:prstGeom>
                <a:noFill/>
                <a:scene3d>
                  <a:camera prst="obliqueTopRigh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2800" spc="-150" dirty="0">
                      <a:solidFill>
                        <a:schemeClr val="bg1">
                          <a:lumMod val="95000"/>
                        </a:schemeClr>
                      </a:solidFill>
                      <a:latin typeface="나눔스퀘어OTF ExtraBold" panose="020B0600000101010101" pitchFamily="34" charset="-127"/>
                      <a:ea typeface="나눔스퀘어 Light" panose="020B0600000101010101"/>
                    </a:rPr>
                    <a:t>프로젝트 시연</a:t>
                  </a:r>
                </a:p>
              </p:txBody>
            </p:sp>
          </p:grpSp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DCBBF1D4-E7D7-4E54-AA13-C90307073F10}"/>
                  </a:ext>
                </a:extLst>
              </p:cNvPr>
              <p:cNvGrpSpPr/>
              <p:nvPr/>
            </p:nvGrpSpPr>
            <p:grpSpPr>
              <a:xfrm>
                <a:off x="2412294" y="3867387"/>
                <a:ext cx="5167066" cy="1044353"/>
                <a:chOff x="2412294" y="1365653"/>
                <a:chExt cx="5167066" cy="1044353"/>
              </a:xfrm>
            </p:grpSpPr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2160B2BB-281C-4C4C-8E35-89E7EB517919}"/>
                    </a:ext>
                  </a:extLst>
                </p:cNvPr>
                <p:cNvSpPr/>
                <p:nvPr/>
              </p:nvSpPr>
              <p:spPr>
                <a:xfrm>
                  <a:off x="2412294" y="1365653"/>
                  <a:ext cx="5167066" cy="1042267"/>
                </a:xfrm>
                <a:prstGeom prst="rect">
                  <a:avLst/>
                </a:prstGeom>
                <a:solidFill>
                  <a:srgbClr val="0078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B25EBEFB-8652-4D1F-B28F-9F88A21F6808}"/>
                    </a:ext>
                  </a:extLst>
                </p:cNvPr>
                <p:cNvSpPr txBox="1"/>
                <p:nvPr/>
              </p:nvSpPr>
              <p:spPr>
                <a:xfrm>
                  <a:off x="2412294" y="1374518"/>
                  <a:ext cx="1224053" cy="523220"/>
                </a:xfrm>
                <a:prstGeom prst="rect">
                  <a:avLst/>
                </a:prstGeom>
                <a:noFill/>
                <a:scene3d>
                  <a:camera prst="obliqueTopRigh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800" spc="-150" dirty="0">
                      <a:solidFill>
                        <a:schemeClr val="bg1">
                          <a:lumMod val="95000"/>
                        </a:schemeClr>
                      </a:solidFill>
                      <a:latin typeface="나눔스퀘어OTF ExtraBold" panose="020B0600000101010101" pitchFamily="34" charset="-127"/>
                      <a:ea typeface="나눔스퀘어 Light" panose="020B0600000101010101"/>
                    </a:rPr>
                    <a:t>Part 3.</a:t>
                  </a:r>
                  <a:endParaRPr lang="ko-KR" altLang="en-US" sz="2800" spc="-150" dirty="0">
                    <a:solidFill>
                      <a:schemeClr val="bg1">
                        <a:lumMod val="95000"/>
                      </a:schemeClr>
                    </a:solidFill>
                    <a:latin typeface="나눔스퀘어OTF ExtraBold" panose="020B0600000101010101" pitchFamily="34" charset="-127"/>
                    <a:ea typeface="나눔스퀘어 Light" panose="020B0600000101010101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5BDD0B7-8254-4795-975E-3B472D382CFF}"/>
                    </a:ext>
                  </a:extLst>
                </p:cNvPr>
                <p:cNvSpPr txBox="1"/>
                <p:nvPr/>
              </p:nvSpPr>
              <p:spPr>
                <a:xfrm>
                  <a:off x="5214245" y="1886786"/>
                  <a:ext cx="2364751" cy="523220"/>
                </a:xfrm>
                <a:prstGeom prst="rect">
                  <a:avLst/>
                </a:prstGeom>
                <a:noFill/>
                <a:scene3d>
                  <a:camera prst="obliqueTopRigh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2800" spc="-150" dirty="0">
                      <a:solidFill>
                        <a:schemeClr val="bg1">
                          <a:lumMod val="95000"/>
                        </a:schemeClr>
                      </a:solidFill>
                      <a:latin typeface="나눔스퀘어OTF ExtraBold" panose="020B0600000101010101" pitchFamily="34" charset="-127"/>
                      <a:ea typeface="나눔스퀘어 Light" panose="020B0600000101010101"/>
                    </a:rPr>
                    <a:t>주요 기능 구현</a:t>
                  </a:r>
                </a:p>
              </p:txBody>
            </p:sp>
          </p:grp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E12CC10E-6277-4D37-89DC-433B2B271816}"/>
                  </a:ext>
                </a:extLst>
              </p:cNvPr>
              <p:cNvGrpSpPr/>
              <p:nvPr/>
            </p:nvGrpSpPr>
            <p:grpSpPr>
              <a:xfrm>
                <a:off x="2412294" y="5118255"/>
                <a:ext cx="5167066" cy="1044353"/>
                <a:chOff x="2412294" y="1365653"/>
                <a:chExt cx="5167066" cy="1044353"/>
              </a:xfrm>
            </p:grpSpPr>
            <p:sp>
              <p:nvSpPr>
                <p:cNvPr id="121" name="직사각형 120">
                  <a:extLst>
                    <a:ext uri="{FF2B5EF4-FFF2-40B4-BE49-F238E27FC236}">
                      <a16:creationId xmlns:a16="http://schemas.microsoft.com/office/drawing/2014/main" id="{DDBA53A6-DB1D-4040-BF63-251D4EE82EFE}"/>
                    </a:ext>
                  </a:extLst>
                </p:cNvPr>
                <p:cNvSpPr/>
                <p:nvPr/>
              </p:nvSpPr>
              <p:spPr>
                <a:xfrm>
                  <a:off x="2412294" y="1365653"/>
                  <a:ext cx="5167066" cy="1042267"/>
                </a:xfrm>
                <a:prstGeom prst="rect">
                  <a:avLst/>
                </a:prstGeom>
                <a:solidFill>
                  <a:srgbClr val="0078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6C1E814E-C15C-4392-92CF-A02D480026C2}"/>
                    </a:ext>
                  </a:extLst>
                </p:cNvPr>
                <p:cNvSpPr txBox="1"/>
                <p:nvPr/>
              </p:nvSpPr>
              <p:spPr>
                <a:xfrm>
                  <a:off x="2412294" y="1374518"/>
                  <a:ext cx="1224053" cy="523220"/>
                </a:xfrm>
                <a:prstGeom prst="rect">
                  <a:avLst/>
                </a:prstGeom>
                <a:noFill/>
                <a:scene3d>
                  <a:camera prst="obliqueTopRigh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800" spc="-150" dirty="0">
                      <a:solidFill>
                        <a:schemeClr val="bg1">
                          <a:lumMod val="95000"/>
                        </a:schemeClr>
                      </a:solidFill>
                      <a:latin typeface="나눔스퀘어OTF ExtraBold" panose="020B0600000101010101" pitchFamily="34" charset="-127"/>
                      <a:ea typeface="나눔스퀘어 Light" panose="020B0600000101010101"/>
                    </a:rPr>
                    <a:t>Part 4.</a:t>
                  </a:r>
                  <a:endParaRPr lang="ko-KR" altLang="en-US" sz="2800" spc="-150" dirty="0">
                    <a:solidFill>
                      <a:schemeClr val="bg1">
                        <a:lumMod val="95000"/>
                      </a:schemeClr>
                    </a:solidFill>
                    <a:latin typeface="나눔스퀘어OTF ExtraBold" panose="020B0600000101010101" pitchFamily="34" charset="-127"/>
                    <a:ea typeface="나눔스퀘어 Light" panose="020B0600000101010101"/>
                  </a:endParaRP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8AE562FA-E455-4FFB-A7E8-435F9E81BB80}"/>
                    </a:ext>
                  </a:extLst>
                </p:cNvPr>
                <p:cNvSpPr txBox="1"/>
                <p:nvPr/>
              </p:nvSpPr>
              <p:spPr>
                <a:xfrm>
                  <a:off x="4577854" y="1886786"/>
                  <a:ext cx="3001143" cy="523220"/>
                </a:xfrm>
                <a:prstGeom prst="rect">
                  <a:avLst/>
                </a:prstGeom>
                <a:noFill/>
                <a:scene3d>
                  <a:camera prst="obliqueTopRigh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2800" spc="-150" dirty="0">
                      <a:solidFill>
                        <a:schemeClr val="bg1">
                          <a:lumMod val="95000"/>
                        </a:schemeClr>
                      </a:solidFill>
                      <a:latin typeface="나눔스퀘어OTF ExtraBold" panose="020B0600000101010101" pitchFamily="34" charset="-127"/>
                      <a:ea typeface="나눔스퀘어 Light" panose="020B0600000101010101"/>
                    </a:rPr>
                    <a:t>기대 효과 </a:t>
                  </a:r>
                  <a:r>
                    <a:rPr lang="en-US" altLang="ko-KR" sz="2800" spc="-150" dirty="0">
                      <a:solidFill>
                        <a:schemeClr val="bg1">
                          <a:lumMod val="95000"/>
                        </a:schemeClr>
                      </a:solidFill>
                      <a:latin typeface="나눔스퀘어OTF ExtraBold" panose="020B0600000101010101" pitchFamily="34" charset="-127"/>
                      <a:ea typeface="나눔스퀘어 Light" panose="020B0600000101010101"/>
                    </a:rPr>
                    <a:t>/ </a:t>
                  </a:r>
                  <a:r>
                    <a:rPr lang="ko-KR" altLang="en-US" sz="2800" spc="-150" dirty="0">
                      <a:solidFill>
                        <a:schemeClr val="bg1">
                          <a:lumMod val="95000"/>
                        </a:schemeClr>
                      </a:solidFill>
                      <a:latin typeface="나눔스퀘어OTF ExtraBold" panose="020B0600000101010101" pitchFamily="34" charset="-127"/>
                      <a:ea typeface="나눔스퀘어 Light" panose="020B0600000101010101"/>
                    </a:rPr>
                    <a:t>느낀 점</a:t>
                  </a:r>
                </a:p>
              </p:txBody>
            </p:sp>
          </p:grpSp>
        </p:grp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65D07F02-C311-4B5C-991D-CCED81ABA5A5}"/>
              </a:ext>
            </a:extLst>
          </p:cNvPr>
          <p:cNvGrpSpPr/>
          <p:nvPr/>
        </p:nvGrpSpPr>
        <p:grpSpPr>
          <a:xfrm>
            <a:off x="0" y="6341226"/>
            <a:ext cx="12191998" cy="516774"/>
            <a:chOff x="0" y="6341226"/>
            <a:chExt cx="12191998" cy="516774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F325D829-52C7-45DA-98FD-158FCB585B01}"/>
                </a:ext>
              </a:extLst>
            </p:cNvPr>
            <p:cNvGrpSpPr/>
            <p:nvPr/>
          </p:nvGrpSpPr>
          <p:grpSpPr>
            <a:xfrm>
              <a:off x="0" y="6341226"/>
              <a:ext cx="12191998" cy="516774"/>
              <a:chOff x="0" y="6341226"/>
              <a:chExt cx="12191998" cy="51677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0A8DED45-84B6-4746-9163-8ABD1E26487B}"/>
                  </a:ext>
                </a:extLst>
              </p:cNvPr>
              <p:cNvSpPr/>
              <p:nvPr/>
            </p:nvSpPr>
            <p:spPr>
              <a:xfrm>
                <a:off x="0" y="6341226"/>
                <a:ext cx="516774" cy="516774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Freeform 6">
                <a:extLst>
                  <a:ext uri="{FF2B5EF4-FFF2-40B4-BE49-F238E27FC236}">
                    <a16:creationId xmlns:a16="http://schemas.microsoft.com/office/drawing/2014/main" id="{91CECFD1-7C7D-4C49-96CC-A2DDF8E883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705" y="6466842"/>
                <a:ext cx="265545" cy="265543"/>
              </a:xfrm>
              <a:custGeom>
                <a:avLst/>
                <a:gdLst>
                  <a:gd name="T0" fmla="*/ 2867 w 6144"/>
                  <a:gd name="T1" fmla="*/ 3277 h 6144"/>
                  <a:gd name="T2" fmla="*/ 6144 w 6144"/>
                  <a:gd name="T3" fmla="*/ 3277 h 6144"/>
                  <a:gd name="T4" fmla="*/ 6144 w 6144"/>
                  <a:gd name="T5" fmla="*/ 6144 h 6144"/>
                  <a:gd name="T6" fmla="*/ 2867 w 6144"/>
                  <a:gd name="T7" fmla="*/ 5682 h 6144"/>
                  <a:gd name="T8" fmla="*/ 2867 w 6144"/>
                  <a:gd name="T9" fmla="*/ 3277 h 6144"/>
                  <a:gd name="T10" fmla="*/ 2 w 6144"/>
                  <a:gd name="T11" fmla="*/ 3277 h 6144"/>
                  <a:gd name="T12" fmla="*/ 2458 w 6144"/>
                  <a:gd name="T13" fmla="*/ 3277 h 6144"/>
                  <a:gd name="T14" fmla="*/ 2458 w 6144"/>
                  <a:gd name="T15" fmla="*/ 5630 h 6144"/>
                  <a:gd name="T16" fmla="*/ 2 w 6144"/>
                  <a:gd name="T17" fmla="*/ 5295 h 6144"/>
                  <a:gd name="T18" fmla="*/ 2 w 6144"/>
                  <a:gd name="T19" fmla="*/ 3277 h 6144"/>
                  <a:gd name="T20" fmla="*/ 2458 w 6144"/>
                  <a:gd name="T21" fmla="*/ 536 h 6144"/>
                  <a:gd name="T22" fmla="*/ 2458 w 6144"/>
                  <a:gd name="T23" fmla="*/ 2867 h 6144"/>
                  <a:gd name="T24" fmla="*/ 2 w 6144"/>
                  <a:gd name="T25" fmla="*/ 2867 h 6144"/>
                  <a:gd name="T26" fmla="*/ 0 w 6144"/>
                  <a:gd name="T27" fmla="*/ 869 h 6144"/>
                  <a:gd name="T28" fmla="*/ 2458 w 6144"/>
                  <a:gd name="T29" fmla="*/ 536 h 6144"/>
                  <a:gd name="T30" fmla="*/ 6144 w 6144"/>
                  <a:gd name="T31" fmla="*/ 0 h 6144"/>
                  <a:gd name="T32" fmla="*/ 6144 w 6144"/>
                  <a:gd name="T33" fmla="*/ 2867 h 6144"/>
                  <a:gd name="T34" fmla="*/ 2867 w 6144"/>
                  <a:gd name="T35" fmla="*/ 2867 h 6144"/>
                  <a:gd name="T36" fmla="*/ 2867 w 6144"/>
                  <a:gd name="T37" fmla="*/ 477 h 6144"/>
                  <a:gd name="T38" fmla="*/ 6144 w 6144"/>
                  <a:gd name="T39" fmla="*/ 0 h 6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44" h="6144">
                    <a:moveTo>
                      <a:pt x="2867" y="3277"/>
                    </a:moveTo>
                    <a:lnTo>
                      <a:pt x="6144" y="3277"/>
                    </a:lnTo>
                    <a:lnTo>
                      <a:pt x="6144" y="6144"/>
                    </a:lnTo>
                    <a:lnTo>
                      <a:pt x="2867" y="5682"/>
                    </a:lnTo>
                    <a:lnTo>
                      <a:pt x="2867" y="3277"/>
                    </a:lnTo>
                    <a:close/>
                    <a:moveTo>
                      <a:pt x="2" y="3277"/>
                    </a:moveTo>
                    <a:lnTo>
                      <a:pt x="2458" y="3277"/>
                    </a:lnTo>
                    <a:lnTo>
                      <a:pt x="2458" y="5630"/>
                    </a:lnTo>
                    <a:lnTo>
                      <a:pt x="2" y="5295"/>
                    </a:lnTo>
                    <a:lnTo>
                      <a:pt x="2" y="3277"/>
                    </a:lnTo>
                    <a:close/>
                    <a:moveTo>
                      <a:pt x="2458" y="536"/>
                    </a:moveTo>
                    <a:lnTo>
                      <a:pt x="2458" y="2867"/>
                    </a:lnTo>
                    <a:lnTo>
                      <a:pt x="2" y="2867"/>
                    </a:lnTo>
                    <a:lnTo>
                      <a:pt x="0" y="869"/>
                    </a:lnTo>
                    <a:lnTo>
                      <a:pt x="2458" y="536"/>
                    </a:lnTo>
                    <a:close/>
                    <a:moveTo>
                      <a:pt x="6144" y="0"/>
                    </a:moveTo>
                    <a:lnTo>
                      <a:pt x="6144" y="2867"/>
                    </a:lnTo>
                    <a:lnTo>
                      <a:pt x="2867" y="2867"/>
                    </a:lnTo>
                    <a:lnTo>
                      <a:pt x="2867" y="477"/>
                    </a:lnTo>
                    <a:lnTo>
                      <a:pt x="6144" y="0"/>
                    </a:ln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863E236A-8AC9-4888-B922-D579BACAB694}"/>
                  </a:ext>
                </a:extLst>
              </p:cNvPr>
              <p:cNvSpPr/>
              <p:nvPr/>
            </p:nvSpPr>
            <p:spPr>
              <a:xfrm>
                <a:off x="516774" y="6341226"/>
                <a:ext cx="3605646" cy="516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0B40CFA3-472E-44CE-A289-1A72B4BFC041}"/>
                  </a:ext>
                </a:extLst>
              </p:cNvPr>
              <p:cNvSpPr/>
              <p:nvPr/>
            </p:nvSpPr>
            <p:spPr>
              <a:xfrm>
                <a:off x="4122419" y="6341226"/>
                <a:ext cx="8069579" cy="516774"/>
              </a:xfrm>
              <a:prstGeom prst="rect">
                <a:avLst/>
              </a:prstGeom>
              <a:solidFill>
                <a:srgbClr val="2424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7FB40E4-B8AB-4B19-8F59-C1A35860C3FA}"/>
                </a:ext>
              </a:extLst>
            </p:cNvPr>
            <p:cNvSpPr txBox="1"/>
            <p:nvPr/>
          </p:nvSpPr>
          <p:spPr>
            <a:xfrm>
              <a:off x="626358" y="6445724"/>
              <a:ext cx="1142750" cy="307777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Windows </a:t>
              </a:r>
              <a:r>
                <a:rPr lang="ko-KR" altLang="en-US" sz="14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검색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CDCC721-A5DF-41DF-8C3E-DBA4D50B973C}"/>
                </a:ext>
              </a:extLst>
            </p:cNvPr>
            <p:cNvSpPr txBox="1"/>
            <p:nvPr/>
          </p:nvSpPr>
          <p:spPr>
            <a:xfrm>
              <a:off x="11247897" y="6368779"/>
              <a:ext cx="922048" cy="461665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오후 </a:t>
              </a:r>
              <a:r>
                <a:rPr lang="en-US" altLang="ko-KR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14 : 00</a:t>
              </a:r>
            </a:p>
            <a:p>
              <a:pPr algn="r"/>
              <a:r>
                <a:rPr lang="en-US" altLang="ko-KR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2022– 08 - 19</a:t>
              </a:r>
              <a:endParaRPr lang="ko-KR" altLang="en-US" sz="1200" spc="-150" dirty="0">
                <a:solidFill>
                  <a:schemeClr val="bg1">
                    <a:lumMod val="9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C10D07-CE81-EA04-7C1D-47BF6E4BA7E0}"/>
              </a:ext>
            </a:extLst>
          </p:cNvPr>
          <p:cNvSpPr/>
          <p:nvPr/>
        </p:nvSpPr>
        <p:spPr>
          <a:xfrm>
            <a:off x="11241248" y="0"/>
            <a:ext cx="950752" cy="75500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07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0" name="Google Shape;700;p37"/>
          <p:cNvGrpSpPr/>
          <p:nvPr/>
        </p:nvGrpSpPr>
        <p:grpSpPr>
          <a:xfrm>
            <a:off x="2" y="6341231"/>
            <a:ext cx="12191999" cy="516775"/>
            <a:chOff x="0" y="6341226"/>
            <a:chExt cx="12191998" cy="516774"/>
          </a:xfrm>
        </p:grpSpPr>
        <p:sp>
          <p:nvSpPr>
            <p:cNvPr id="701" name="Google Shape;701;p37"/>
            <p:cNvSpPr/>
            <p:nvPr/>
          </p:nvSpPr>
          <p:spPr>
            <a:xfrm>
              <a:off x="0" y="6341226"/>
              <a:ext cx="516774" cy="516774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105705" y="6466842"/>
              <a:ext cx="265545" cy="265543"/>
            </a:xfrm>
            <a:custGeom>
              <a:avLst/>
              <a:gdLst/>
              <a:ahLst/>
              <a:cxnLst/>
              <a:rect l="l" t="t" r="r" b="b"/>
              <a:pathLst>
                <a:path w="6144" h="6144" extrusionOk="0">
                  <a:moveTo>
                    <a:pt x="2867" y="3277"/>
                  </a:moveTo>
                  <a:lnTo>
                    <a:pt x="6144" y="3277"/>
                  </a:lnTo>
                  <a:lnTo>
                    <a:pt x="6144" y="6144"/>
                  </a:lnTo>
                  <a:lnTo>
                    <a:pt x="2867" y="5682"/>
                  </a:lnTo>
                  <a:lnTo>
                    <a:pt x="2867" y="3277"/>
                  </a:lnTo>
                  <a:close/>
                  <a:moveTo>
                    <a:pt x="2" y="3277"/>
                  </a:moveTo>
                  <a:lnTo>
                    <a:pt x="2458" y="3277"/>
                  </a:lnTo>
                  <a:lnTo>
                    <a:pt x="2458" y="5630"/>
                  </a:lnTo>
                  <a:lnTo>
                    <a:pt x="2" y="5295"/>
                  </a:lnTo>
                  <a:lnTo>
                    <a:pt x="2" y="3277"/>
                  </a:lnTo>
                  <a:close/>
                  <a:moveTo>
                    <a:pt x="2458" y="536"/>
                  </a:moveTo>
                  <a:lnTo>
                    <a:pt x="2458" y="2867"/>
                  </a:lnTo>
                  <a:lnTo>
                    <a:pt x="2" y="2867"/>
                  </a:lnTo>
                  <a:lnTo>
                    <a:pt x="0" y="869"/>
                  </a:lnTo>
                  <a:lnTo>
                    <a:pt x="2458" y="536"/>
                  </a:lnTo>
                  <a:close/>
                  <a:moveTo>
                    <a:pt x="6144" y="0"/>
                  </a:moveTo>
                  <a:lnTo>
                    <a:pt x="6144" y="2867"/>
                  </a:lnTo>
                  <a:lnTo>
                    <a:pt x="2867" y="2867"/>
                  </a:lnTo>
                  <a:lnTo>
                    <a:pt x="2867" y="477"/>
                  </a:lnTo>
                  <a:lnTo>
                    <a:pt x="6144" y="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516774" y="6341226"/>
              <a:ext cx="3605646" cy="51677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4122419" y="6341226"/>
              <a:ext cx="8069579" cy="516774"/>
            </a:xfrm>
            <a:prstGeom prst="rect">
              <a:avLst/>
            </a:prstGeom>
            <a:solidFill>
              <a:srgbClr val="242424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05" name="Google Shape;705;p37"/>
          <p:cNvGrpSpPr/>
          <p:nvPr/>
        </p:nvGrpSpPr>
        <p:grpSpPr>
          <a:xfrm>
            <a:off x="219075" y="104499"/>
            <a:ext cx="11753851" cy="6157355"/>
            <a:chOff x="200025" y="200024"/>
            <a:chExt cx="11753850" cy="6486525"/>
          </a:xfrm>
        </p:grpSpPr>
        <p:sp>
          <p:nvSpPr>
            <p:cNvPr id="706" name="Google Shape;706;p37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0">
                  <a:srgbClr val="9BC1DA"/>
                </a:gs>
                <a:gs pos="2000">
                  <a:srgbClr val="9BC1DA"/>
                </a:gs>
                <a:gs pos="8000">
                  <a:srgbClr val="B7D4E7"/>
                </a:gs>
                <a:gs pos="29000">
                  <a:srgbClr val="D6E9F5"/>
                </a:gs>
                <a:gs pos="100000">
                  <a:srgbClr val="B3D7EC"/>
                </a:gs>
              </a:gsLst>
              <a:lin ang="540000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032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707" name="Google Shape;707;p37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708" name="Google Shape;708;p3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>
                <a:gsLst>
                  <a:gs pos="0">
                    <a:srgbClr val="00AAD5"/>
                  </a:gs>
                  <a:gs pos="33000">
                    <a:srgbClr val="00AAD5"/>
                  </a:gs>
                  <a:gs pos="100000">
                    <a:srgbClr val="0094C9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709" name="Google Shape;709;p37"/>
              <p:cNvGrpSpPr/>
              <p:nvPr/>
            </p:nvGrpSpPr>
            <p:grpSpPr>
              <a:xfrm>
                <a:off x="365616" y="670397"/>
                <a:ext cx="205433" cy="173684"/>
                <a:chOff x="366120" y="669805"/>
                <a:chExt cx="205433" cy="173684"/>
              </a:xfrm>
            </p:grpSpPr>
            <p:sp>
              <p:nvSpPr>
                <p:cNvPr id="710" name="Google Shape;710;p37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33" tIns="45700" rIns="91433" bIns="45700" anchor="ctr" anchorCtr="0">
                  <a:noAutofit/>
                </a:bodyPr>
                <a:lstStyle/>
                <a:p>
                  <a:pPr algn="ctr"/>
                  <a:endParaRPr sz="1867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11" name="Google Shape;711;p37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33" tIns="45700" rIns="91433" bIns="45700" anchor="ctr" anchorCtr="0">
                  <a:noAutofit/>
                </a:bodyPr>
                <a:lstStyle/>
                <a:p>
                  <a:pPr algn="ctr"/>
                  <a:endParaRPr sz="1867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712" name="Google Shape;712;p37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713" name="Google Shape;713;p37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>
                <a:gsLst>
                  <a:gs pos="0">
                    <a:srgbClr val="B7D4E7"/>
                  </a:gs>
                  <a:gs pos="14000">
                    <a:srgbClr val="B7D4E7"/>
                  </a:gs>
                  <a:gs pos="50000">
                    <a:srgbClr val="D6E9F5"/>
                  </a:gs>
                  <a:gs pos="100000">
                    <a:srgbClr val="B3D7EC"/>
                  </a:gs>
                </a:gsLst>
                <a:lin ang="5400000" scaled="0"/>
              </a:gradFill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14" name="Google Shape;714;p37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/>
                <a:ahLst/>
                <a:cxnLst/>
                <a:rect l="l" t="t" r="r" b="b"/>
                <a:pathLst>
                  <a:path w="174921" h="152736" extrusionOk="0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715" name="Google Shape;715;p37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32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0"/>
            </a:gra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717" name="Google Shape;717;p37"/>
            <p:cNvGrpSpPr/>
            <p:nvPr/>
          </p:nvGrpSpPr>
          <p:grpSpPr>
            <a:xfrm>
              <a:off x="10554660" y="253584"/>
              <a:ext cx="1077857" cy="534403"/>
              <a:chOff x="10554660" y="291684"/>
              <a:chExt cx="1077857" cy="534403"/>
            </a:xfrm>
          </p:grpSpPr>
          <p:sp>
            <p:nvSpPr>
              <p:cNvPr id="718" name="Google Shape;718;p37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7D4E7"/>
                  </a:gs>
                  <a:gs pos="14000">
                    <a:srgbClr val="B7D4E7"/>
                  </a:gs>
                  <a:gs pos="50000">
                    <a:srgbClr val="D6E9F5"/>
                  </a:gs>
                  <a:gs pos="100000">
                    <a:srgbClr val="B3D7EC"/>
                  </a:gs>
                </a:gsLst>
                <a:lin ang="5400000" scaled="0"/>
              </a:gradFill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19" name="Google Shape;719;p37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20" name="Google Shape;720;p37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7D4E7"/>
                  </a:gs>
                  <a:gs pos="14000">
                    <a:srgbClr val="B7D4E7"/>
                  </a:gs>
                  <a:gs pos="50000">
                    <a:srgbClr val="D6E9F5"/>
                  </a:gs>
                  <a:gs pos="100000">
                    <a:srgbClr val="B3D7EC"/>
                  </a:gs>
                </a:gsLst>
                <a:lin ang="5400000" scaled="0"/>
              </a:gradFill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21" name="Google Shape;721;p37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lt1"/>
              </a:solidFill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22" name="Google Shape;722;p37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FA9E93"/>
                  </a:gs>
                  <a:gs pos="50000">
                    <a:srgbClr val="FA9E93"/>
                  </a:gs>
                  <a:gs pos="100000">
                    <a:srgbClr val="E66958"/>
                  </a:gs>
                </a:gsLst>
                <a:lin ang="5400000" scaled="0"/>
              </a:gradFill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23" name="Google Shape;723;p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lt1"/>
              </a:solidFill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24" name="Google Shape;724;p37"/>
              <p:cNvSpPr/>
              <p:nvPr/>
            </p:nvSpPr>
            <p:spPr>
              <a:xfrm>
                <a:off x="11449385" y="647299"/>
                <a:ext cx="178924" cy="178788"/>
              </a:xfrm>
              <a:custGeom>
                <a:avLst/>
                <a:gdLst/>
                <a:ahLst/>
                <a:cxnLst/>
                <a:rect l="l" t="t" r="r" b="b"/>
                <a:pathLst>
                  <a:path w="13233" h="13229" extrusionOk="0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endParaRPr sz="1867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725" name="Google Shape;725;p37"/>
              <p:cNvGrpSpPr/>
              <p:nvPr/>
            </p:nvGrpSpPr>
            <p:grpSpPr>
              <a:xfrm>
                <a:off x="10864951" y="643633"/>
                <a:ext cx="218340" cy="173685"/>
                <a:chOff x="2015" y="2759"/>
                <a:chExt cx="841" cy="669"/>
              </a:xfrm>
            </p:grpSpPr>
            <p:sp>
              <p:nvSpPr>
                <p:cNvPr id="726" name="Google Shape;726;p37"/>
                <p:cNvSpPr/>
                <p:nvPr/>
              </p:nvSpPr>
              <p:spPr>
                <a:xfrm>
                  <a:off x="2135" y="2894"/>
                  <a:ext cx="601" cy="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2" h="1602" extrusionOk="0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33" tIns="45700" rIns="91433" bIns="45700" anchor="t" anchorCtr="0">
                  <a:noAutofit/>
                </a:bodyPr>
                <a:lstStyle/>
                <a:p>
                  <a:endParaRPr sz="1867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27" name="Google Shape;727;p37"/>
                <p:cNvSpPr/>
                <p:nvPr/>
              </p:nvSpPr>
              <p:spPr>
                <a:xfrm>
                  <a:off x="2015" y="2759"/>
                  <a:ext cx="841" cy="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2" h="1181" extrusionOk="0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33" tIns="45700" rIns="91433" bIns="45700" anchor="t" anchorCtr="0">
                  <a:noAutofit/>
                </a:bodyPr>
                <a:lstStyle/>
                <a:p>
                  <a:endParaRPr sz="1867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728" name="Google Shape;728;p37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lt1"/>
              </a:solidFill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729" name="Google Shape;729;p37"/>
            <p:cNvSpPr/>
            <p:nvPr/>
          </p:nvSpPr>
          <p:spPr>
            <a:xfrm rot="-27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30" name="Google Shape;730;p37"/>
          <p:cNvSpPr/>
          <p:nvPr/>
        </p:nvSpPr>
        <p:spPr>
          <a:xfrm>
            <a:off x="1151895" y="394144"/>
            <a:ext cx="6824663" cy="307416"/>
          </a:xfrm>
          <a:prstGeom prst="rect">
            <a:avLst/>
          </a:prstGeom>
          <a:solidFill>
            <a:srgbClr val="EBF3FA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457189" lvl="1"/>
            <a:r>
              <a:rPr lang="en-US" altLang="ko" sz="1467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3-4	</a:t>
            </a:r>
            <a:r>
              <a:rPr lang="ko" altLang="en-US" sz="1467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쪽지</a:t>
            </a:r>
            <a:endParaRPr sz="3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37"/>
          <p:cNvSpPr/>
          <p:nvPr/>
        </p:nvSpPr>
        <p:spPr>
          <a:xfrm>
            <a:off x="277824" y="788758"/>
            <a:ext cx="11628000" cy="541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2700" dir="16200000" rotWithShape="0">
              <a:schemeClr val="dk1"/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37"/>
          <p:cNvSpPr txBox="1"/>
          <p:nvPr/>
        </p:nvSpPr>
        <p:spPr>
          <a:xfrm>
            <a:off x="3762227" y="4580708"/>
            <a:ext cx="4655783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" altLang="en-US" sz="1467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Malgun Gothic"/>
                <a:sym typeface="Malgun Gothic"/>
              </a:rPr>
              <a:t>전송 시 </a:t>
            </a:r>
            <a:r>
              <a:rPr lang="en-US" altLang="ko" sz="1467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Malgun Gothic"/>
                <a:sym typeface="Malgun Gothic"/>
              </a:rPr>
              <a:t>modal</a:t>
            </a:r>
            <a:r>
              <a:rPr lang="ko" altLang="en-US" sz="1467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Malgun Gothic"/>
                <a:sym typeface="Malgun Gothic"/>
              </a:rPr>
              <a:t>창으로 쪽지 보내기</a:t>
            </a:r>
            <a:r>
              <a:rPr lang="en-US" altLang="ko" sz="1467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Malgun Gothic"/>
                <a:sym typeface="Malgun Gothic"/>
              </a:rPr>
              <a:t>(</a:t>
            </a:r>
            <a:r>
              <a:rPr lang="ko" altLang="en-US" sz="1467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Malgun Gothic"/>
                <a:sym typeface="Malgun Gothic"/>
              </a:rPr>
              <a:t>비동기 처리</a:t>
            </a:r>
            <a:r>
              <a:rPr lang="en-US" altLang="ko" sz="1467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Malgun Gothic"/>
                <a:sym typeface="Malgun Gothic"/>
              </a:rPr>
              <a:t>) </a:t>
            </a:r>
            <a:r>
              <a:rPr lang="ko-KR" altLang="en-US" sz="1467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Malgun Gothic"/>
                <a:sym typeface="Malgun Gothic"/>
              </a:rPr>
              <a:t>구</a:t>
            </a:r>
            <a:r>
              <a:rPr lang="ko" altLang="en-US" sz="1467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Malgun Gothic"/>
                <a:sym typeface="Malgun Gothic"/>
              </a:rPr>
              <a:t>현</a:t>
            </a:r>
            <a:endParaRPr sz="1467" dirty="0">
              <a:solidFill>
                <a:schemeClr val="dk1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Malgun Gothic"/>
              <a:sym typeface="Malgun Gothic"/>
            </a:endParaRPr>
          </a:p>
        </p:txBody>
      </p:sp>
      <p:pic>
        <p:nvPicPr>
          <p:cNvPr id="734" name="Google Shape;7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1381" y="2035839"/>
            <a:ext cx="1631922" cy="2277211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2700" dir="16200000" rotWithShape="0">
              <a:schemeClr val="dk1"/>
            </a:outerShdw>
          </a:effectLst>
        </p:spPr>
      </p:pic>
      <p:pic>
        <p:nvPicPr>
          <p:cNvPr id="736" name="Google Shape;73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786" y="2035839"/>
            <a:ext cx="2147929" cy="2217378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2700" dir="16200000" rotWithShape="0">
              <a:schemeClr val="dk1"/>
            </a:outerShdw>
          </a:effectLst>
        </p:spPr>
      </p:pic>
      <p:sp>
        <p:nvSpPr>
          <p:cNvPr id="737" name="Google Shape;737;p37"/>
          <p:cNvSpPr/>
          <p:nvPr/>
        </p:nvSpPr>
        <p:spPr>
          <a:xfrm>
            <a:off x="1763953" y="3364966"/>
            <a:ext cx="1105081" cy="359745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738" name="Google Shape;73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1612" y="2010840"/>
            <a:ext cx="1865901" cy="2242377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2700" dir="16200000" rotWithShape="0">
              <a:schemeClr val="dk1"/>
            </a:outerShdw>
          </a:effectLst>
        </p:spPr>
      </p:pic>
      <p:sp>
        <p:nvSpPr>
          <p:cNvPr id="2" name="Google Shape;687;p36">
            <a:extLst>
              <a:ext uri="{FF2B5EF4-FFF2-40B4-BE49-F238E27FC236}">
                <a16:creationId xmlns:a16="http://schemas.microsoft.com/office/drawing/2014/main" id="{46B1A559-4F5C-ED4F-0725-CFD345D486F9}"/>
              </a:ext>
            </a:extLst>
          </p:cNvPr>
          <p:cNvSpPr/>
          <p:nvPr/>
        </p:nvSpPr>
        <p:spPr>
          <a:xfrm>
            <a:off x="3733384" y="3043058"/>
            <a:ext cx="725559" cy="28023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190C8"/>
          </a:solidFill>
          <a:ln w="9525" cap="flat" cmpd="sng">
            <a:solidFill>
              <a:srgbClr val="0A519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A965E-90DF-4E74-0C16-057C953BF8A4}"/>
              </a:ext>
            </a:extLst>
          </p:cNvPr>
          <p:cNvSpPr txBox="1"/>
          <p:nvPr/>
        </p:nvSpPr>
        <p:spPr>
          <a:xfrm>
            <a:off x="952786" y="6445724"/>
            <a:ext cx="1110689" cy="307777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Windows </a:t>
            </a:r>
            <a:r>
              <a:rPr lang="ko-KR" altLang="en-US" sz="1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검색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8E774-84AD-4BBD-3117-9B5362904744}"/>
              </a:ext>
            </a:extLst>
          </p:cNvPr>
          <p:cNvSpPr txBox="1"/>
          <p:nvPr/>
        </p:nvSpPr>
        <p:spPr>
          <a:xfrm>
            <a:off x="11247898" y="6368779"/>
            <a:ext cx="922047" cy="461665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spc="-150" dirty="0">
                <a:solidFill>
                  <a:schemeClr val="bg1">
                    <a:lumMod val="9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오후 </a:t>
            </a:r>
            <a:r>
              <a:rPr lang="en-US" altLang="ko-KR" sz="1200" spc="-150" dirty="0">
                <a:solidFill>
                  <a:schemeClr val="bg1">
                    <a:lumMod val="9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14 : 15</a:t>
            </a:r>
          </a:p>
          <a:p>
            <a:pPr algn="r"/>
            <a:r>
              <a:rPr lang="en-US" altLang="ko-KR" sz="1200" spc="-150" dirty="0">
                <a:solidFill>
                  <a:schemeClr val="bg1">
                    <a:lumMod val="9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2022 – 08- 19</a:t>
            </a:r>
            <a:endParaRPr lang="ko-KR" altLang="en-US" sz="1200" spc="-150" dirty="0">
              <a:solidFill>
                <a:schemeClr val="bg1">
                  <a:lumMod val="9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6" name="Google Shape;687;p36">
            <a:extLst>
              <a:ext uri="{FF2B5EF4-FFF2-40B4-BE49-F238E27FC236}">
                <a16:creationId xmlns:a16="http://schemas.microsoft.com/office/drawing/2014/main" id="{9E30039F-09EB-D805-77A6-B32E9B720929}"/>
              </a:ext>
            </a:extLst>
          </p:cNvPr>
          <p:cNvSpPr/>
          <p:nvPr/>
        </p:nvSpPr>
        <p:spPr>
          <a:xfrm>
            <a:off x="7676875" y="3043058"/>
            <a:ext cx="725559" cy="28023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190C8"/>
          </a:solidFill>
          <a:ln w="9525" cap="flat" cmpd="sng">
            <a:solidFill>
              <a:srgbClr val="0A519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38"/>
          <p:cNvGrpSpPr/>
          <p:nvPr/>
        </p:nvGrpSpPr>
        <p:grpSpPr>
          <a:xfrm>
            <a:off x="2" y="6341232"/>
            <a:ext cx="12192119" cy="516901"/>
            <a:chOff x="0" y="6341226"/>
            <a:chExt cx="12192119" cy="516900"/>
          </a:xfrm>
        </p:grpSpPr>
        <p:sp>
          <p:nvSpPr>
            <p:cNvPr id="746" name="Google Shape;746;p38"/>
            <p:cNvSpPr/>
            <p:nvPr/>
          </p:nvSpPr>
          <p:spPr>
            <a:xfrm>
              <a:off x="0" y="6341226"/>
              <a:ext cx="516900" cy="516900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105705" y="6466842"/>
              <a:ext cx="265544" cy="265544"/>
            </a:xfrm>
            <a:custGeom>
              <a:avLst/>
              <a:gdLst/>
              <a:ahLst/>
              <a:cxnLst/>
              <a:rect l="l" t="t" r="r" b="b"/>
              <a:pathLst>
                <a:path w="6144" h="6144" extrusionOk="0">
                  <a:moveTo>
                    <a:pt x="2867" y="3277"/>
                  </a:moveTo>
                  <a:lnTo>
                    <a:pt x="6144" y="3277"/>
                  </a:lnTo>
                  <a:lnTo>
                    <a:pt x="6144" y="6144"/>
                  </a:lnTo>
                  <a:lnTo>
                    <a:pt x="2867" y="5682"/>
                  </a:lnTo>
                  <a:lnTo>
                    <a:pt x="2867" y="3277"/>
                  </a:lnTo>
                  <a:close/>
                  <a:moveTo>
                    <a:pt x="2" y="3277"/>
                  </a:moveTo>
                  <a:lnTo>
                    <a:pt x="2458" y="3277"/>
                  </a:lnTo>
                  <a:lnTo>
                    <a:pt x="2458" y="5630"/>
                  </a:lnTo>
                  <a:lnTo>
                    <a:pt x="2" y="5295"/>
                  </a:lnTo>
                  <a:lnTo>
                    <a:pt x="2" y="3277"/>
                  </a:lnTo>
                  <a:close/>
                  <a:moveTo>
                    <a:pt x="2458" y="536"/>
                  </a:moveTo>
                  <a:lnTo>
                    <a:pt x="2458" y="2867"/>
                  </a:lnTo>
                  <a:lnTo>
                    <a:pt x="2" y="2867"/>
                  </a:lnTo>
                  <a:lnTo>
                    <a:pt x="0" y="869"/>
                  </a:lnTo>
                  <a:lnTo>
                    <a:pt x="2458" y="536"/>
                  </a:lnTo>
                  <a:close/>
                  <a:moveTo>
                    <a:pt x="6144" y="0"/>
                  </a:moveTo>
                  <a:lnTo>
                    <a:pt x="6144" y="2867"/>
                  </a:lnTo>
                  <a:lnTo>
                    <a:pt x="2867" y="2867"/>
                  </a:lnTo>
                  <a:lnTo>
                    <a:pt x="2867" y="477"/>
                  </a:lnTo>
                  <a:lnTo>
                    <a:pt x="6144" y="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516774" y="6341226"/>
              <a:ext cx="3605700" cy="516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4122419" y="6341226"/>
              <a:ext cx="8069700" cy="516900"/>
            </a:xfrm>
            <a:prstGeom prst="rect">
              <a:avLst/>
            </a:prstGeom>
            <a:solidFill>
              <a:srgbClr val="242424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r"/>
              <a:endParaRPr sz="1467" dirty="0"/>
            </a:p>
          </p:txBody>
        </p:sp>
      </p:grpSp>
      <p:grpSp>
        <p:nvGrpSpPr>
          <p:cNvPr id="750" name="Google Shape;750;p38"/>
          <p:cNvGrpSpPr/>
          <p:nvPr/>
        </p:nvGrpSpPr>
        <p:grpSpPr>
          <a:xfrm>
            <a:off x="219075" y="104490"/>
            <a:ext cx="11754000" cy="6157081"/>
            <a:chOff x="200025" y="200024"/>
            <a:chExt cx="11754000" cy="6486600"/>
          </a:xfrm>
        </p:grpSpPr>
        <p:sp>
          <p:nvSpPr>
            <p:cNvPr id="751" name="Google Shape;751;p38"/>
            <p:cNvSpPr/>
            <p:nvPr/>
          </p:nvSpPr>
          <p:spPr>
            <a:xfrm>
              <a:off x="200025" y="200024"/>
              <a:ext cx="11754000" cy="6486600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0">
                  <a:srgbClr val="9BC1DA"/>
                </a:gs>
                <a:gs pos="2000">
                  <a:srgbClr val="9BC1DA"/>
                </a:gs>
                <a:gs pos="8000">
                  <a:srgbClr val="B7D4E7"/>
                </a:gs>
                <a:gs pos="29000">
                  <a:srgbClr val="D6E9F5"/>
                </a:gs>
                <a:gs pos="100000">
                  <a:srgbClr val="B3D7EC"/>
                </a:gs>
              </a:gsLst>
              <a:lin ang="5400012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032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752" name="Google Shape;752;p38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753" name="Google Shape;753;p38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>
                <a:gsLst>
                  <a:gs pos="0">
                    <a:srgbClr val="00AAD5"/>
                  </a:gs>
                  <a:gs pos="33000">
                    <a:srgbClr val="00AAD5"/>
                  </a:gs>
                  <a:gs pos="100000">
                    <a:srgbClr val="0094C9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754" name="Google Shape;754;p38"/>
              <p:cNvGrpSpPr/>
              <p:nvPr/>
            </p:nvGrpSpPr>
            <p:grpSpPr>
              <a:xfrm>
                <a:off x="365757" y="670396"/>
                <a:ext cx="205292" cy="173400"/>
                <a:chOff x="366261" y="669804"/>
                <a:chExt cx="205292" cy="173400"/>
              </a:xfrm>
            </p:grpSpPr>
            <p:sp>
              <p:nvSpPr>
                <p:cNvPr id="755" name="Google Shape;755;p38"/>
                <p:cNvSpPr/>
                <p:nvPr/>
              </p:nvSpPr>
              <p:spPr>
                <a:xfrm rot="2700000">
                  <a:off x="391655" y="695198"/>
                  <a:ext cx="122612" cy="122612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33" tIns="45700" rIns="91433" bIns="45700" anchor="ctr" anchorCtr="0">
                  <a:noAutofit/>
                </a:bodyPr>
                <a:lstStyle/>
                <a:p>
                  <a:pPr algn="ctr"/>
                  <a:endParaRPr sz="1867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56" name="Google Shape;756;p38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33" tIns="45700" rIns="91433" bIns="45700" anchor="ctr" anchorCtr="0">
                  <a:noAutofit/>
                </a:bodyPr>
                <a:lstStyle/>
                <a:p>
                  <a:pPr algn="ctr"/>
                  <a:endParaRPr sz="1867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757" name="Google Shape;757;p38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758" name="Google Shape;758;p38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>
                <a:gsLst>
                  <a:gs pos="0">
                    <a:srgbClr val="B7D4E7"/>
                  </a:gs>
                  <a:gs pos="14000">
                    <a:srgbClr val="B7D4E7"/>
                  </a:gs>
                  <a:gs pos="50000">
                    <a:srgbClr val="D6E9F5"/>
                  </a:gs>
                  <a:gs pos="100000">
                    <a:srgbClr val="B3D7EC"/>
                  </a:gs>
                </a:gsLst>
                <a:lin ang="5400012" scaled="0"/>
              </a:gradFill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59" name="Google Shape;759;p38"/>
              <p:cNvSpPr/>
              <p:nvPr/>
            </p:nvSpPr>
            <p:spPr>
              <a:xfrm flipH="1">
                <a:off x="807204" y="690774"/>
                <a:ext cx="160927" cy="140517"/>
              </a:xfrm>
              <a:custGeom>
                <a:avLst/>
                <a:gdLst/>
                <a:ahLst/>
                <a:cxnLst/>
                <a:rect l="l" t="t" r="r" b="b"/>
                <a:pathLst>
                  <a:path w="174921" h="152736" extrusionOk="0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760" name="Google Shape;760;p38"/>
            <p:cNvSpPr/>
            <p:nvPr/>
          </p:nvSpPr>
          <p:spPr>
            <a:xfrm>
              <a:off x="8055984" y="489670"/>
              <a:ext cx="1820100" cy="40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32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9876078" y="488262"/>
              <a:ext cx="398100" cy="404100"/>
            </a:xfrm>
            <a:prstGeom prst="rect">
              <a:avLst/>
            </a:prstGeom>
            <a:gradFill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38" scaled="0"/>
            </a:gra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762" name="Google Shape;762;p38"/>
            <p:cNvGrpSpPr/>
            <p:nvPr/>
          </p:nvGrpSpPr>
          <p:grpSpPr>
            <a:xfrm>
              <a:off x="10554660" y="253585"/>
              <a:ext cx="1077768" cy="534404"/>
              <a:chOff x="10554660" y="291685"/>
              <a:chExt cx="1077768" cy="534404"/>
            </a:xfrm>
          </p:grpSpPr>
          <p:sp>
            <p:nvSpPr>
              <p:cNvPr id="763" name="Google Shape;763;p38"/>
              <p:cNvSpPr/>
              <p:nvPr/>
            </p:nvSpPr>
            <p:spPr>
              <a:xfrm>
                <a:off x="10554660" y="309768"/>
                <a:ext cx="322800" cy="1521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7D4E7"/>
                  </a:gs>
                  <a:gs pos="14000">
                    <a:srgbClr val="B7D4E7"/>
                  </a:gs>
                  <a:gs pos="50000">
                    <a:srgbClr val="D6E9F5"/>
                  </a:gs>
                  <a:gs pos="100000">
                    <a:srgbClr val="B3D7EC"/>
                  </a:gs>
                </a:gsLst>
                <a:lin ang="5400012" scaled="0"/>
              </a:gradFill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64" name="Google Shape;764;p38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65" name="Google Shape;765;p38"/>
              <p:cNvSpPr/>
              <p:nvPr/>
            </p:nvSpPr>
            <p:spPr>
              <a:xfrm>
                <a:off x="10932144" y="309768"/>
                <a:ext cx="322800" cy="1521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7D4E7"/>
                  </a:gs>
                  <a:gs pos="14000">
                    <a:srgbClr val="B7D4E7"/>
                  </a:gs>
                  <a:gs pos="50000">
                    <a:srgbClr val="D6E9F5"/>
                  </a:gs>
                  <a:gs pos="100000">
                    <a:srgbClr val="B3D7EC"/>
                  </a:gs>
                </a:gsLst>
                <a:lin ang="5400012" scaled="0"/>
              </a:gradFill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66" name="Google Shape;766;p38"/>
              <p:cNvSpPr/>
              <p:nvPr/>
            </p:nvSpPr>
            <p:spPr>
              <a:xfrm>
                <a:off x="11041116" y="345281"/>
                <a:ext cx="105000" cy="76500"/>
              </a:xfrm>
              <a:prstGeom prst="frame">
                <a:avLst>
                  <a:gd name="adj1" fmla="val 34286"/>
                </a:avLst>
              </a:prstGeom>
              <a:solidFill>
                <a:schemeClr val="lt1"/>
              </a:solidFill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67" name="Google Shape;767;p38"/>
              <p:cNvSpPr/>
              <p:nvPr/>
            </p:nvSpPr>
            <p:spPr>
              <a:xfrm>
                <a:off x="11309628" y="309768"/>
                <a:ext cx="322800" cy="1521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FA9E93"/>
                  </a:gs>
                  <a:gs pos="50000">
                    <a:srgbClr val="FA9E93"/>
                  </a:gs>
                  <a:gs pos="100000">
                    <a:srgbClr val="E66958"/>
                  </a:gs>
                </a:gsLst>
                <a:lin ang="5400012" scaled="0"/>
              </a:gradFill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68" name="Google Shape;768;p38"/>
              <p:cNvSpPr/>
              <p:nvPr/>
            </p:nvSpPr>
            <p:spPr>
              <a:xfrm rot="2700000">
                <a:off x="11402129" y="320242"/>
                <a:ext cx="137886" cy="137886"/>
              </a:xfrm>
              <a:prstGeom prst="mathPlus">
                <a:avLst>
                  <a:gd name="adj1" fmla="val 15175"/>
                </a:avLst>
              </a:prstGeom>
              <a:solidFill>
                <a:schemeClr val="lt1"/>
              </a:solidFill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69" name="Google Shape;769;p38"/>
              <p:cNvSpPr/>
              <p:nvPr/>
            </p:nvSpPr>
            <p:spPr>
              <a:xfrm>
                <a:off x="11449385" y="647299"/>
                <a:ext cx="178910" cy="178790"/>
              </a:xfrm>
              <a:custGeom>
                <a:avLst/>
                <a:gdLst/>
                <a:ahLst/>
                <a:cxnLst/>
                <a:rect l="l" t="t" r="r" b="b"/>
                <a:pathLst>
                  <a:path w="13233" h="13229" extrusionOk="0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endParaRPr sz="1867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770" name="Google Shape;770;p38"/>
              <p:cNvGrpSpPr/>
              <p:nvPr/>
            </p:nvGrpSpPr>
            <p:grpSpPr>
              <a:xfrm>
                <a:off x="10864951" y="643633"/>
                <a:ext cx="217708" cy="173338"/>
                <a:chOff x="2015" y="2759"/>
                <a:chExt cx="839" cy="668"/>
              </a:xfrm>
            </p:grpSpPr>
            <p:sp>
              <p:nvSpPr>
                <p:cNvPr id="771" name="Google Shape;771;p38"/>
                <p:cNvSpPr/>
                <p:nvPr/>
              </p:nvSpPr>
              <p:spPr>
                <a:xfrm>
                  <a:off x="2135" y="2894"/>
                  <a:ext cx="599" cy="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2" h="1602" extrusionOk="0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33" tIns="45700" rIns="91433" bIns="45700" anchor="t" anchorCtr="0">
                  <a:noAutofit/>
                </a:bodyPr>
                <a:lstStyle/>
                <a:p>
                  <a:endParaRPr sz="1867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72" name="Google Shape;772;p38"/>
                <p:cNvSpPr/>
                <p:nvPr/>
              </p:nvSpPr>
              <p:spPr>
                <a:xfrm>
                  <a:off x="2015" y="2759"/>
                  <a:ext cx="839" cy="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2" h="1181" extrusionOk="0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33" tIns="45700" rIns="91433" bIns="45700" anchor="t" anchorCtr="0">
                  <a:noAutofit/>
                </a:bodyPr>
                <a:lstStyle/>
                <a:p>
                  <a:endParaRPr sz="1867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773" name="Google Shape;773;p38"/>
              <p:cNvSpPr/>
              <p:nvPr/>
            </p:nvSpPr>
            <p:spPr>
              <a:xfrm>
                <a:off x="11189035" y="637971"/>
                <a:ext cx="179400" cy="179400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lt1"/>
              </a:solidFill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774" name="Google Shape;774;p38"/>
            <p:cNvSpPr/>
            <p:nvPr/>
          </p:nvSpPr>
          <p:spPr>
            <a:xfrm rot="-2700000">
              <a:off x="9643198" y="617109"/>
              <a:ext cx="179888" cy="179888"/>
            </a:xfrm>
            <a:prstGeom prst="mathPlus">
              <a:avLst>
                <a:gd name="adj1" fmla="val 8552"/>
              </a:avLst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75" name="Google Shape;775;p38"/>
          <p:cNvSpPr/>
          <p:nvPr/>
        </p:nvSpPr>
        <p:spPr>
          <a:xfrm>
            <a:off x="1151895" y="394144"/>
            <a:ext cx="6824800" cy="307600"/>
          </a:xfrm>
          <a:prstGeom prst="rect">
            <a:avLst/>
          </a:prstGeom>
          <a:solidFill>
            <a:srgbClr val="EBF3FA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457189" lvl="1"/>
            <a:r>
              <a:rPr lang="en-US" altLang="ko" sz="1467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3-4	</a:t>
            </a:r>
            <a:r>
              <a:rPr lang="ko" altLang="en-US" sz="1467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쪽지</a:t>
            </a:r>
            <a:endParaRPr sz="3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38"/>
          <p:cNvSpPr/>
          <p:nvPr/>
        </p:nvSpPr>
        <p:spPr>
          <a:xfrm>
            <a:off x="273611" y="788386"/>
            <a:ext cx="11628000" cy="541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2700" dir="16200000" rotWithShape="0">
              <a:schemeClr val="dk1"/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38"/>
          <p:cNvSpPr txBox="1"/>
          <p:nvPr/>
        </p:nvSpPr>
        <p:spPr>
          <a:xfrm>
            <a:off x="3446884" y="4431893"/>
            <a:ext cx="52872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ko" altLang="en-US" sz="1467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Malgun Gothic"/>
                <a:sym typeface="Malgun Gothic"/>
              </a:rPr>
              <a:t>쪽지 리스트에 읽지 않은 쪽지가 있으면 </a:t>
            </a:r>
            <a:endParaRPr sz="1467" dirty="0">
              <a:solidFill>
                <a:schemeClr val="dk1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Malgun Gothic"/>
              <a:sym typeface="Malgun Gothic"/>
            </a:endParaRPr>
          </a:p>
          <a:p>
            <a:pPr algn="ctr"/>
            <a:r>
              <a:rPr lang="ko" altLang="en-US" sz="1467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Malgun Gothic"/>
                <a:sym typeface="Malgun Gothic"/>
              </a:rPr>
              <a:t>읽지 않은 쪽지 개수를 표현해주고 읽게되면 표시를 없앤다</a:t>
            </a:r>
            <a:r>
              <a:rPr lang="en-US" altLang="ko" sz="1467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Malgun Gothic"/>
                <a:sym typeface="Malgun Gothic"/>
              </a:rPr>
              <a:t>.</a:t>
            </a:r>
            <a:endParaRPr sz="1467" dirty="0">
              <a:solidFill>
                <a:schemeClr val="dk1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Malgun Gothic"/>
              <a:sym typeface="Malgun Gothic"/>
            </a:endParaRPr>
          </a:p>
        </p:txBody>
      </p:sp>
      <p:pic>
        <p:nvPicPr>
          <p:cNvPr id="778" name="Google Shape;7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767" y="1439314"/>
            <a:ext cx="4003077" cy="256542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2700" dir="16200000" rotWithShape="0">
              <a:schemeClr val="dk1"/>
            </a:outerShdw>
          </a:effectLst>
        </p:spPr>
      </p:pic>
      <p:pic>
        <p:nvPicPr>
          <p:cNvPr id="779" name="Google Shape;77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0300" y="1441136"/>
            <a:ext cx="3994235" cy="2557947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2700" dir="16200000" rotWithShape="0">
              <a:schemeClr val="dk1"/>
            </a:outerShdw>
          </a:effectLst>
        </p:spPr>
      </p:pic>
      <p:sp>
        <p:nvSpPr>
          <p:cNvPr id="780" name="Google Shape;780;p38"/>
          <p:cNvSpPr/>
          <p:nvPr/>
        </p:nvSpPr>
        <p:spPr>
          <a:xfrm>
            <a:off x="2759633" y="2371500"/>
            <a:ext cx="248400" cy="278800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6DEC3D-CDAA-C434-11EB-151040973772}"/>
              </a:ext>
            </a:extLst>
          </p:cNvPr>
          <p:cNvSpPr txBox="1"/>
          <p:nvPr/>
        </p:nvSpPr>
        <p:spPr>
          <a:xfrm>
            <a:off x="952786" y="6445724"/>
            <a:ext cx="1110689" cy="307777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Windows </a:t>
            </a:r>
            <a:r>
              <a:rPr lang="ko-KR" altLang="en-US" sz="1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검색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92388-3D7F-3A61-194D-77E58D18E54D}"/>
              </a:ext>
            </a:extLst>
          </p:cNvPr>
          <p:cNvSpPr txBox="1"/>
          <p:nvPr/>
        </p:nvSpPr>
        <p:spPr>
          <a:xfrm>
            <a:off x="11247898" y="6368779"/>
            <a:ext cx="922047" cy="461665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spc="-150" dirty="0">
                <a:solidFill>
                  <a:schemeClr val="bg1">
                    <a:lumMod val="9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오후 </a:t>
            </a:r>
            <a:r>
              <a:rPr lang="en-US" altLang="ko-KR" sz="1200" spc="-150" dirty="0">
                <a:solidFill>
                  <a:schemeClr val="bg1">
                    <a:lumMod val="9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14 : 15</a:t>
            </a:r>
          </a:p>
          <a:p>
            <a:pPr algn="r"/>
            <a:r>
              <a:rPr lang="en-US" altLang="ko-KR" sz="1200" spc="-150" dirty="0">
                <a:solidFill>
                  <a:schemeClr val="bg1">
                    <a:lumMod val="9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2022 – 08- 19</a:t>
            </a:r>
            <a:endParaRPr lang="ko-KR" altLang="en-US" sz="1200" spc="-150" dirty="0">
              <a:solidFill>
                <a:schemeClr val="bg1">
                  <a:lumMod val="9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0AAC0BFE-A868-47B8-9614-84F136F0E356}"/>
              </a:ext>
            </a:extLst>
          </p:cNvPr>
          <p:cNvGrpSpPr/>
          <p:nvPr/>
        </p:nvGrpSpPr>
        <p:grpSpPr>
          <a:xfrm>
            <a:off x="0" y="6341226"/>
            <a:ext cx="12192000" cy="544327"/>
            <a:chOff x="0" y="6341226"/>
            <a:chExt cx="12192000" cy="544327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6831DD5-BEC4-41CE-82F1-88C93A74B668}"/>
                </a:ext>
              </a:extLst>
            </p:cNvPr>
            <p:cNvGrpSpPr/>
            <p:nvPr/>
          </p:nvGrpSpPr>
          <p:grpSpPr>
            <a:xfrm>
              <a:off x="0" y="6341226"/>
              <a:ext cx="12192000" cy="544327"/>
              <a:chOff x="0" y="6341226"/>
              <a:chExt cx="12192000" cy="544327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BD1E17C1-5352-4EED-937E-219103B14DCA}"/>
                  </a:ext>
                </a:extLst>
              </p:cNvPr>
              <p:cNvGrpSpPr/>
              <p:nvPr/>
            </p:nvGrpSpPr>
            <p:grpSpPr>
              <a:xfrm>
                <a:off x="0" y="6341226"/>
                <a:ext cx="12192000" cy="544327"/>
                <a:chOff x="0" y="6341226"/>
                <a:chExt cx="12192000" cy="544327"/>
              </a:xfrm>
            </p:grpSpPr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EF23782C-6141-409C-B0E4-8ECD3215F223}"/>
                    </a:ext>
                  </a:extLst>
                </p:cNvPr>
                <p:cNvGrpSpPr/>
                <p:nvPr/>
              </p:nvGrpSpPr>
              <p:grpSpPr>
                <a:xfrm>
                  <a:off x="0" y="6341226"/>
                  <a:ext cx="12192000" cy="544327"/>
                  <a:chOff x="0" y="6341226"/>
                  <a:chExt cx="12192000" cy="544327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7" name="직사각형 36">
                    <a:extLst>
                      <a:ext uri="{FF2B5EF4-FFF2-40B4-BE49-F238E27FC236}">
                        <a16:creationId xmlns:a16="http://schemas.microsoft.com/office/drawing/2014/main" id="{D2820ABF-A775-439B-9A4C-7C2476E765F1}"/>
                      </a:ext>
                    </a:extLst>
                  </p:cNvPr>
                  <p:cNvSpPr/>
                  <p:nvPr/>
                </p:nvSpPr>
                <p:spPr>
                  <a:xfrm>
                    <a:off x="0" y="6341226"/>
                    <a:ext cx="516774" cy="516774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Freeform 6">
                    <a:extLst>
                      <a:ext uri="{FF2B5EF4-FFF2-40B4-BE49-F238E27FC236}">
                        <a16:creationId xmlns:a16="http://schemas.microsoft.com/office/drawing/2014/main" id="{3DA4D92D-EA08-4502-AF05-D8D1520FE95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05705" y="6466842"/>
                    <a:ext cx="265545" cy="265543"/>
                  </a:xfrm>
                  <a:custGeom>
                    <a:avLst/>
                    <a:gdLst>
                      <a:gd name="T0" fmla="*/ 2867 w 6144"/>
                      <a:gd name="T1" fmla="*/ 3277 h 6144"/>
                      <a:gd name="T2" fmla="*/ 6144 w 6144"/>
                      <a:gd name="T3" fmla="*/ 3277 h 6144"/>
                      <a:gd name="T4" fmla="*/ 6144 w 6144"/>
                      <a:gd name="T5" fmla="*/ 6144 h 6144"/>
                      <a:gd name="T6" fmla="*/ 2867 w 6144"/>
                      <a:gd name="T7" fmla="*/ 5682 h 6144"/>
                      <a:gd name="T8" fmla="*/ 2867 w 6144"/>
                      <a:gd name="T9" fmla="*/ 3277 h 6144"/>
                      <a:gd name="T10" fmla="*/ 2 w 6144"/>
                      <a:gd name="T11" fmla="*/ 3277 h 6144"/>
                      <a:gd name="T12" fmla="*/ 2458 w 6144"/>
                      <a:gd name="T13" fmla="*/ 3277 h 6144"/>
                      <a:gd name="T14" fmla="*/ 2458 w 6144"/>
                      <a:gd name="T15" fmla="*/ 5630 h 6144"/>
                      <a:gd name="T16" fmla="*/ 2 w 6144"/>
                      <a:gd name="T17" fmla="*/ 5295 h 6144"/>
                      <a:gd name="T18" fmla="*/ 2 w 6144"/>
                      <a:gd name="T19" fmla="*/ 3277 h 6144"/>
                      <a:gd name="T20" fmla="*/ 2458 w 6144"/>
                      <a:gd name="T21" fmla="*/ 536 h 6144"/>
                      <a:gd name="T22" fmla="*/ 2458 w 6144"/>
                      <a:gd name="T23" fmla="*/ 2867 h 6144"/>
                      <a:gd name="T24" fmla="*/ 2 w 6144"/>
                      <a:gd name="T25" fmla="*/ 2867 h 6144"/>
                      <a:gd name="T26" fmla="*/ 0 w 6144"/>
                      <a:gd name="T27" fmla="*/ 869 h 6144"/>
                      <a:gd name="T28" fmla="*/ 2458 w 6144"/>
                      <a:gd name="T29" fmla="*/ 536 h 6144"/>
                      <a:gd name="T30" fmla="*/ 6144 w 6144"/>
                      <a:gd name="T31" fmla="*/ 0 h 6144"/>
                      <a:gd name="T32" fmla="*/ 6144 w 6144"/>
                      <a:gd name="T33" fmla="*/ 2867 h 6144"/>
                      <a:gd name="T34" fmla="*/ 2867 w 6144"/>
                      <a:gd name="T35" fmla="*/ 2867 h 6144"/>
                      <a:gd name="T36" fmla="*/ 2867 w 6144"/>
                      <a:gd name="T37" fmla="*/ 477 h 6144"/>
                      <a:gd name="T38" fmla="*/ 6144 w 6144"/>
                      <a:gd name="T39" fmla="*/ 0 h 6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6144" h="6144">
                        <a:moveTo>
                          <a:pt x="2867" y="3277"/>
                        </a:moveTo>
                        <a:lnTo>
                          <a:pt x="6144" y="3277"/>
                        </a:lnTo>
                        <a:lnTo>
                          <a:pt x="6144" y="6144"/>
                        </a:lnTo>
                        <a:lnTo>
                          <a:pt x="2867" y="5682"/>
                        </a:lnTo>
                        <a:lnTo>
                          <a:pt x="2867" y="3277"/>
                        </a:lnTo>
                        <a:close/>
                        <a:moveTo>
                          <a:pt x="2" y="3277"/>
                        </a:moveTo>
                        <a:lnTo>
                          <a:pt x="2458" y="3277"/>
                        </a:lnTo>
                        <a:lnTo>
                          <a:pt x="2458" y="5630"/>
                        </a:lnTo>
                        <a:lnTo>
                          <a:pt x="2" y="5295"/>
                        </a:lnTo>
                        <a:lnTo>
                          <a:pt x="2" y="3277"/>
                        </a:lnTo>
                        <a:close/>
                        <a:moveTo>
                          <a:pt x="2458" y="536"/>
                        </a:moveTo>
                        <a:lnTo>
                          <a:pt x="2458" y="2867"/>
                        </a:lnTo>
                        <a:lnTo>
                          <a:pt x="2" y="2867"/>
                        </a:lnTo>
                        <a:lnTo>
                          <a:pt x="0" y="869"/>
                        </a:lnTo>
                        <a:lnTo>
                          <a:pt x="2458" y="536"/>
                        </a:lnTo>
                        <a:close/>
                        <a:moveTo>
                          <a:pt x="6144" y="0"/>
                        </a:moveTo>
                        <a:lnTo>
                          <a:pt x="6144" y="2867"/>
                        </a:lnTo>
                        <a:lnTo>
                          <a:pt x="2867" y="2867"/>
                        </a:lnTo>
                        <a:lnTo>
                          <a:pt x="2867" y="477"/>
                        </a:lnTo>
                        <a:lnTo>
                          <a:pt x="6144" y="0"/>
                        </a:lnTo>
                        <a:close/>
                      </a:path>
                    </a:pathLst>
                  </a:custGeom>
                  <a:solidFill>
                    <a:srgbClr val="0078D7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9" name="직사각형 38">
                    <a:extLst>
                      <a:ext uri="{FF2B5EF4-FFF2-40B4-BE49-F238E27FC236}">
                        <a16:creationId xmlns:a16="http://schemas.microsoft.com/office/drawing/2014/main" id="{5446B3BB-6AE4-451A-A66A-D5B53757C6FB}"/>
                      </a:ext>
                    </a:extLst>
                  </p:cNvPr>
                  <p:cNvSpPr/>
                  <p:nvPr/>
                </p:nvSpPr>
                <p:spPr>
                  <a:xfrm>
                    <a:off x="516774" y="6341226"/>
                    <a:ext cx="3605646" cy="51677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직사각형 39">
                    <a:extLst>
                      <a:ext uri="{FF2B5EF4-FFF2-40B4-BE49-F238E27FC236}">
                        <a16:creationId xmlns:a16="http://schemas.microsoft.com/office/drawing/2014/main" id="{90E63B62-443B-47F6-BF45-051E3D61631A}"/>
                      </a:ext>
                    </a:extLst>
                  </p:cNvPr>
                  <p:cNvSpPr/>
                  <p:nvPr/>
                </p:nvSpPr>
                <p:spPr>
                  <a:xfrm>
                    <a:off x="4122421" y="6368779"/>
                    <a:ext cx="8069579" cy="516774"/>
                  </a:xfrm>
                  <a:prstGeom prst="rect">
                    <a:avLst/>
                  </a:prstGeom>
                  <a:solidFill>
                    <a:srgbClr val="2424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F71C68C-5D96-4EC6-BF27-FF96BAC41999}"/>
                    </a:ext>
                  </a:extLst>
                </p:cNvPr>
                <p:cNvSpPr txBox="1"/>
                <p:nvPr/>
              </p:nvSpPr>
              <p:spPr>
                <a:xfrm>
                  <a:off x="626358" y="6445724"/>
                  <a:ext cx="1142750" cy="307777"/>
                </a:xfrm>
                <a:prstGeom prst="rect">
                  <a:avLst/>
                </a:prstGeom>
                <a:noFill/>
                <a:scene3d>
                  <a:camera prst="obliqueTopRigh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spc="-15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나눔스퀘어OTF" panose="020B0600000101010101" pitchFamily="34" charset="-127"/>
                      <a:ea typeface="나눔스퀘어OTF" panose="020B0600000101010101" pitchFamily="34" charset="-127"/>
                    </a:rPr>
                    <a:t>Windows </a:t>
                  </a:r>
                  <a:r>
                    <a:rPr lang="ko-KR" altLang="en-US" sz="1400" spc="-15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나눔스퀘어OTF" panose="020B0600000101010101" pitchFamily="34" charset="-127"/>
                      <a:ea typeface="나눔스퀘어OTF" panose="020B0600000101010101" pitchFamily="34" charset="-127"/>
                    </a:rPr>
                    <a:t>검색</a:t>
                  </a: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B2397A-EEF1-404C-95A4-5AAD6D6C38DA}"/>
                  </a:ext>
                </a:extLst>
              </p:cNvPr>
              <p:cNvSpPr txBox="1"/>
              <p:nvPr/>
            </p:nvSpPr>
            <p:spPr>
              <a:xfrm>
                <a:off x="11247897" y="6368779"/>
                <a:ext cx="922048" cy="461665"/>
              </a:xfrm>
              <a:prstGeom prst="rect">
                <a:avLst/>
              </a:prstGeom>
              <a:noFill/>
              <a:scene3d>
                <a:camera prst="obliqueTop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1200" spc="-150" dirty="0">
                    <a:solidFill>
                      <a:schemeClr val="bg1">
                        <a:lumMod val="95000"/>
                      </a:schemeClr>
                    </a:solidFill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오후 </a:t>
                </a:r>
                <a:r>
                  <a:rPr lang="en-US" altLang="ko-KR" sz="1200" spc="-150" dirty="0">
                    <a:solidFill>
                      <a:schemeClr val="bg1">
                        <a:lumMod val="95000"/>
                      </a:schemeClr>
                    </a:solidFill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14 : 16</a:t>
                </a:r>
              </a:p>
              <a:p>
                <a:pPr algn="r"/>
                <a:r>
                  <a:rPr lang="en-US" altLang="ko-KR" sz="1200" spc="-150" dirty="0">
                    <a:solidFill>
                      <a:schemeClr val="bg1">
                        <a:lumMod val="95000"/>
                      </a:schemeClr>
                    </a:solidFill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2022– 08 - 19</a:t>
                </a:r>
                <a:endParaRPr lang="ko-KR" altLang="en-US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2433A59-E416-4723-80ED-4513DE555ED3}"/>
                </a:ext>
              </a:extLst>
            </p:cNvPr>
            <p:cNvSpPr txBox="1"/>
            <p:nvPr/>
          </p:nvSpPr>
          <p:spPr>
            <a:xfrm>
              <a:off x="4294166" y="6414946"/>
              <a:ext cx="746166" cy="36933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chemeClr val="bg1">
                      <a:lumMod val="95000"/>
                    </a:schemeClr>
                  </a:solidFill>
                  <a:latin typeface="나눔스퀘어OTF ExtraBold" panose="020B0600000101010101" pitchFamily="34" charset="-127"/>
                  <a:ea typeface="나눔스퀘어 Light" panose="020B0600000101010101"/>
                </a:rPr>
                <a:t>Part 1</a:t>
              </a:r>
              <a:endParaRPr lang="ko-KR" altLang="en-US" spc="-150" dirty="0">
                <a:solidFill>
                  <a:schemeClr val="bg1">
                    <a:lumMod val="95000"/>
                  </a:schemeClr>
                </a:solidFill>
                <a:latin typeface="나눔스퀘어OTF ExtraBold" panose="020B0600000101010101" pitchFamily="34" charset="-127"/>
                <a:ea typeface="나눔스퀘어 Light" panose="020B0600000101010101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609396-23B6-40B5-BCE9-3D1F48BE5E69}"/>
                </a:ext>
              </a:extLst>
            </p:cNvPr>
            <p:cNvSpPr txBox="1"/>
            <p:nvPr/>
          </p:nvSpPr>
          <p:spPr>
            <a:xfrm>
              <a:off x="5383826" y="6414946"/>
              <a:ext cx="746166" cy="36933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chemeClr val="bg1">
                      <a:lumMod val="95000"/>
                    </a:schemeClr>
                  </a:solidFill>
                  <a:latin typeface="나눔스퀘어OTF ExtraBold" panose="020B0600000101010101" pitchFamily="34" charset="-127"/>
                  <a:ea typeface="나눔스퀘어 Light" panose="020B0600000101010101"/>
                </a:rPr>
                <a:t>Part 2</a:t>
              </a:r>
              <a:endParaRPr lang="ko-KR" altLang="en-US" spc="-150" dirty="0">
                <a:solidFill>
                  <a:schemeClr val="bg1">
                    <a:lumMod val="95000"/>
                  </a:schemeClr>
                </a:solidFill>
                <a:latin typeface="나눔스퀘어OTF ExtraBold" panose="020B0600000101010101" pitchFamily="34" charset="-127"/>
                <a:ea typeface="나눔스퀘어 Light" panose="020B0600000101010101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66A258-C06B-4ACF-AD17-021013AA1216}"/>
                </a:ext>
              </a:extLst>
            </p:cNvPr>
            <p:cNvSpPr txBox="1"/>
            <p:nvPr/>
          </p:nvSpPr>
          <p:spPr>
            <a:xfrm>
              <a:off x="6465870" y="6414946"/>
              <a:ext cx="746166" cy="36933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chemeClr val="bg1">
                      <a:lumMod val="95000"/>
                    </a:schemeClr>
                  </a:solidFill>
                  <a:latin typeface="나눔스퀘어OTF ExtraBold" panose="020B0600000101010101" pitchFamily="34" charset="-127"/>
                  <a:ea typeface="나눔스퀘어 Light" panose="020B0600000101010101"/>
                </a:rPr>
                <a:t>Part 3</a:t>
              </a:r>
              <a:endParaRPr lang="ko-KR" altLang="en-US" spc="-150" dirty="0">
                <a:solidFill>
                  <a:schemeClr val="bg1">
                    <a:lumMod val="95000"/>
                  </a:schemeClr>
                </a:solidFill>
                <a:latin typeface="나눔스퀘어OTF ExtraBold" panose="020B0600000101010101" pitchFamily="34" charset="-127"/>
                <a:ea typeface="나눔스퀘어 Light" panose="020B0600000101010101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6E418E-A7D3-46BA-9515-9E446563F4BB}"/>
                </a:ext>
              </a:extLst>
            </p:cNvPr>
            <p:cNvSpPr txBox="1"/>
            <p:nvPr/>
          </p:nvSpPr>
          <p:spPr>
            <a:xfrm>
              <a:off x="7555712" y="6414946"/>
              <a:ext cx="746166" cy="36933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chemeClr val="bg1">
                      <a:lumMod val="95000"/>
                    </a:schemeClr>
                  </a:solidFill>
                  <a:latin typeface="나눔스퀘어OTF ExtraBold" panose="020B0600000101010101" pitchFamily="34" charset="-127"/>
                  <a:ea typeface="나눔스퀘어 Light" panose="020B0600000101010101"/>
                </a:rPr>
                <a:t>Part 4</a:t>
              </a:r>
              <a:endParaRPr lang="ko-KR" altLang="en-US" spc="-150" dirty="0">
                <a:solidFill>
                  <a:schemeClr val="bg1">
                    <a:lumMod val="95000"/>
                  </a:schemeClr>
                </a:solidFill>
                <a:latin typeface="나눔스퀘어OTF ExtraBold" panose="020B0600000101010101" pitchFamily="34" charset="-127"/>
                <a:ea typeface="나눔스퀘어 Light" panose="020B0600000101010101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FDC093F-C5EA-4164-AEEE-7F8578BFDCDB}"/>
                </a:ext>
              </a:extLst>
            </p:cNvPr>
            <p:cNvSpPr/>
            <p:nvPr/>
          </p:nvSpPr>
          <p:spPr>
            <a:xfrm>
              <a:off x="4122418" y="6773526"/>
              <a:ext cx="1089662" cy="808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AC76EE8-6D29-4F92-9E3B-E392152E55BB}"/>
                </a:ext>
              </a:extLst>
            </p:cNvPr>
            <p:cNvSpPr/>
            <p:nvPr/>
          </p:nvSpPr>
          <p:spPr>
            <a:xfrm>
              <a:off x="7383778" y="6773526"/>
              <a:ext cx="1089662" cy="8089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2744528-0B4C-4167-BE24-9C7E48429310}"/>
                </a:ext>
              </a:extLst>
            </p:cNvPr>
            <p:cNvSpPr/>
            <p:nvPr/>
          </p:nvSpPr>
          <p:spPr>
            <a:xfrm>
              <a:off x="6294122" y="6773526"/>
              <a:ext cx="1089662" cy="808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C22B077-5A4D-4A53-B007-8F6C8D0D1BC1}"/>
                </a:ext>
              </a:extLst>
            </p:cNvPr>
            <p:cNvSpPr/>
            <p:nvPr/>
          </p:nvSpPr>
          <p:spPr>
            <a:xfrm>
              <a:off x="5202739" y="6773526"/>
              <a:ext cx="1089662" cy="808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54EF19F-036C-E58B-7A41-DA9BC08A1D67}"/>
              </a:ext>
            </a:extLst>
          </p:cNvPr>
          <p:cNvGrpSpPr/>
          <p:nvPr/>
        </p:nvGrpSpPr>
        <p:grpSpPr>
          <a:xfrm>
            <a:off x="264962" y="442184"/>
            <a:ext cx="11662075" cy="5459969"/>
            <a:chOff x="264962" y="727934"/>
            <a:chExt cx="11662075" cy="5459969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7C90705-6760-F29A-F46F-C75F967F11ED}"/>
                </a:ext>
              </a:extLst>
            </p:cNvPr>
            <p:cNvGrpSpPr/>
            <p:nvPr/>
          </p:nvGrpSpPr>
          <p:grpSpPr>
            <a:xfrm>
              <a:off x="264962" y="727934"/>
              <a:ext cx="11662075" cy="5459969"/>
              <a:chOff x="264962" y="727934"/>
              <a:chExt cx="11662075" cy="54599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AD54E7D-3430-C8A4-720E-3BE96689B6DE}"/>
                  </a:ext>
                </a:extLst>
              </p:cNvPr>
              <p:cNvSpPr/>
              <p:nvPr/>
            </p:nvSpPr>
            <p:spPr>
              <a:xfrm>
                <a:off x="264962" y="789358"/>
                <a:ext cx="11662075" cy="53985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99D04222-230C-0476-5F5B-347B5340C12C}"/>
                  </a:ext>
                </a:extLst>
              </p:cNvPr>
              <p:cNvSpPr/>
              <p:nvPr/>
            </p:nvSpPr>
            <p:spPr>
              <a:xfrm>
                <a:off x="264962" y="1669915"/>
                <a:ext cx="11662075" cy="44565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93AF2117-D9D0-33C9-3B6F-BCCBD8747926}"/>
                  </a:ext>
                </a:extLst>
              </p:cNvPr>
              <p:cNvSpPr/>
              <p:nvPr/>
            </p:nvSpPr>
            <p:spPr>
              <a:xfrm>
                <a:off x="264962" y="727934"/>
                <a:ext cx="11662075" cy="3185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A305B75-BA81-1640-5D43-744E6C6D6945}"/>
                </a:ext>
              </a:extLst>
            </p:cNvPr>
            <p:cNvSpPr/>
            <p:nvPr/>
          </p:nvSpPr>
          <p:spPr>
            <a:xfrm>
              <a:off x="11318640" y="801177"/>
              <a:ext cx="172720" cy="172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20FAF32-4A1D-6873-B2AA-E7F302B84238}"/>
                </a:ext>
              </a:extLst>
            </p:cNvPr>
            <p:cNvCxnSpPr>
              <a:cxnSpLocks/>
            </p:cNvCxnSpPr>
            <p:nvPr/>
          </p:nvCxnSpPr>
          <p:spPr>
            <a:xfrm>
              <a:off x="10947880" y="887206"/>
              <a:ext cx="194084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DD5E3083-18A8-B303-F8AA-B6DDE4E64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037" y="793980"/>
              <a:ext cx="172720" cy="177518"/>
            </a:xfrm>
            <a:custGeom>
              <a:avLst/>
              <a:gdLst>
                <a:gd name="T0" fmla="*/ 160 w 3032"/>
                <a:gd name="T1" fmla="*/ 0 h 3112"/>
                <a:gd name="T2" fmla="*/ 209 w 3032"/>
                <a:gd name="T3" fmla="*/ 13 h 3112"/>
                <a:gd name="T4" fmla="*/ 252 w 3032"/>
                <a:gd name="T5" fmla="*/ 43 h 3112"/>
                <a:gd name="T6" fmla="*/ 2781 w 3032"/>
                <a:gd name="T7" fmla="*/ 43 h 3112"/>
                <a:gd name="T8" fmla="*/ 2823 w 3032"/>
                <a:gd name="T9" fmla="*/ 13 h 3112"/>
                <a:gd name="T10" fmla="*/ 2873 w 3032"/>
                <a:gd name="T11" fmla="*/ 0 h 3112"/>
                <a:gd name="T12" fmla="*/ 2923 w 3032"/>
                <a:gd name="T13" fmla="*/ 5 h 3112"/>
                <a:gd name="T14" fmla="*/ 2969 w 3032"/>
                <a:gd name="T15" fmla="*/ 25 h 3112"/>
                <a:gd name="T16" fmla="*/ 3006 w 3032"/>
                <a:gd name="T17" fmla="*/ 65 h 3112"/>
                <a:gd name="T18" fmla="*/ 3028 w 3032"/>
                <a:gd name="T19" fmla="*/ 113 h 3112"/>
                <a:gd name="T20" fmla="*/ 3032 w 3032"/>
                <a:gd name="T21" fmla="*/ 165 h 3112"/>
                <a:gd name="T22" fmla="*/ 3019 w 3032"/>
                <a:gd name="T23" fmla="*/ 215 h 3112"/>
                <a:gd name="T24" fmla="*/ 2989 w 3032"/>
                <a:gd name="T25" fmla="*/ 259 h 3112"/>
                <a:gd name="T26" fmla="*/ 2989 w 3032"/>
                <a:gd name="T27" fmla="*/ 2853 h 3112"/>
                <a:gd name="T28" fmla="*/ 3019 w 3032"/>
                <a:gd name="T29" fmla="*/ 2897 h 3112"/>
                <a:gd name="T30" fmla="*/ 3032 w 3032"/>
                <a:gd name="T31" fmla="*/ 2947 h 3112"/>
                <a:gd name="T32" fmla="*/ 3028 w 3032"/>
                <a:gd name="T33" fmla="*/ 3000 h 3112"/>
                <a:gd name="T34" fmla="*/ 3006 w 3032"/>
                <a:gd name="T35" fmla="*/ 3048 h 3112"/>
                <a:gd name="T36" fmla="*/ 2969 w 3032"/>
                <a:gd name="T37" fmla="*/ 3086 h 3112"/>
                <a:gd name="T38" fmla="*/ 2923 w 3032"/>
                <a:gd name="T39" fmla="*/ 3108 h 3112"/>
                <a:gd name="T40" fmla="*/ 2873 w 3032"/>
                <a:gd name="T41" fmla="*/ 3112 h 3112"/>
                <a:gd name="T42" fmla="*/ 2823 w 3032"/>
                <a:gd name="T43" fmla="*/ 3099 h 3112"/>
                <a:gd name="T44" fmla="*/ 2781 w 3032"/>
                <a:gd name="T45" fmla="*/ 3069 h 3112"/>
                <a:gd name="T46" fmla="*/ 252 w 3032"/>
                <a:gd name="T47" fmla="*/ 3069 h 3112"/>
                <a:gd name="T48" fmla="*/ 209 w 3032"/>
                <a:gd name="T49" fmla="*/ 3099 h 3112"/>
                <a:gd name="T50" fmla="*/ 160 w 3032"/>
                <a:gd name="T51" fmla="*/ 3112 h 3112"/>
                <a:gd name="T52" fmla="*/ 110 w 3032"/>
                <a:gd name="T53" fmla="*/ 3108 h 3112"/>
                <a:gd name="T54" fmla="*/ 63 w 3032"/>
                <a:gd name="T55" fmla="*/ 3086 h 3112"/>
                <a:gd name="T56" fmla="*/ 25 w 3032"/>
                <a:gd name="T57" fmla="*/ 3048 h 3112"/>
                <a:gd name="T58" fmla="*/ 4 w 3032"/>
                <a:gd name="T59" fmla="*/ 3000 h 3112"/>
                <a:gd name="T60" fmla="*/ 0 w 3032"/>
                <a:gd name="T61" fmla="*/ 2947 h 3112"/>
                <a:gd name="T62" fmla="*/ 13 w 3032"/>
                <a:gd name="T63" fmla="*/ 2897 h 3112"/>
                <a:gd name="T64" fmla="*/ 42 w 3032"/>
                <a:gd name="T65" fmla="*/ 2853 h 3112"/>
                <a:gd name="T66" fmla="*/ 42 w 3032"/>
                <a:gd name="T67" fmla="*/ 259 h 3112"/>
                <a:gd name="T68" fmla="*/ 13 w 3032"/>
                <a:gd name="T69" fmla="*/ 215 h 3112"/>
                <a:gd name="T70" fmla="*/ 0 w 3032"/>
                <a:gd name="T71" fmla="*/ 165 h 3112"/>
                <a:gd name="T72" fmla="*/ 4 w 3032"/>
                <a:gd name="T73" fmla="*/ 113 h 3112"/>
                <a:gd name="T74" fmla="*/ 25 w 3032"/>
                <a:gd name="T75" fmla="*/ 65 h 3112"/>
                <a:gd name="T76" fmla="*/ 63 w 3032"/>
                <a:gd name="T77" fmla="*/ 25 h 3112"/>
                <a:gd name="T78" fmla="*/ 110 w 3032"/>
                <a:gd name="T79" fmla="*/ 5 h 3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32" h="3112">
                  <a:moveTo>
                    <a:pt x="135" y="0"/>
                  </a:moveTo>
                  <a:lnTo>
                    <a:pt x="160" y="0"/>
                  </a:lnTo>
                  <a:lnTo>
                    <a:pt x="185" y="5"/>
                  </a:lnTo>
                  <a:lnTo>
                    <a:pt x="209" y="13"/>
                  </a:lnTo>
                  <a:lnTo>
                    <a:pt x="232" y="25"/>
                  </a:lnTo>
                  <a:lnTo>
                    <a:pt x="252" y="43"/>
                  </a:lnTo>
                  <a:lnTo>
                    <a:pt x="1515" y="1341"/>
                  </a:lnTo>
                  <a:lnTo>
                    <a:pt x="2781" y="43"/>
                  </a:lnTo>
                  <a:lnTo>
                    <a:pt x="2801" y="25"/>
                  </a:lnTo>
                  <a:lnTo>
                    <a:pt x="2823" y="13"/>
                  </a:lnTo>
                  <a:lnTo>
                    <a:pt x="2848" y="5"/>
                  </a:lnTo>
                  <a:lnTo>
                    <a:pt x="2873" y="0"/>
                  </a:lnTo>
                  <a:lnTo>
                    <a:pt x="2898" y="0"/>
                  </a:lnTo>
                  <a:lnTo>
                    <a:pt x="2923" y="5"/>
                  </a:lnTo>
                  <a:lnTo>
                    <a:pt x="2947" y="13"/>
                  </a:lnTo>
                  <a:lnTo>
                    <a:pt x="2969" y="25"/>
                  </a:lnTo>
                  <a:lnTo>
                    <a:pt x="2989" y="43"/>
                  </a:lnTo>
                  <a:lnTo>
                    <a:pt x="3006" y="65"/>
                  </a:lnTo>
                  <a:lnTo>
                    <a:pt x="3019" y="88"/>
                  </a:lnTo>
                  <a:lnTo>
                    <a:pt x="3028" y="113"/>
                  </a:lnTo>
                  <a:lnTo>
                    <a:pt x="3032" y="139"/>
                  </a:lnTo>
                  <a:lnTo>
                    <a:pt x="3032" y="165"/>
                  </a:lnTo>
                  <a:lnTo>
                    <a:pt x="3028" y="190"/>
                  </a:lnTo>
                  <a:lnTo>
                    <a:pt x="3019" y="215"/>
                  </a:lnTo>
                  <a:lnTo>
                    <a:pt x="3006" y="239"/>
                  </a:lnTo>
                  <a:lnTo>
                    <a:pt x="2989" y="259"/>
                  </a:lnTo>
                  <a:lnTo>
                    <a:pt x="1726" y="1555"/>
                  </a:lnTo>
                  <a:lnTo>
                    <a:pt x="2989" y="2853"/>
                  </a:lnTo>
                  <a:lnTo>
                    <a:pt x="3006" y="2874"/>
                  </a:lnTo>
                  <a:lnTo>
                    <a:pt x="3019" y="2897"/>
                  </a:lnTo>
                  <a:lnTo>
                    <a:pt x="3028" y="2922"/>
                  </a:lnTo>
                  <a:lnTo>
                    <a:pt x="3032" y="2947"/>
                  </a:lnTo>
                  <a:lnTo>
                    <a:pt x="3032" y="2974"/>
                  </a:lnTo>
                  <a:lnTo>
                    <a:pt x="3028" y="3000"/>
                  </a:lnTo>
                  <a:lnTo>
                    <a:pt x="3019" y="3024"/>
                  </a:lnTo>
                  <a:lnTo>
                    <a:pt x="3006" y="3048"/>
                  </a:lnTo>
                  <a:lnTo>
                    <a:pt x="2989" y="3069"/>
                  </a:lnTo>
                  <a:lnTo>
                    <a:pt x="2969" y="3086"/>
                  </a:lnTo>
                  <a:lnTo>
                    <a:pt x="2947" y="3099"/>
                  </a:lnTo>
                  <a:lnTo>
                    <a:pt x="2923" y="3108"/>
                  </a:lnTo>
                  <a:lnTo>
                    <a:pt x="2898" y="3112"/>
                  </a:lnTo>
                  <a:lnTo>
                    <a:pt x="2873" y="3112"/>
                  </a:lnTo>
                  <a:lnTo>
                    <a:pt x="2848" y="3108"/>
                  </a:lnTo>
                  <a:lnTo>
                    <a:pt x="2823" y="3099"/>
                  </a:lnTo>
                  <a:lnTo>
                    <a:pt x="2801" y="3086"/>
                  </a:lnTo>
                  <a:lnTo>
                    <a:pt x="2781" y="3069"/>
                  </a:lnTo>
                  <a:lnTo>
                    <a:pt x="1515" y="1771"/>
                  </a:lnTo>
                  <a:lnTo>
                    <a:pt x="252" y="3069"/>
                  </a:lnTo>
                  <a:lnTo>
                    <a:pt x="232" y="3086"/>
                  </a:lnTo>
                  <a:lnTo>
                    <a:pt x="209" y="3099"/>
                  </a:lnTo>
                  <a:lnTo>
                    <a:pt x="185" y="3108"/>
                  </a:lnTo>
                  <a:lnTo>
                    <a:pt x="160" y="3112"/>
                  </a:lnTo>
                  <a:lnTo>
                    <a:pt x="135" y="3112"/>
                  </a:lnTo>
                  <a:lnTo>
                    <a:pt x="110" y="3108"/>
                  </a:lnTo>
                  <a:lnTo>
                    <a:pt x="85" y="3099"/>
                  </a:lnTo>
                  <a:lnTo>
                    <a:pt x="63" y="3086"/>
                  </a:lnTo>
                  <a:lnTo>
                    <a:pt x="42" y="3069"/>
                  </a:lnTo>
                  <a:lnTo>
                    <a:pt x="25" y="3048"/>
                  </a:lnTo>
                  <a:lnTo>
                    <a:pt x="13" y="3024"/>
                  </a:lnTo>
                  <a:lnTo>
                    <a:pt x="4" y="3000"/>
                  </a:lnTo>
                  <a:lnTo>
                    <a:pt x="0" y="2974"/>
                  </a:lnTo>
                  <a:lnTo>
                    <a:pt x="0" y="2947"/>
                  </a:lnTo>
                  <a:lnTo>
                    <a:pt x="4" y="2922"/>
                  </a:lnTo>
                  <a:lnTo>
                    <a:pt x="13" y="2897"/>
                  </a:lnTo>
                  <a:lnTo>
                    <a:pt x="25" y="2874"/>
                  </a:lnTo>
                  <a:lnTo>
                    <a:pt x="42" y="2853"/>
                  </a:lnTo>
                  <a:lnTo>
                    <a:pt x="1305" y="1555"/>
                  </a:lnTo>
                  <a:lnTo>
                    <a:pt x="42" y="259"/>
                  </a:lnTo>
                  <a:lnTo>
                    <a:pt x="25" y="239"/>
                  </a:lnTo>
                  <a:lnTo>
                    <a:pt x="13" y="215"/>
                  </a:lnTo>
                  <a:lnTo>
                    <a:pt x="4" y="190"/>
                  </a:lnTo>
                  <a:lnTo>
                    <a:pt x="0" y="165"/>
                  </a:lnTo>
                  <a:lnTo>
                    <a:pt x="0" y="139"/>
                  </a:lnTo>
                  <a:lnTo>
                    <a:pt x="4" y="113"/>
                  </a:lnTo>
                  <a:lnTo>
                    <a:pt x="13" y="88"/>
                  </a:lnTo>
                  <a:lnTo>
                    <a:pt x="25" y="65"/>
                  </a:lnTo>
                  <a:lnTo>
                    <a:pt x="42" y="43"/>
                  </a:lnTo>
                  <a:lnTo>
                    <a:pt x="63" y="25"/>
                  </a:lnTo>
                  <a:lnTo>
                    <a:pt x="85" y="13"/>
                  </a:lnTo>
                  <a:lnTo>
                    <a:pt x="110" y="5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9" name="Picture 2" descr="google에 대한 이미지 검색결과">
              <a:extLst>
                <a:ext uri="{FF2B5EF4-FFF2-40B4-BE49-F238E27FC236}">
                  <a16:creationId xmlns:a16="http://schemas.microsoft.com/office/drawing/2014/main" id="{0BB20838-D491-C7C1-1A7A-B4BB06B056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7876" y="1889760"/>
              <a:ext cx="3276248" cy="1107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26B0E88-2C40-68E7-2CDC-E12207DA474E}"/>
                </a:ext>
              </a:extLst>
            </p:cNvPr>
            <p:cNvSpPr/>
            <p:nvPr/>
          </p:nvSpPr>
          <p:spPr>
            <a:xfrm>
              <a:off x="2303330" y="3234030"/>
              <a:ext cx="7572190" cy="530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0593F73-4240-B1AC-52F8-C4B79F464F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44629" y="3297925"/>
              <a:ext cx="287314" cy="395928"/>
            </a:xfrm>
            <a:custGeom>
              <a:avLst/>
              <a:gdLst>
                <a:gd name="T0" fmla="*/ 344 w 2804"/>
                <a:gd name="T1" fmla="*/ 1920 h 3863"/>
                <a:gd name="T2" fmla="*/ 397 w 2804"/>
                <a:gd name="T3" fmla="*/ 2172 h 3863"/>
                <a:gd name="T4" fmla="*/ 505 w 2804"/>
                <a:gd name="T5" fmla="*/ 2393 h 3863"/>
                <a:gd name="T6" fmla="*/ 661 w 2804"/>
                <a:gd name="T7" fmla="*/ 2578 h 3863"/>
                <a:gd name="T8" fmla="*/ 855 w 2804"/>
                <a:gd name="T9" fmla="*/ 2720 h 3863"/>
                <a:gd name="T10" fmla="*/ 1077 w 2804"/>
                <a:gd name="T11" fmla="*/ 2818 h 3863"/>
                <a:gd name="T12" fmla="*/ 1319 w 2804"/>
                <a:gd name="T13" fmla="*/ 2864 h 3863"/>
                <a:gd name="T14" fmla="*/ 1568 w 2804"/>
                <a:gd name="T15" fmla="*/ 2855 h 3863"/>
                <a:gd name="T16" fmla="*/ 1805 w 2804"/>
                <a:gd name="T17" fmla="*/ 2791 h 3863"/>
                <a:gd name="T18" fmla="*/ 2018 w 2804"/>
                <a:gd name="T19" fmla="*/ 2678 h 3863"/>
                <a:gd name="T20" fmla="*/ 2200 w 2804"/>
                <a:gd name="T21" fmla="*/ 2520 h 3863"/>
                <a:gd name="T22" fmla="*/ 2341 w 2804"/>
                <a:gd name="T23" fmla="*/ 2324 h 3863"/>
                <a:gd name="T24" fmla="*/ 2431 w 2804"/>
                <a:gd name="T25" fmla="*/ 2092 h 3863"/>
                <a:gd name="T26" fmla="*/ 2463 w 2804"/>
                <a:gd name="T27" fmla="*/ 1830 h 3863"/>
                <a:gd name="T28" fmla="*/ 2788 w 2804"/>
                <a:gd name="T29" fmla="*/ 2033 h 3863"/>
                <a:gd name="T30" fmla="*/ 2710 w 2804"/>
                <a:gd name="T31" fmla="*/ 2320 h 3863"/>
                <a:gd name="T32" fmla="*/ 2572 w 2804"/>
                <a:gd name="T33" fmla="*/ 2579 h 3863"/>
                <a:gd name="T34" fmla="*/ 2383 w 2804"/>
                <a:gd name="T35" fmla="*/ 2803 h 3863"/>
                <a:gd name="T36" fmla="*/ 2154 w 2804"/>
                <a:gd name="T37" fmla="*/ 2983 h 3863"/>
                <a:gd name="T38" fmla="*/ 1891 w 2804"/>
                <a:gd name="T39" fmla="*/ 3116 h 3863"/>
                <a:gd name="T40" fmla="*/ 1602 w 2804"/>
                <a:gd name="T41" fmla="*/ 3191 h 3863"/>
                <a:gd name="T42" fmla="*/ 1202 w 2804"/>
                <a:gd name="T43" fmla="*/ 3191 h 3863"/>
                <a:gd name="T44" fmla="*/ 914 w 2804"/>
                <a:gd name="T45" fmla="*/ 3116 h 3863"/>
                <a:gd name="T46" fmla="*/ 651 w 2804"/>
                <a:gd name="T47" fmla="*/ 2983 h 3863"/>
                <a:gd name="T48" fmla="*/ 421 w 2804"/>
                <a:gd name="T49" fmla="*/ 2803 h 3863"/>
                <a:gd name="T50" fmla="*/ 233 w 2804"/>
                <a:gd name="T51" fmla="*/ 2579 h 3863"/>
                <a:gd name="T52" fmla="*/ 95 w 2804"/>
                <a:gd name="T53" fmla="*/ 2320 h 3863"/>
                <a:gd name="T54" fmla="*/ 16 w 2804"/>
                <a:gd name="T55" fmla="*/ 2033 h 3863"/>
                <a:gd name="T56" fmla="*/ 1403 w 2804"/>
                <a:gd name="T57" fmla="*/ 0 h 3863"/>
                <a:gd name="T58" fmla="*/ 1535 w 2804"/>
                <a:gd name="T59" fmla="*/ 14 h 3863"/>
                <a:gd name="T60" fmla="*/ 1710 w 2804"/>
                <a:gd name="T61" fmla="*/ 81 h 3863"/>
                <a:gd name="T62" fmla="*/ 1852 w 2804"/>
                <a:gd name="T63" fmla="*/ 198 h 3863"/>
                <a:gd name="T64" fmla="*/ 1951 w 2804"/>
                <a:gd name="T65" fmla="*/ 355 h 3863"/>
                <a:gd name="T66" fmla="*/ 2000 w 2804"/>
                <a:gd name="T67" fmla="*/ 542 h 3863"/>
                <a:gd name="T68" fmla="*/ 2000 w 2804"/>
                <a:gd name="T69" fmla="*/ 1898 h 3863"/>
                <a:gd name="T70" fmla="*/ 1951 w 2804"/>
                <a:gd name="T71" fmla="*/ 2085 h 3863"/>
                <a:gd name="T72" fmla="*/ 1852 w 2804"/>
                <a:gd name="T73" fmla="*/ 2242 h 3863"/>
                <a:gd name="T74" fmla="*/ 1710 w 2804"/>
                <a:gd name="T75" fmla="*/ 2359 h 3863"/>
                <a:gd name="T76" fmla="*/ 1535 w 2804"/>
                <a:gd name="T77" fmla="*/ 2427 h 3863"/>
                <a:gd name="T78" fmla="*/ 1336 w 2804"/>
                <a:gd name="T79" fmla="*/ 2437 h 3863"/>
                <a:gd name="T80" fmla="*/ 1150 w 2804"/>
                <a:gd name="T81" fmla="*/ 2388 h 3863"/>
                <a:gd name="T82" fmla="*/ 995 w 2804"/>
                <a:gd name="T83" fmla="*/ 2286 h 3863"/>
                <a:gd name="T84" fmla="*/ 881 w 2804"/>
                <a:gd name="T85" fmla="*/ 2142 h 3863"/>
                <a:gd name="T86" fmla="*/ 815 w 2804"/>
                <a:gd name="T87" fmla="*/ 1964 h 3863"/>
                <a:gd name="T88" fmla="*/ 801 w 2804"/>
                <a:gd name="T89" fmla="*/ 610 h 3863"/>
                <a:gd name="T90" fmla="*/ 830 w 2804"/>
                <a:gd name="T91" fmla="*/ 414 h 3863"/>
                <a:gd name="T92" fmla="*/ 914 w 2804"/>
                <a:gd name="T93" fmla="*/ 246 h 3863"/>
                <a:gd name="T94" fmla="*/ 1043 w 2804"/>
                <a:gd name="T95" fmla="*/ 115 h 3863"/>
                <a:gd name="T96" fmla="*/ 1210 w 2804"/>
                <a:gd name="T97" fmla="*/ 30 h 3863"/>
                <a:gd name="T98" fmla="*/ 1403 w 2804"/>
                <a:gd name="T99" fmla="*/ 0 h 3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04" h="3863">
                  <a:moveTo>
                    <a:pt x="0" y="1830"/>
                  </a:moveTo>
                  <a:lnTo>
                    <a:pt x="340" y="1830"/>
                  </a:lnTo>
                  <a:lnTo>
                    <a:pt x="344" y="1920"/>
                  </a:lnTo>
                  <a:lnTo>
                    <a:pt x="354" y="2007"/>
                  </a:lnTo>
                  <a:lnTo>
                    <a:pt x="372" y="2092"/>
                  </a:lnTo>
                  <a:lnTo>
                    <a:pt x="397" y="2172"/>
                  </a:lnTo>
                  <a:lnTo>
                    <a:pt x="428" y="2249"/>
                  </a:lnTo>
                  <a:lnTo>
                    <a:pt x="464" y="2324"/>
                  </a:lnTo>
                  <a:lnTo>
                    <a:pt x="505" y="2393"/>
                  </a:lnTo>
                  <a:lnTo>
                    <a:pt x="553" y="2458"/>
                  </a:lnTo>
                  <a:lnTo>
                    <a:pt x="605" y="2520"/>
                  </a:lnTo>
                  <a:lnTo>
                    <a:pt x="661" y="2578"/>
                  </a:lnTo>
                  <a:lnTo>
                    <a:pt x="722" y="2630"/>
                  </a:lnTo>
                  <a:lnTo>
                    <a:pt x="787" y="2678"/>
                  </a:lnTo>
                  <a:lnTo>
                    <a:pt x="855" y="2720"/>
                  </a:lnTo>
                  <a:lnTo>
                    <a:pt x="926" y="2758"/>
                  </a:lnTo>
                  <a:lnTo>
                    <a:pt x="999" y="2791"/>
                  </a:lnTo>
                  <a:lnTo>
                    <a:pt x="1077" y="2818"/>
                  </a:lnTo>
                  <a:lnTo>
                    <a:pt x="1155" y="2839"/>
                  </a:lnTo>
                  <a:lnTo>
                    <a:pt x="1237" y="2855"/>
                  </a:lnTo>
                  <a:lnTo>
                    <a:pt x="1319" y="2864"/>
                  </a:lnTo>
                  <a:lnTo>
                    <a:pt x="1403" y="2867"/>
                  </a:lnTo>
                  <a:lnTo>
                    <a:pt x="1487" y="2864"/>
                  </a:lnTo>
                  <a:lnTo>
                    <a:pt x="1568" y="2855"/>
                  </a:lnTo>
                  <a:lnTo>
                    <a:pt x="1649" y="2839"/>
                  </a:lnTo>
                  <a:lnTo>
                    <a:pt x="1728" y="2818"/>
                  </a:lnTo>
                  <a:lnTo>
                    <a:pt x="1805" y="2791"/>
                  </a:lnTo>
                  <a:lnTo>
                    <a:pt x="1879" y="2758"/>
                  </a:lnTo>
                  <a:lnTo>
                    <a:pt x="1950" y="2720"/>
                  </a:lnTo>
                  <a:lnTo>
                    <a:pt x="2018" y="2678"/>
                  </a:lnTo>
                  <a:lnTo>
                    <a:pt x="2083" y="2630"/>
                  </a:lnTo>
                  <a:lnTo>
                    <a:pt x="2143" y="2578"/>
                  </a:lnTo>
                  <a:lnTo>
                    <a:pt x="2200" y="2520"/>
                  </a:lnTo>
                  <a:lnTo>
                    <a:pt x="2252" y="2458"/>
                  </a:lnTo>
                  <a:lnTo>
                    <a:pt x="2298" y="2393"/>
                  </a:lnTo>
                  <a:lnTo>
                    <a:pt x="2341" y="2324"/>
                  </a:lnTo>
                  <a:lnTo>
                    <a:pt x="2377" y="2249"/>
                  </a:lnTo>
                  <a:lnTo>
                    <a:pt x="2408" y="2172"/>
                  </a:lnTo>
                  <a:lnTo>
                    <a:pt x="2431" y="2092"/>
                  </a:lnTo>
                  <a:lnTo>
                    <a:pt x="2449" y="2007"/>
                  </a:lnTo>
                  <a:lnTo>
                    <a:pt x="2461" y="1920"/>
                  </a:lnTo>
                  <a:lnTo>
                    <a:pt x="2463" y="1830"/>
                  </a:lnTo>
                  <a:lnTo>
                    <a:pt x="2804" y="1830"/>
                  </a:lnTo>
                  <a:lnTo>
                    <a:pt x="2800" y="1932"/>
                  </a:lnTo>
                  <a:lnTo>
                    <a:pt x="2788" y="2033"/>
                  </a:lnTo>
                  <a:lnTo>
                    <a:pt x="2769" y="2131"/>
                  </a:lnTo>
                  <a:lnTo>
                    <a:pt x="2743" y="2227"/>
                  </a:lnTo>
                  <a:lnTo>
                    <a:pt x="2710" y="2320"/>
                  </a:lnTo>
                  <a:lnTo>
                    <a:pt x="2670" y="2410"/>
                  </a:lnTo>
                  <a:lnTo>
                    <a:pt x="2623" y="2496"/>
                  </a:lnTo>
                  <a:lnTo>
                    <a:pt x="2572" y="2579"/>
                  </a:lnTo>
                  <a:lnTo>
                    <a:pt x="2514" y="2657"/>
                  </a:lnTo>
                  <a:lnTo>
                    <a:pt x="2450" y="2732"/>
                  </a:lnTo>
                  <a:lnTo>
                    <a:pt x="2383" y="2803"/>
                  </a:lnTo>
                  <a:lnTo>
                    <a:pt x="2311" y="2868"/>
                  </a:lnTo>
                  <a:lnTo>
                    <a:pt x="2234" y="2928"/>
                  </a:lnTo>
                  <a:lnTo>
                    <a:pt x="2154" y="2983"/>
                  </a:lnTo>
                  <a:lnTo>
                    <a:pt x="2069" y="3033"/>
                  </a:lnTo>
                  <a:lnTo>
                    <a:pt x="1981" y="3078"/>
                  </a:lnTo>
                  <a:lnTo>
                    <a:pt x="1891" y="3116"/>
                  </a:lnTo>
                  <a:lnTo>
                    <a:pt x="1796" y="3148"/>
                  </a:lnTo>
                  <a:lnTo>
                    <a:pt x="1700" y="3173"/>
                  </a:lnTo>
                  <a:lnTo>
                    <a:pt x="1602" y="3191"/>
                  </a:lnTo>
                  <a:lnTo>
                    <a:pt x="1602" y="3863"/>
                  </a:lnTo>
                  <a:lnTo>
                    <a:pt x="1202" y="3863"/>
                  </a:lnTo>
                  <a:lnTo>
                    <a:pt x="1202" y="3191"/>
                  </a:lnTo>
                  <a:lnTo>
                    <a:pt x="1104" y="3173"/>
                  </a:lnTo>
                  <a:lnTo>
                    <a:pt x="1008" y="3148"/>
                  </a:lnTo>
                  <a:lnTo>
                    <a:pt x="914" y="3116"/>
                  </a:lnTo>
                  <a:lnTo>
                    <a:pt x="823" y="3078"/>
                  </a:lnTo>
                  <a:lnTo>
                    <a:pt x="735" y="3033"/>
                  </a:lnTo>
                  <a:lnTo>
                    <a:pt x="651" y="2983"/>
                  </a:lnTo>
                  <a:lnTo>
                    <a:pt x="570" y="2928"/>
                  </a:lnTo>
                  <a:lnTo>
                    <a:pt x="494" y="2868"/>
                  </a:lnTo>
                  <a:lnTo>
                    <a:pt x="421" y="2803"/>
                  </a:lnTo>
                  <a:lnTo>
                    <a:pt x="353" y="2732"/>
                  </a:lnTo>
                  <a:lnTo>
                    <a:pt x="290" y="2657"/>
                  </a:lnTo>
                  <a:lnTo>
                    <a:pt x="233" y="2579"/>
                  </a:lnTo>
                  <a:lnTo>
                    <a:pt x="180" y="2496"/>
                  </a:lnTo>
                  <a:lnTo>
                    <a:pt x="135" y="2410"/>
                  </a:lnTo>
                  <a:lnTo>
                    <a:pt x="95" y="2320"/>
                  </a:lnTo>
                  <a:lnTo>
                    <a:pt x="62" y="2227"/>
                  </a:lnTo>
                  <a:lnTo>
                    <a:pt x="35" y="2131"/>
                  </a:lnTo>
                  <a:lnTo>
                    <a:pt x="16" y="2033"/>
                  </a:lnTo>
                  <a:lnTo>
                    <a:pt x="4" y="1932"/>
                  </a:lnTo>
                  <a:lnTo>
                    <a:pt x="0" y="1830"/>
                  </a:lnTo>
                  <a:close/>
                  <a:moveTo>
                    <a:pt x="1403" y="0"/>
                  </a:moveTo>
                  <a:lnTo>
                    <a:pt x="1403" y="0"/>
                  </a:lnTo>
                  <a:lnTo>
                    <a:pt x="1470" y="4"/>
                  </a:lnTo>
                  <a:lnTo>
                    <a:pt x="1535" y="14"/>
                  </a:lnTo>
                  <a:lnTo>
                    <a:pt x="1595" y="30"/>
                  </a:lnTo>
                  <a:lnTo>
                    <a:pt x="1655" y="54"/>
                  </a:lnTo>
                  <a:lnTo>
                    <a:pt x="1710" y="81"/>
                  </a:lnTo>
                  <a:lnTo>
                    <a:pt x="1762" y="115"/>
                  </a:lnTo>
                  <a:lnTo>
                    <a:pt x="1808" y="154"/>
                  </a:lnTo>
                  <a:lnTo>
                    <a:pt x="1852" y="198"/>
                  </a:lnTo>
                  <a:lnTo>
                    <a:pt x="1889" y="246"/>
                  </a:lnTo>
                  <a:lnTo>
                    <a:pt x="1923" y="298"/>
                  </a:lnTo>
                  <a:lnTo>
                    <a:pt x="1951" y="355"/>
                  </a:lnTo>
                  <a:lnTo>
                    <a:pt x="1973" y="414"/>
                  </a:lnTo>
                  <a:lnTo>
                    <a:pt x="1990" y="476"/>
                  </a:lnTo>
                  <a:lnTo>
                    <a:pt x="2000" y="542"/>
                  </a:lnTo>
                  <a:lnTo>
                    <a:pt x="2003" y="610"/>
                  </a:lnTo>
                  <a:lnTo>
                    <a:pt x="2003" y="1830"/>
                  </a:lnTo>
                  <a:lnTo>
                    <a:pt x="2000" y="1898"/>
                  </a:lnTo>
                  <a:lnTo>
                    <a:pt x="1990" y="1964"/>
                  </a:lnTo>
                  <a:lnTo>
                    <a:pt x="1973" y="2026"/>
                  </a:lnTo>
                  <a:lnTo>
                    <a:pt x="1951" y="2085"/>
                  </a:lnTo>
                  <a:lnTo>
                    <a:pt x="1923" y="2142"/>
                  </a:lnTo>
                  <a:lnTo>
                    <a:pt x="1889" y="2194"/>
                  </a:lnTo>
                  <a:lnTo>
                    <a:pt x="1852" y="2242"/>
                  </a:lnTo>
                  <a:lnTo>
                    <a:pt x="1808" y="2286"/>
                  </a:lnTo>
                  <a:lnTo>
                    <a:pt x="1762" y="2325"/>
                  </a:lnTo>
                  <a:lnTo>
                    <a:pt x="1710" y="2359"/>
                  </a:lnTo>
                  <a:lnTo>
                    <a:pt x="1655" y="2388"/>
                  </a:lnTo>
                  <a:lnTo>
                    <a:pt x="1595" y="2410"/>
                  </a:lnTo>
                  <a:lnTo>
                    <a:pt x="1535" y="2427"/>
                  </a:lnTo>
                  <a:lnTo>
                    <a:pt x="1470" y="2437"/>
                  </a:lnTo>
                  <a:lnTo>
                    <a:pt x="1403" y="2440"/>
                  </a:lnTo>
                  <a:lnTo>
                    <a:pt x="1336" y="2437"/>
                  </a:lnTo>
                  <a:lnTo>
                    <a:pt x="1271" y="2427"/>
                  </a:lnTo>
                  <a:lnTo>
                    <a:pt x="1210" y="2410"/>
                  </a:lnTo>
                  <a:lnTo>
                    <a:pt x="1150" y="2388"/>
                  </a:lnTo>
                  <a:lnTo>
                    <a:pt x="1095" y="2359"/>
                  </a:lnTo>
                  <a:lnTo>
                    <a:pt x="1043" y="2325"/>
                  </a:lnTo>
                  <a:lnTo>
                    <a:pt x="995" y="2286"/>
                  </a:lnTo>
                  <a:lnTo>
                    <a:pt x="953" y="2242"/>
                  </a:lnTo>
                  <a:lnTo>
                    <a:pt x="914" y="2194"/>
                  </a:lnTo>
                  <a:lnTo>
                    <a:pt x="881" y="2142"/>
                  </a:lnTo>
                  <a:lnTo>
                    <a:pt x="854" y="2085"/>
                  </a:lnTo>
                  <a:lnTo>
                    <a:pt x="830" y="2026"/>
                  </a:lnTo>
                  <a:lnTo>
                    <a:pt x="815" y="1964"/>
                  </a:lnTo>
                  <a:lnTo>
                    <a:pt x="805" y="1898"/>
                  </a:lnTo>
                  <a:lnTo>
                    <a:pt x="801" y="1830"/>
                  </a:lnTo>
                  <a:lnTo>
                    <a:pt x="801" y="610"/>
                  </a:lnTo>
                  <a:lnTo>
                    <a:pt x="805" y="542"/>
                  </a:lnTo>
                  <a:lnTo>
                    <a:pt x="815" y="476"/>
                  </a:lnTo>
                  <a:lnTo>
                    <a:pt x="830" y="414"/>
                  </a:lnTo>
                  <a:lnTo>
                    <a:pt x="854" y="355"/>
                  </a:lnTo>
                  <a:lnTo>
                    <a:pt x="881" y="298"/>
                  </a:lnTo>
                  <a:lnTo>
                    <a:pt x="914" y="246"/>
                  </a:lnTo>
                  <a:lnTo>
                    <a:pt x="953" y="198"/>
                  </a:lnTo>
                  <a:lnTo>
                    <a:pt x="995" y="154"/>
                  </a:lnTo>
                  <a:lnTo>
                    <a:pt x="1043" y="115"/>
                  </a:lnTo>
                  <a:lnTo>
                    <a:pt x="1095" y="81"/>
                  </a:lnTo>
                  <a:lnTo>
                    <a:pt x="1150" y="54"/>
                  </a:lnTo>
                  <a:lnTo>
                    <a:pt x="1210" y="30"/>
                  </a:lnTo>
                  <a:lnTo>
                    <a:pt x="1271" y="14"/>
                  </a:lnTo>
                  <a:lnTo>
                    <a:pt x="1336" y="4"/>
                  </a:lnTo>
                  <a:lnTo>
                    <a:pt x="140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19">
              <a:extLst>
                <a:ext uri="{FF2B5EF4-FFF2-40B4-BE49-F238E27FC236}">
                  <a16:creationId xmlns:a16="http://schemas.microsoft.com/office/drawing/2014/main" id="{2CB852F9-D166-874C-38A1-052B1102FA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16760" y="1270866"/>
              <a:ext cx="268896" cy="223494"/>
            </a:xfrm>
            <a:custGeom>
              <a:avLst/>
              <a:gdLst>
                <a:gd name="T0" fmla="*/ 1813 w 4277"/>
                <a:gd name="T1" fmla="*/ 4 h 3555"/>
                <a:gd name="T2" fmla="*/ 1882 w 4277"/>
                <a:gd name="T3" fmla="*/ 26 h 3555"/>
                <a:gd name="T4" fmla="*/ 1942 w 4277"/>
                <a:gd name="T5" fmla="*/ 69 h 3555"/>
                <a:gd name="T6" fmla="*/ 2105 w 4277"/>
                <a:gd name="T7" fmla="*/ 238 h 3555"/>
                <a:gd name="T8" fmla="*/ 2138 w 4277"/>
                <a:gd name="T9" fmla="*/ 303 h 3555"/>
                <a:gd name="T10" fmla="*/ 2149 w 4277"/>
                <a:gd name="T11" fmla="*/ 376 h 3555"/>
                <a:gd name="T12" fmla="*/ 2138 w 4277"/>
                <a:gd name="T13" fmla="*/ 449 h 3555"/>
                <a:gd name="T14" fmla="*/ 2105 w 4277"/>
                <a:gd name="T15" fmla="*/ 513 h 3555"/>
                <a:gd name="T16" fmla="*/ 1182 w 4277"/>
                <a:gd name="T17" fmla="*/ 1444 h 3555"/>
                <a:gd name="T18" fmla="*/ 4037 w 4277"/>
                <a:gd name="T19" fmla="*/ 1442 h 3555"/>
                <a:gd name="T20" fmla="*/ 4120 w 4277"/>
                <a:gd name="T21" fmla="*/ 1457 h 3555"/>
                <a:gd name="T22" fmla="*/ 4190 w 4277"/>
                <a:gd name="T23" fmla="*/ 1496 h 3555"/>
                <a:gd name="T24" fmla="*/ 4243 w 4277"/>
                <a:gd name="T25" fmla="*/ 1557 h 3555"/>
                <a:gd name="T26" fmla="*/ 4273 w 4277"/>
                <a:gd name="T27" fmla="*/ 1632 h 3555"/>
                <a:gd name="T28" fmla="*/ 4277 w 4277"/>
                <a:gd name="T29" fmla="*/ 1871 h 3555"/>
                <a:gd name="T30" fmla="*/ 4263 w 4277"/>
                <a:gd name="T31" fmla="*/ 1954 h 3555"/>
                <a:gd name="T32" fmla="*/ 4221 w 4277"/>
                <a:gd name="T33" fmla="*/ 2025 h 3555"/>
                <a:gd name="T34" fmla="*/ 4159 w 4277"/>
                <a:gd name="T35" fmla="*/ 2078 h 3555"/>
                <a:gd name="T36" fmla="*/ 4082 w 4277"/>
                <a:gd name="T37" fmla="*/ 2108 h 3555"/>
                <a:gd name="T38" fmla="*/ 1172 w 4277"/>
                <a:gd name="T39" fmla="*/ 2112 h 3555"/>
                <a:gd name="T40" fmla="*/ 2105 w 4277"/>
                <a:gd name="T41" fmla="*/ 3047 h 3555"/>
                <a:gd name="T42" fmla="*/ 2138 w 4277"/>
                <a:gd name="T43" fmla="*/ 3109 h 3555"/>
                <a:gd name="T44" fmla="*/ 2149 w 4277"/>
                <a:gd name="T45" fmla="*/ 3181 h 3555"/>
                <a:gd name="T46" fmla="*/ 2138 w 4277"/>
                <a:gd name="T47" fmla="*/ 3254 h 3555"/>
                <a:gd name="T48" fmla="*/ 2105 w 4277"/>
                <a:gd name="T49" fmla="*/ 3319 h 3555"/>
                <a:gd name="T50" fmla="*/ 1942 w 4277"/>
                <a:gd name="T51" fmla="*/ 3486 h 3555"/>
                <a:gd name="T52" fmla="*/ 1882 w 4277"/>
                <a:gd name="T53" fmla="*/ 3529 h 3555"/>
                <a:gd name="T54" fmla="*/ 1813 w 4277"/>
                <a:gd name="T55" fmla="*/ 3552 h 3555"/>
                <a:gd name="T56" fmla="*/ 1739 w 4277"/>
                <a:gd name="T57" fmla="*/ 3552 h 3555"/>
                <a:gd name="T58" fmla="*/ 1670 w 4277"/>
                <a:gd name="T59" fmla="*/ 3529 h 3555"/>
                <a:gd name="T60" fmla="*/ 1610 w 4277"/>
                <a:gd name="T61" fmla="*/ 3486 h 3555"/>
                <a:gd name="T62" fmla="*/ 44 w 4277"/>
                <a:gd name="T63" fmla="*/ 1915 h 3555"/>
                <a:gd name="T64" fmla="*/ 12 w 4277"/>
                <a:gd name="T65" fmla="*/ 1850 h 3555"/>
                <a:gd name="T66" fmla="*/ 0 w 4277"/>
                <a:gd name="T67" fmla="*/ 1778 h 3555"/>
                <a:gd name="T68" fmla="*/ 12 w 4277"/>
                <a:gd name="T69" fmla="*/ 1705 h 3555"/>
                <a:gd name="T70" fmla="*/ 44 w 4277"/>
                <a:gd name="T71" fmla="*/ 1640 h 3555"/>
                <a:gd name="T72" fmla="*/ 1610 w 4277"/>
                <a:gd name="T73" fmla="*/ 69 h 3555"/>
                <a:gd name="T74" fmla="*/ 1670 w 4277"/>
                <a:gd name="T75" fmla="*/ 26 h 3555"/>
                <a:gd name="T76" fmla="*/ 1739 w 4277"/>
                <a:gd name="T77" fmla="*/ 4 h 3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77" h="3555">
                  <a:moveTo>
                    <a:pt x="1775" y="0"/>
                  </a:moveTo>
                  <a:lnTo>
                    <a:pt x="1813" y="4"/>
                  </a:lnTo>
                  <a:lnTo>
                    <a:pt x="1848" y="12"/>
                  </a:lnTo>
                  <a:lnTo>
                    <a:pt x="1882" y="26"/>
                  </a:lnTo>
                  <a:lnTo>
                    <a:pt x="1913" y="46"/>
                  </a:lnTo>
                  <a:lnTo>
                    <a:pt x="1942" y="69"/>
                  </a:lnTo>
                  <a:lnTo>
                    <a:pt x="2081" y="209"/>
                  </a:lnTo>
                  <a:lnTo>
                    <a:pt x="2105" y="238"/>
                  </a:lnTo>
                  <a:lnTo>
                    <a:pt x="2125" y="269"/>
                  </a:lnTo>
                  <a:lnTo>
                    <a:pt x="2138" y="303"/>
                  </a:lnTo>
                  <a:lnTo>
                    <a:pt x="2147" y="338"/>
                  </a:lnTo>
                  <a:lnTo>
                    <a:pt x="2149" y="376"/>
                  </a:lnTo>
                  <a:lnTo>
                    <a:pt x="2147" y="412"/>
                  </a:lnTo>
                  <a:lnTo>
                    <a:pt x="2138" y="449"/>
                  </a:lnTo>
                  <a:lnTo>
                    <a:pt x="2125" y="482"/>
                  </a:lnTo>
                  <a:lnTo>
                    <a:pt x="2105" y="513"/>
                  </a:lnTo>
                  <a:lnTo>
                    <a:pt x="2081" y="542"/>
                  </a:lnTo>
                  <a:lnTo>
                    <a:pt x="1182" y="1444"/>
                  </a:lnTo>
                  <a:lnTo>
                    <a:pt x="4043" y="1444"/>
                  </a:lnTo>
                  <a:lnTo>
                    <a:pt x="4037" y="1442"/>
                  </a:lnTo>
                  <a:lnTo>
                    <a:pt x="4079" y="1446"/>
                  </a:lnTo>
                  <a:lnTo>
                    <a:pt x="4120" y="1457"/>
                  </a:lnTo>
                  <a:lnTo>
                    <a:pt x="4156" y="1474"/>
                  </a:lnTo>
                  <a:lnTo>
                    <a:pt x="4190" y="1496"/>
                  </a:lnTo>
                  <a:lnTo>
                    <a:pt x="4220" y="1524"/>
                  </a:lnTo>
                  <a:lnTo>
                    <a:pt x="4243" y="1557"/>
                  </a:lnTo>
                  <a:lnTo>
                    <a:pt x="4261" y="1592"/>
                  </a:lnTo>
                  <a:lnTo>
                    <a:pt x="4273" y="1632"/>
                  </a:lnTo>
                  <a:lnTo>
                    <a:pt x="4277" y="1674"/>
                  </a:lnTo>
                  <a:lnTo>
                    <a:pt x="4277" y="1871"/>
                  </a:lnTo>
                  <a:lnTo>
                    <a:pt x="4273" y="1914"/>
                  </a:lnTo>
                  <a:lnTo>
                    <a:pt x="4263" y="1954"/>
                  </a:lnTo>
                  <a:lnTo>
                    <a:pt x="4244" y="1991"/>
                  </a:lnTo>
                  <a:lnTo>
                    <a:pt x="4221" y="2025"/>
                  </a:lnTo>
                  <a:lnTo>
                    <a:pt x="4192" y="2054"/>
                  </a:lnTo>
                  <a:lnTo>
                    <a:pt x="4159" y="2078"/>
                  </a:lnTo>
                  <a:lnTo>
                    <a:pt x="4122" y="2096"/>
                  </a:lnTo>
                  <a:lnTo>
                    <a:pt x="4082" y="2108"/>
                  </a:lnTo>
                  <a:lnTo>
                    <a:pt x="4041" y="2112"/>
                  </a:lnTo>
                  <a:lnTo>
                    <a:pt x="1172" y="2112"/>
                  </a:lnTo>
                  <a:lnTo>
                    <a:pt x="2081" y="3018"/>
                  </a:lnTo>
                  <a:lnTo>
                    <a:pt x="2105" y="3047"/>
                  </a:lnTo>
                  <a:lnTo>
                    <a:pt x="2125" y="3077"/>
                  </a:lnTo>
                  <a:lnTo>
                    <a:pt x="2138" y="3109"/>
                  </a:lnTo>
                  <a:lnTo>
                    <a:pt x="2147" y="3144"/>
                  </a:lnTo>
                  <a:lnTo>
                    <a:pt x="2149" y="3181"/>
                  </a:lnTo>
                  <a:lnTo>
                    <a:pt x="2147" y="3218"/>
                  </a:lnTo>
                  <a:lnTo>
                    <a:pt x="2138" y="3254"/>
                  </a:lnTo>
                  <a:lnTo>
                    <a:pt x="2125" y="3287"/>
                  </a:lnTo>
                  <a:lnTo>
                    <a:pt x="2105" y="3319"/>
                  </a:lnTo>
                  <a:lnTo>
                    <a:pt x="2081" y="3347"/>
                  </a:lnTo>
                  <a:lnTo>
                    <a:pt x="1942" y="3486"/>
                  </a:lnTo>
                  <a:lnTo>
                    <a:pt x="1913" y="3511"/>
                  </a:lnTo>
                  <a:lnTo>
                    <a:pt x="1882" y="3529"/>
                  </a:lnTo>
                  <a:lnTo>
                    <a:pt x="1848" y="3543"/>
                  </a:lnTo>
                  <a:lnTo>
                    <a:pt x="1813" y="3552"/>
                  </a:lnTo>
                  <a:lnTo>
                    <a:pt x="1775" y="3555"/>
                  </a:lnTo>
                  <a:lnTo>
                    <a:pt x="1739" y="3552"/>
                  </a:lnTo>
                  <a:lnTo>
                    <a:pt x="1703" y="3543"/>
                  </a:lnTo>
                  <a:lnTo>
                    <a:pt x="1670" y="3529"/>
                  </a:lnTo>
                  <a:lnTo>
                    <a:pt x="1639" y="3511"/>
                  </a:lnTo>
                  <a:lnTo>
                    <a:pt x="1610" y="3486"/>
                  </a:lnTo>
                  <a:lnTo>
                    <a:pt x="69" y="1944"/>
                  </a:lnTo>
                  <a:lnTo>
                    <a:pt x="44" y="1915"/>
                  </a:lnTo>
                  <a:lnTo>
                    <a:pt x="25" y="1884"/>
                  </a:lnTo>
                  <a:lnTo>
                    <a:pt x="12" y="1850"/>
                  </a:lnTo>
                  <a:lnTo>
                    <a:pt x="3" y="1815"/>
                  </a:lnTo>
                  <a:lnTo>
                    <a:pt x="0" y="1778"/>
                  </a:lnTo>
                  <a:lnTo>
                    <a:pt x="3" y="1740"/>
                  </a:lnTo>
                  <a:lnTo>
                    <a:pt x="12" y="1705"/>
                  </a:lnTo>
                  <a:lnTo>
                    <a:pt x="25" y="1671"/>
                  </a:lnTo>
                  <a:lnTo>
                    <a:pt x="44" y="1640"/>
                  </a:lnTo>
                  <a:lnTo>
                    <a:pt x="69" y="1611"/>
                  </a:lnTo>
                  <a:lnTo>
                    <a:pt x="1610" y="69"/>
                  </a:lnTo>
                  <a:lnTo>
                    <a:pt x="1639" y="44"/>
                  </a:lnTo>
                  <a:lnTo>
                    <a:pt x="1670" y="26"/>
                  </a:lnTo>
                  <a:lnTo>
                    <a:pt x="1703" y="12"/>
                  </a:lnTo>
                  <a:lnTo>
                    <a:pt x="1739" y="4"/>
                  </a:lnTo>
                  <a:lnTo>
                    <a:pt x="177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9">
              <a:extLst>
                <a:ext uri="{FF2B5EF4-FFF2-40B4-BE49-F238E27FC236}">
                  <a16:creationId xmlns:a16="http://schemas.microsoft.com/office/drawing/2014/main" id="{E63593A3-B127-FEA7-C924-69E640B96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31" y="1270866"/>
              <a:ext cx="268896" cy="223494"/>
            </a:xfrm>
            <a:custGeom>
              <a:avLst/>
              <a:gdLst>
                <a:gd name="T0" fmla="*/ 1813 w 4277"/>
                <a:gd name="T1" fmla="*/ 4 h 3555"/>
                <a:gd name="T2" fmla="*/ 1882 w 4277"/>
                <a:gd name="T3" fmla="*/ 26 h 3555"/>
                <a:gd name="T4" fmla="*/ 1942 w 4277"/>
                <a:gd name="T5" fmla="*/ 69 h 3555"/>
                <a:gd name="T6" fmla="*/ 2105 w 4277"/>
                <a:gd name="T7" fmla="*/ 238 h 3555"/>
                <a:gd name="T8" fmla="*/ 2138 w 4277"/>
                <a:gd name="T9" fmla="*/ 303 h 3555"/>
                <a:gd name="T10" fmla="*/ 2149 w 4277"/>
                <a:gd name="T11" fmla="*/ 376 h 3555"/>
                <a:gd name="T12" fmla="*/ 2138 w 4277"/>
                <a:gd name="T13" fmla="*/ 449 h 3555"/>
                <a:gd name="T14" fmla="*/ 2105 w 4277"/>
                <a:gd name="T15" fmla="*/ 513 h 3555"/>
                <a:gd name="T16" fmla="*/ 1182 w 4277"/>
                <a:gd name="T17" fmla="*/ 1444 h 3555"/>
                <a:gd name="T18" fmla="*/ 4037 w 4277"/>
                <a:gd name="T19" fmla="*/ 1442 h 3555"/>
                <a:gd name="T20" fmla="*/ 4120 w 4277"/>
                <a:gd name="T21" fmla="*/ 1457 h 3555"/>
                <a:gd name="T22" fmla="*/ 4190 w 4277"/>
                <a:gd name="T23" fmla="*/ 1496 h 3555"/>
                <a:gd name="T24" fmla="*/ 4243 w 4277"/>
                <a:gd name="T25" fmla="*/ 1557 h 3555"/>
                <a:gd name="T26" fmla="*/ 4273 w 4277"/>
                <a:gd name="T27" fmla="*/ 1632 h 3555"/>
                <a:gd name="T28" fmla="*/ 4277 w 4277"/>
                <a:gd name="T29" fmla="*/ 1871 h 3555"/>
                <a:gd name="T30" fmla="*/ 4263 w 4277"/>
                <a:gd name="T31" fmla="*/ 1954 h 3555"/>
                <a:gd name="T32" fmla="*/ 4221 w 4277"/>
                <a:gd name="T33" fmla="*/ 2025 h 3555"/>
                <a:gd name="T34" fmla="*/ 4159 w 4277"/>
                <a:gd name="T35" fmla="*/ 2078 h 3555"/>
                <a:gd name="T36" fmla="*/ 4082 w 4277"/>
                <a:gd name="T37" fmla="*/ 2108 h 3555"/>
                <a:gd name="T38" fmla="*/ 1172 w 4277"/>
                <a:gd name="T39" fmla="*/ 2112 h 3555"/>
                <a:gd name="T40" fmla="*/ 2105 w 4277"/>
                <a:gd name="T41" fmla="*/ 3047 h 3555"/>
                <a:gd name="T42" fmla="*/ 2138 w 4277"/>
                <a:gd name="T43" fmla="*/ 3109 h 3555"/>
                <a:gd name="T44" fmla="*/ 2149 w 4277"/>
                <a:gd name="T45" fmla="*/ 3181 h 3555"/>
                <a:gd name="T46" fmla="*/ 2138 w 4277"/>
                <a:gd name="T47" fmla="*/ 3254 h 3555"/>
                <a:gd name="T48" fmla="*/ 2105 w 4277"/>
                <a:gd name="T49" fmla="*/ 3319 h 3555"/>
                <a:gd name="T50" fmla="*/ 1942 w 4277"/>
                <a:gd name="T51" fmla="*/ 3486 h 3555"/>
                <a:gd name="T52" fmla="*/ 1882 w 4277"/>
                <a:gd name="T53" fmla="*/ 3529 h 3555"/>
                <a:gd name="T54" fmla="*/ 1813 w 4277"/>
                <a:gd name="T55" fmla="*/ 3552 h 3555"/>
                <a:gd name="T56" fmla="*/ 1739 w 4277"/>
                <a:gd name="T57" fmla="*/ 3552 h 3555"/>
                <a:gd name="T58" fmla="*/ 1670 w 4277"/>
                <a:gd name="T59" fmla="*/ 3529 h 3555"/>
                <a:gd name="T60" fmla="*/ 1610 w 4277"/>
                <a:gd name="T61" fmla="*/ 3486 h 3555"/>
                <a:gd name="T62" fmla="*/ 44 w 4277"/>
                <a:gd name="T63" fmla="*/ 1915 h 3555"/>
                <a:gd name="T64" fmla="*/ 12 w 4277"/>
                <a:gd name="T65" fmla="*/ 1850 h 3555"/>
                <a:gd name="T66" fmla="*/ 0 w 4277"/>
                <a:gd name="T67" fmla="*/ 1778 h 3555"/>
                <a:gd name="T68" fmla="*/ 12 w 4277"/>
                <a:gd name="T69" fmla="*/ 1705 h 3555"/>
                <a:gd name="T70" fmla="*/ 44 w 4277"/>
                <a:gd name="T71" fmla="*/ 1640 h 3555"/>
                <a:gd name="T72" fmla="*/ 1610 w 4277"/>
                <a:gd name="T73" fmla="*/ 69 h 3555"/>
                <a:gd name="T74" fmla="*/ 1670 w 4277"/>
                <a:gd name="T75" fmla="*/ 26 h 3555"/>
                <a:gd name="T76" fmla="*/ 1739 w 4277"/>
                <a:gd name="T77" fmla="*/ 4 h 3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77" h="3555">
                  <a:moveTo>
                    <a:pt x="1775" y="0"/>
                  </a:moveTo>
                  <a:lnTo>
                    <a:pt x="1813" y="4"/>
                  </a:lnTo>
                  <a:lnTo>
                    <a:pt x="1848" y="12"/>
                  </a:lnTo>
                  <a:lnTo>
                    <a:pt x="1882" y="26"/>
                  </a:lnTo>
                  <a:lnTo>
                    <a:pt x="1913" y="46"/>
                  </a:lnTo>
                  <a:lnTo>
                    <a:pt x="1942" y="69"/>
                  </a:lnTo>
                  <a:lnTo>
                    <a:pt x="2081" y="209"/>
                  </a:lnTo>
                  <a:lnTo>
                    <a:pt x="2105" y="238"/>
                  </a:lnTo>
                  <a:lnTo>
                    <a:pt x="2125" y="269"/>
                  </a:lnTo>
                  <a:lnTo>
                    <a:pt x="2138" y="303"/>
                  </a:lnTo>
                  <a:lnTo>
                    <a:pt x="2147" y="338"/>
                  </a:lnTo>
                  <a:lnTo>
                    <a:pt x="2149" y="376"/>
                  </a:lnTo>
                  <a:lnTo>
                    <a:pt x="2147" y="412"/>
                  </a:lnTo>
                  <a:lnTo>
                    <a:pt x="2138" y="449"/>
                  </a:lnTo>
                  <a:lnTo>
                    <a:pt x="2125" y="482"/>
                  </a:lnTo>
                  <a:lnTo>
                    <a:pt x="2105" y="513"/>
                  </a:lnTo>
                  <a:lnTo>
                    <a:pt x="2081" y="542"/>
                  </a:lnTo>
                  <a:lnTo>
                    <a:pt x="1182" y="1444"/>
                  </a:lnTo>
                  <a:lnTo>
                    <a:pt x="4043" y="1444"/>
                  </a:lnTo>
                  <a:lnTo>
                    <a:pt x="4037" y="1442"/>
                  </a:lnTo>
                  <a:lnTo>
                    <a:pt x="4079" y="1446"/>
                  </a:lnTo>
                  <a:lnTo>
                    <a:pt x="4120" y="1457"/>
                  </a:lnTo>
                  <a:lnTo>
                    <a:pt x="4156" y="1474"/>
                  </a:lnTo>
                  <a:lnTo>
                    <a:pt x="4190" y="1496"/>
                  </a:lnTo>
                  <a:lnTo>
                    <a:pt x="4220" y="1524"/>
                  </a:lnTo>
                  <a:lnTo>
                    <a:pt x="4243" y="1557"/>
                  </a:lnTo>
                  <a:lnTo>
                    <a:pt x="4261" y="1592"/>
                  </a:lnTo>
                  <a:lnTo>
                    <a:pt x="4273" y="1632"/>
                  </a:lnTo>
                  <a:lnTo>
                    <a:pt x="4277" y="1674"/>
                  </a:lnTo>
                  <a:lnTo>
                    <a:pt x="4277" y="1871"/>
                  </a:lnTo>
                  <a:lnTo>
                    <a:pt x="4273" y="1914"/>
                  </a:lnTo>
                  <a:lnTo>
                    <a:pt x="4263" y="1954"/>
                  </a:lnTo>
                  <a:lnTo>
                    <a:pt x="4244" y="1991"/>
                  </a:lnTo>
                  <a:lnTo>
                    <a:pt x="4221" y="2025"/>
                  </a:lnTo>
                  <a:lnTo>
                    <a:pt x="4192" y="2054"/>
                  </a:lnTo>
                  <a:lnTo>
                    <a:pt x="4159" y="2078"/>
                  </a:lnTo>
                  <a:lnTo>
                    <a:pt x="4122" y="2096"/>
                  </a:lnTo>
                  <a:lnTo>
                    <a:pt x="4082" y="2108"/>
                  </a:lnTo>
                  <a:lnTo>
                    <a:pt x="4041" y="2112"/>
                  </a:lnTo>
                  <a:lnTo>
                    <a:pt x="1172" y="2112"/>
                  </a:lnTo>
                  <a:lnTo>
                    <a:pt x="2081" y="3018"/>
                  </a:lnTo>
                  <a:lnTo>
                    <a:pt x="2105" y="3047"/>
                  </a:lnTo>
                  <a:lnTo>
                    <a:pt x="2125" y="3077"/>
                  </a:lnTo>
                  <a:lnTo>
                    <a:pt x="2138" y="3109"/>
                  </a:lnTo>
                  <a:lnTo>
                    <a:pt x="2147" y="3144"/>
                  </a:lnTo>
                  <a:lnTo>
                    <a:pt x="2149" y="3181"/>
                  </a:lnTo>
                  <a:lnTo>
                    <a:pt x="2147" y="3218"/>
                  </a:lnTo>
                  <a:lnTo>
                    <a:pt x="2138" y="3254"/>
                  </a:lnTo>
                  <a:lnTo>
                    <a:pt x="2125" y="3287"/>
                  </a:lnTo>
                  <a:lnTo>
                    <a:pt x="2105" y="3319"/>
                  </a:lnTo>
                  <a:lnTo>
                    <a:pt x="2081" y="3347"/>
                  </a:lnTo>
                  <a:lnTo>
                    <a:pt x="1942" y="3486"/>
                  </a:lnTo>
                  <a:lnTo>
                    <a:pt x="1913" y="3511"/>
                  </a:lnTo>
                  <a:lnTo>
                    <a:pt x="1882" y="3529"/>
                  </a:lnTo>
                  <a:lnTo>
                    <a:pt x="1848" y="3543"/>
                  </a:lnTo>
                  <a:lnTo>
                    <a:pt x="1813" y="3552"/>
                  </a:lnTo>
                  <a:lnTo>
                    <a:pt x="1775" y="3555"/>
                  </a:lnTo>
                  <a:lnTo>
                    <a:pt x="1739" y="3552"/>
                  </a:lnTo>
                  <a:lnTo>
                    <a:pt x="1703" y="3543"/>
                  </a:lnTo>
                  <a:lnTo>
                    <a:pt x="1670" y="3529"/>
                  </a:lnTo>
                  <a:lnTo>
                    <a:pt x="1639" y="3511"/>
                  </a:lnTo>
                  <a:lnTo>
                    <a:pt x="1610" y="3486"/>
                  </a:lnTo>
                  <a:lnTo>
                    <a:pt x="69" y="1944"/>
                  </a:lnTo>
                  <a:lnTo>
                    <a:pt x="44" y="1915"/>
                  </a:lnTo>
                  <a:lnTo>
                    <a:pt x="25" y="1884"/>
                  </a:lnTo>
                  <a:lnTo>
                    <a:pt x="12" y="1850"/>
                  </a:lnTo>
                  <a:lnTo>
                    <a:pt x="3" y="1815"/>
                  </a:lnTo>
                  <a:lnTo>
                    <a:pt x="0" y="1778"/>
                  </a:lnTo>
                  <a:lnTo>
                    <a:pt x="3" y="1740"/>
                  </a:lnTo>
                  <a:lnTo>
                    <a:pt x="12" y="1705"/>
                  </a:lnTo>
                  <a:lnTo>
                    <a:pt x="25" y="1671"/>
                  </a:lnTo>
                  <a:lnTo>
                    <a:pt x="44" y="1640"/>
                  </a:lnTo>
                  <a:lnTo>
                    <a:pt x="69" y="1611"/>
                  </a:lnTo>
                  <a:lnTo>
                    <a:pt x="1610" y="69"/>
                  </a:lnTo>
                  <a:lnTo>
                    <a:pt x="1639" y="44"/>
                  </a:lnTo>
                  <a:lnTo>
                    <a:pt x="1670" y="26"/>
                  </a:lnTo>
                  <a:lnTo>
                    <a:pt x="1703" y="12"/>
                  </a:lnTo>
                  <a:lnTo>
                    <a:pt x="1739" y="4"/>
                  </a:lnTo>
                  <a:lnTo>
                    <a:pt x="177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B28CD255-2E74-387A-62E9-812C2F8DF8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5217" y="1245834"/>
              <a:ext cx="306892" cy="273559"/>
            </a:xfrm>
            <a:custGeom>
              <a:avLst/>
              <a:gdLst>
                <a:gd name="T0" fmla="*/ 451 w 3735"/>
                <a:gd name="T1" fmla="*/ 1723 h 3331"/>
                <a:gd name="T2" fmla="*/ 594 w 3735"/>
                <a:gd name="T3" fmla="*/ 1726 h 3331"/>
                <a:gd name="T4" fmla="*/ 645 w 3735"/>
                <a:gd name="T5" fmla="*/ 1751 h 3331"/>
                <a:gd name="T6" fmla="*/ 681 w 3735"/>
                <a:gd name="T7" fmla="*/ 1795 h 3331"/>
                <a:gd name="T8" fmla="*/ 694 w 3735"/>
                <a:gd name="T9" fmla="*/ 1853 h 3331"/>
                <a:gd name="T10" fmla="*/ 1324 w 3735"/>
                <a:gd name="T11" fmla="*/ 3070 h 3331"/>
                <a:gd name="T12" fmla="*/ 1328 w 3735"/>
                <a:gd name="T13" fmla="*/ 2149 h 3331"/>
                <a:gd name="T14" fmla="*/ 1352 w 3735"/>
                <a:gd name="T15" fmla="*/ 2098 h 3331"/>
                <a:gd name="T16" fmla="*/ 1397 w 3735"/>
                <a:gd name="T17" fmla="*/ 2062 h 3331"/>
                <a:gd name="T18" fmla="*/ 1454 w 3735"/>
                <a:gd name="T19" fmla="*/ 2048 h 3331"/>
                <a:gd name="T20" fmla="*/ 2288 w 3735"/>
                <a:gd name="T21" fmla="*/ 2053 h 3331"/>
                <a:gd name="T22" fmla="*/ 2339 w 3735"/>
                <a:gd name="T23" fmla="*/ 2078 h 3331"/>
                <a:gd name="T24" fmla="*/ 2375 w 3735"/>
                <a:gd name="T25" fmla="*/ 2122 h 3331"/>
                <a:gd name="T26" fmla="*/ 2389 w 3735"/>
                <a:gd name="T27" fmla="*/ 2180 h 3331"/>
                <a:gd name="T28" fmla="*/ 2975 w 3735"/>
                <a:gd name="T29" fmla="*/ 3070 h 3331"/>
                <a:gd name="T30" fmla="*/ 2978 w 3735"/>
                <a:gd name="T31" fmla="*/ 1824 h 3331"/>
                <a:gd name="T32" fmla="*/ 3004 w 3735"/>
                <a:gd name="T33" fmla="*/ 1772 h 3331"/>
                <a:gd name="T34" fmla="*/ 3048 w 3735"/>
                <a:gd name="T35" fmla="*/ 1737 h 3331"/>
                <a:gd name="T36" fmla="*/ 3105 w 3735"/>
                <a:gd name="T37" fmla="*/ 1723 h 3331"/>
                <a:gd name="T38" fmla="*/ 1902 w 3735"/>
                <a:gd name="T39" fmla="*/ 315 h 3331"/>
                <a:gd name="T40" fmla="*/ 1931 w 3735"/>
                <a:gd name="T41" fmla="*/ 3 h 3331"/>
                <a:gd name="T42" fmla="*/ 1978 w 3735"/>
                <a:gd name="T43" fmla="*/ 22 h 3331"/>
                <a:gd name="T44" fmla="*/ 3696 w 3735"/>
                <a:gd name="T45" fmla="*/ 1761 h 3331"/>
                <a:gd name="T46" fmla="*/ 3724 w 3735"/>
                <a:gd name="T47" fmla="*/ 1805 h 3331"/>
                <a:gd name="T48" fmla="*/ 3735 w 3735"/>
                <a:gd name="T49" fmla="*/ 1853 h 3331"/>
                <a:gd name="T50" fmla="*/ 3724 w 3735"/>
                <a:gd name="T51" fmla="*/ 1903 h 3331"/>
                <a:gd name="T52" fmla="*/ 3696 w 3735"/>
                <a:gd name="T53" fmla="*/ 1945 h 3331"/>
                <a:gd name="T54" fmla="*/ 3655 w 3735"/>
                <a:gd name="T55" fmla="*/ 1973 h 3331"/>
                <a:gd name="T56" fmla="*/ 3605 w 3735"/>
                <a:gd name="T57" fmla="*/ 1984 h 3331"/>
                <a:gd name="T58" fmla="*/ 3236 w 3735"/>
                <a:gd name="T59" fmla="*/ 3200 h 3331"/>
                <a:gd name="T60" fmla="*/ 3223 w 3735"/>
                <a:gd name="T61" fmla="*/ 3257 h 3331"/>
                <a:gd name="T62" fmla="*/ 3186 w 3735"/>
                <a:gd name="T63" fmla="*/ 3302 h 3331"/>
                <a:gd name="T64" fmla="*/ 3135 w 3735"/>
                <a:gd name="T65" fmla="*/ 3327 h 3331"/>
                <a:gd name="T66" fmla="*/ 2258 w 3735"/>
                <a:gd name="T67" fmla="*/ 3331 h 3331"/>
                <a:gd name="T68" fmla="*/ 2201 w 3735"/>
                <a:gd name="T69" fmla="*/ 3317 h 3331"/>
                <a:gd name="T70" fmla="*/ 2157 w 3735"/>
                <a:gd name="T71" fmla="*/ 3282 h 3331"/>
                <a:gd name="T72" fmla="*/ 2131 w 3735"/>
                <a:gd name="T73" fmla="*/ 3230 h 3331"/>
                <a:gd name="T74" fmla="*/ 2127 w 3735"/>
                <a:gd name="T75" fmla="*/ 2310 h 3331"/>
                <a:gd name="T76" fmla="*/ 1585 w 3735"/>
                <a:gd name="T77" fmla="*/ 3200 h 3331"/>
                <a:gd name="T78" fmla="*/ 1571 w 3735"/>
                <a:gd name="T79" fmla="*/ 3257 h 3331"/>
                <a:gd name="T80" fmla="*/ 1536 w 3735"/>
                <a:gd name="T81" fmla="*/ 3302 h 3331"/>
                <a:gd name="T82" fmla="*/ 1484 w 3735"/>
                <a:gd name="T83" fmla="*/ 3327 h 3331"/>
                <a:gd name="T84" fmla="*/ 563 w 3735"/>
                <a:gd name="T85" fmla="*/ 3331 h 3331"/>
                <a:gd name="T86" fmla="*/ 506 w 3735"/>
                <a:gd name="T87" fmla="*/ 3317 h 3331"/>
                <a:gd name="T88" fmla="*/ 462 w 3735"/>
                <a:gd name="T89" fmla="*/ 3282 h 3331"/>
                <a:gd name="T90" fmla="*/ 436 w 3735"/>
                <a:gd name="T91" fmla="*/ 3230 h 3331"/>
                <a:gd name="T92" fmla="*/ 433 w 3735"/>
                <a:gd name="T93" fmla="*/ 1984 h 3331"/>
                <a:gd name="T94" fmla="*/ 103 w 3735"/>
                <a:gd name="T95" fmla="*/ 1981 h 3331"/>
                <a:gd name="T96" fmla="*/ 57 w 3735"/>
                <a:gd name="T97" fmla="*/ 1962 h 3331"/>
                <a:gd name="T98" fmla="*/ 22 w 3735"/>
                <a:gd name="T99" fmla="*/ 1927 h 3331"/>
                <a:gd name="T100" fmla="*/ 2 w 3735"/>
                <a:gd name="T101" fmla="*/ 1878 h 3331"/>
                <a:gd name="T102" fmla="*/ 2 w 3735"/>
                <a:gd name="T103" fmla="*/ 1826 h 3331"/>
                <a:gd name="T104" fmla="*/ 23 w 3735"/>
                <a:gd name="T105" fmla="*/ 1780 h 3331"/>
                <a:gd name="T106" fmla="*/ 1815 w 3735"/>
                <a:gd name="T107" fmla="*/ 36 h 3331"/>
                <a:gd name="T108" fmla="*/ 1858 w 3735"/>
                <a:gd name="T109" fmla="*/ 9 h 3331"/>
                <a:gd name="T110" fmla="*/ 1906 w 3735"/>
                <a:gd name="T111" fmla="*/ 0 h 3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35" h="3331">
                  <a:moveTo>
                    <a:pt x="1902" y="315"/>
                  </a:moveTo>
                  <a:lnTo>
                    <a:pt x="451" y="1723"/>
                  </a:lnTo>
                  <a:lnTo>
                    <a:pt x="563" y="1723"/>
                  </a:lnTo>
                  <a:lnTo>
                    <a:pt x="594" y="1726"/>
                  </a:lnTo>
                  <a:lnTo>
                    <a:pt x="621" y="1737"/>
                  </a:lnTo>
                  <a:lnTo>
                    <a:pt x="645" y="1751"/>
                  </a:lnTo>
                  <a:lnTo>
                    <a:pt x="665" y="1772"/>
                  </a:lnTo>
                  <a:lnTo>
                    <a:pt x="681" y="1795"/>
                  </a:lnTo>
                  <a:lnTo>
                    <a:pt x="690" y="1824"/>
                  </a:lnTo>
                  <a:lnTo>
                    <a:pt x="694" y="1853"/>
                  </a:lnTo>
                  <a:lnTo>
                    <a:pt x="694" y="3070"/>
                  </a:lnTo>
                  <a:lnTo>
                    <a:pt x="1324" y="3070"/>
                  </a:lnTo>
                  <a:lnTo>
                    <a:pt x="1324" y="2180"/>
                  </a:lnTo>
                  <a:lnTo>
                    <a:pt x="1328" y="2149"/>
                  </a:lnTo>
                  <a:lnTo>
                    <a:pt x="1337" y="2122"/>
                  </a:lnTo>
                  <a:lnTo>
                    <a:pt x="1352" y="2098"/>
                  </a:lnTo>
                  <a:lnTo>
                    <a:pt x="1373" y="2078"/>
                  </a:lnTo>
                  <a:lnTo>
                    <a:pt x="1397" y="2062"/>
                  </a:lnTo>
                  <a:lnTo>
                    <a:pt x="1425" y="2053"/>
                  </a:lnTo>
                  <a:lnTo>
                    <a:pt x="1454" y="2048"/>
                  </a:lnTo>
                  <a:lnTo>
                    <a:pt x="2258" y="2048"/>
                  </a:lnTo>
                  <a:lnTo>
                    <a:pt x="2288" y="2053"/>
                  </a:lnTo>
                  <a:lnTo>
                    <a:pt x="2315" y="2062"/>
                  </a:lnTo>
                  <a:lnTo>
                    <a:pt x="2339" y="2078"/>
                  </a:lnTo>
                  <a:lnTo>
                    <a:pt x="2359" y="2098"/>
                  </a:lnTo>
                  <a:lnTo>
                    <a:pt x="2375" y="2122"/>
                  </a:lnTo>
                  <a:lnTo>
                    <a:pt x="2384" y="2149"/>
                  </a:lnTo>
                  <a:lnTo>
                    <a:pt x="2389" y="2180"/>
                  </a:lnTo>
                  <a:lnTo>
                    <a:pt x="2389" y="3070"/>
                  </a:lnTo>
                  <a:lnTo>
                    <a:pt x="2975" y="3070"/>
                  </a:lnTo>
                  <a:lnTo>
                    <a:pt x="2975" y="1853"/>
                  </a:lnTo>
                  <a:lnTo>
                    <a:pt x="2978" y="1824"/>
                  </a:lnTo>
                  <a:lnTo>
                    <a:pt x="2988" y="1795"/>
                  </a:lnTo>
                  <a:lnTo>
                    <a:pt x="3004" y="1772"/>
                  </a:lnTo>
                  <a:lnTo>
                    <a:pt x="3024" y="1751"/>
                  </a:lnTo>
                  <a:lnTo>
                    <a:pt x="3048" y="1737"/>
                  </a:lnTo>
                  <a:lnTo>
                    <a:pt x="3075" y="1726"/>
                  </a:lnTo>
                  <a:lnTo>
                    <a:pt x="3105" y="1723"/>
                  </a:lnTo>
                  <a:lnTo>
                    <a:pt x="3292" y="1723"/>
                  </a:lnTo>
                  <a:lnTo>
                    <a:pt x="1902" y="315"/>
                  </a:lnTo>
                  <a:close/>
                  <a:moveTo>
                    <a:pt x="1906" y="0"/>
                  </a:moveTo>
                  <a:lnTo>
                    <a:pt x="1931" y="3"/>
                  </a:lnTo>
                  <a:lnTo>
                    <a:pt x="1955" y="10"/>
                  </a:lnTo>
                  <a:lnTo>
                    <a:pt x="1978" y="22"/>
                  </a:lnTo>
                  <a:lnTo>
                    <a:pt x="1997" y="38"/>
                  </a:lnTo>
                  <a:lnTo>
                    <a:pt x="3696" y="1761"/>
                  </a:lnTo>
                  <a:lnTo>
                    <a:pt x="3713" y="1782"/>
                  </a:lnTo>
                  <a:lnTo>
                    <a:pt x="3724" y="1805"/>
                  </a:lnTo>
                  <a:lnTo>
                    <a:pt x="3731" y="1828"/>
                  </a:lnTo>
                  <a:lnTo>
                    <a:pt x="3735" y="1853"/>
                  </a:lnTo>
                  <a:lnTo>
                    <a:pt x="3731" y="1878"/>
                  </a:lnTo>
                  <a:lnTo>
                    <a:pt x="3724" y="1903"/>
                  </a:lnTo>
                  <a:lnTo>
                    <a:pt x="3712" y="1926"/>
                  </a:lnTo>
                  <a:lnTo>
                    <a:pt x="3696" y="1945"/>
                  </a:lnTo>
                  <a:lnTo>
                    <a:pt x="3677" y="1961"/>
                  </a:lnTo>
                  <a:lnTo>
                    <a:pt x="3655" y="1973"/>
                  </a:lnTo>
                  <a:lnTo>
                    <a:pt x="3630" y="1981"/>
                  </a:lnTo>
                  <a:lnTo>
                    <a:pt x="3605" y="1984"/>
                  </a:lnTo>
                  <a:lnTo>
                    <a:pt x="3236" y="1984"/>
                  </a:lnTo>
                  <a:lnTo>
                    <a:pt x="3236" y="3200"/>
                  </a:lnTo>
                  <a:lnTo>
                    <a:pt x="3232" y="3230"/>
                  </a:lnTo>
                  <a:lnTo>
                    <a:pt x="3223" y="3257"/>
                  </a:lnTo>
                  <a:lnTo>
                    <a:pt x="3207" y="3282"/>
                  </a:lnTo>
                  <a:lnTo>
                    <a:pt x="3186" y="3302"/>
                  </a:lnTo>
                  <a:lnTo>
                    <a:pt x="3163" y="3317"/>
                  </a:lnTo>
                  <a:lnTo>
                    <a:pt x="3135" y="3327"/>
                  </a:lnTo>
                  <a:lnTo>
                    <a:pt x="3105" y="3331"/>
                  </a:lnTo>
                  <a:lnTo>
                    <a:pt x="2258" y="3331"/>
                  </a:lnTo>
                  <a:lnTo>
                    <a:pt x="2228" y="3327"/>
                  </a:lnTo>
                  <a:lnTo>
                    <a:pt x="2201" y="3317"/>
                  </a:lnTo>
                  <a:lnTo>
                    <a:pt x="2177" y="3302"/>
                  </a:lnTo>
                  <a:lnTo>
                    <a:pt x="2157" y="3282"/>
                  </a:lnTo>
                  <a:lnTo>
                    <a:pt x="2141" y="3257"/>
                  </a:lnTo>
                  <a:lnTo>
                    <a:pt x="2131" y="3230"/>
                  </a:lnTo>
                  <a:lnTo>
                    <a:pt x="2127" y="3200"/>
                  </a:lnTo>
                  <a:lnTo>
                    <a:pt x="2127" y="2310"/>
                  </a:lnTo>
                  <a:lnTo>
                    <a:pt x="1585" y="2310"/>
                  </a:lnTo>
                  <a:lnTo>
                    <a:pt x="1585" y="3200"/>
                  </a:lnTo>
                  <a:lnTo>
                    <a:pt x="1581" y="3230"/>
                  </a:lnTo>
                  <a:lnTo>
                    <a:pt x="1571" y="3257"/>
                  </a:lnTo>
                  <a:lnTo>
                    <a:pt x="1556" y="3282"/>
                  </a:lnTo>
                  <a:lnTo>
                    <a:pt x="1536" y="3302"/>
                  </a:lnTo>
                  <a:lnTo>
                    <a:pt x="1511" y="3317"/>
                  </a:lnTo>
                  <a:lnTo>
                    <a:pt x="1484" y="3327"/>
                  </a:lnTo>
                  <a:lnTo>
                    <a:pt x="1454" y="3331"/>
                  </a:lnTo>
                  <a:lnTo>
                    <a:pt x="563" y="3331"/>
                  </a:lnTo>
                  <a:lnTo>
                    <a:pt x="534" y="3327"/>
                  </a:lnTo>
                  <a:lnTo>
                    <a:pt x="506" y="3317"/>
                  </a:lnTo>
                  <a:lnTo>
                    <a:pt x="483" y="3302"/>
                  </a:lnTo>
                  <a:lnTo>
                    <a:pt x="462" y="3282"/>
                  </a:lnTo>
                  <a:lnTo>
                    <a:pt x="446" y="3257"/>
                  </a:lnTo>
                  <a:lnTo>
                    <a:pt x="436" y="3230"/>
                  </a:lnTo>
                  <a:lnTo>
                    <a:pt x="433" y="3200"/>
                  </a:lnTo>
                  <a:lnTo>
                    <a:pt x="433" y="1984"/>
                  </a:lnTo>
                  <a:lnTo>
                    <a:pt x="129" y="1984"/>
                  </a:lnTo>
                  <a:lnTo>
                    <a:pt x="103" y="1981"/>
                  </a:lnTo>
                  <a:lnTo>
                    <a:pt x="79" y="1973"/>
                  </a:lnTo>
                  <a:lnTo>
                    <a:pt x="57" y="1962"/>
                  </a:lnTo>
                  <a:lnTo>
                    <a:pt x="37" y="1946"/>
                  </a:lnTo>
                  <a:lnTo>
                    <a:pt x="22" y="1927"/>
                  </a:lnTo>
                  <a:lnTo>
                    <a:pt x="9" y="1903"/>
                  </a:lnTo>
                  <a:lnTo>
                    <a:pt x="2" y="1878"/>
                  </a:lnTo>
                  <a:lnTo>
                    <a:pt x="0" y="1852"/>
                  </a:lnTo>
                  <a:lnTo>
                    <a:pt x="2" y="1826"/>
                  </a:lnTo>
                  <a:lnTo>
                    <a:pt x="10" y="1802"/>
                  </a:lnTo>
                  <a:lnTo>
                    <a:pt x="23" y="1780"/>
                  </a:lnTo>
                  <a:lnTo>
                    <a:pt x="40" y="1759"/>
                  </a:lnTo>
                  <a:lnTo>
                    <a:pt x="1815" y="36"/>
                  </a:lnTo>
                  <a:lnTo>
                    <a:pt x="1835" y="20"/>
                  </a:lnTo>
                  <a:lnTo>
                    <a:pt x="1858" y="9"/>
                  </a:lnTo>
                  <a:lnTo>
                    <a:pt x="1881" y="2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27">
              <a:extLst>
                <a:ext uri="{FF2B5EF4-FFF2-40B4-BE49-F238E27FC236}">
                  <a16:creationId xmlns:a16="http://schemas.microsoft.com/office/drawing/2014/main" id="{C4600F68-2814-5E4E-416E-7CF829FC3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989" y="1248346"/>
              <a:ext cx="268896" cy="268534"/>
            </a:xfrm>
            <a:custGeom>
              <a:avLst/>
              <a:gdLst>
                <a:gd name="T0" fmla="*/ 2184 w 3712"/>
                <a:gd name="T1" fmla="*/ 29 h 3705"/>
                <a:gd name="T2" fmla="*/ 2593 w 3712"/>
                <a:gd name="T3" fmla="*/ 152 h 3705"/>
                <a:gd name="T4" fmla="*/ 2959 w 3712"/>
                <a:gd name="T5" fmla="*/ 361 h 3705"/>
                <a:gd name="T6" fmla="*/ 3266 w 3712"/>
                <a:gd name="T7" fmla="*/ 647 h 3705"/>
                <a:gd name="T8" fmla="*/ 3453 w 3712"/>
                <a:gd name="T9" fmla="*/ 130 h 3705"/>
                <a:gd name="T10" fmla="*/ 3502 w 3712"/>
                <a:gd name="T11" fmla="*/ 28 h 3705"/>
                <a:gd name="T12" fmla="*/ 3614 w 3712"/>
                <a:gd name="T13" fmla="*/ 3 h 3705"/>
                <a:gd name="T14" fmla="*/ 3699 w 3712"/>
                <a:gd name="T15" fmla="*/ 71 h 3705"/>
                <a:gd name="T16" fmla="*/ 3709 w 3712"/>
                <a:gd name="T17" fmla="*/ 1348 h 3705"/>
                <a:gd name="T18" fmla="*/ 3639 w 3712"/>
                <a:gd name="T19" fmla="*/ 1436 h 3705"/>
                <a:gd name="T20" fmla="*/ 2357 w 3712"/>
                <a:gd name="T21" fmla="*/ 1445 h 3705"/>
                <a:gd name="T22" fmla="*/ 2269 w 3712"/>
                <a:gd name="T23" fmla="*/ 1376 h 3705"/>
                <a:gd name="T24" fmla="*/ 2269 w 3712"/>
                <a:gd name="T25" fmla="*/ 1260 h 3705"/>
                <a:gd name="T26" fmla="*/ 2357 w 3712"/>
                <a:gd name="T27" fmla="*/ 1190 h 3705"/>
                <a:gd name="T28" fmla="*/ 3215 w 3712"/>
                <a:gd name="T29" fmla="*/ 1017 h 3705"/>
                <a:gd name="T30" fmla="*/ 2979 w 3712"/>
                <a:gd name="T31" fmla="*/ 719 h 3705"/>
                <a:gd name="T32" fmla="*/ 2682 w 3712"/>
                <a:gd name="T33" fmla="*/ 487 h 3705"/>
                <a:gd name="T34" fmla="*/ 2335 w 3712"/>
                <a:gd name="T35" fmla="*/ 331 h 3705"/>
                <a:gd name="T36" fmla="*/ 1955 w 3712"/>
                <a:gd name="T37" fmla="*/ 261 h 3705"/>
                <a:gd name="T38" fmla="*/ 1547 w 3712"/>
                <a:gd name="T39" fmla="*/ 288 h 3705"/>
                <a:gd name="T40" fmla="*/ 1167 w 3712"/>
                <a:gd name="T41" fmla="*/ 414 h 3705"/>
                <a:gd name="T42" fmla="*/ 837 w 3712"/>
                <a:gd name="T43" fmla="*/ 627 h 3705"/>
                <a:gd name="T44" fmla="*/ 568 w 3712"/>
                <a:gd name="T45" fmla="*/ 911 h 3705"/>
                <a:gd name="T46" fmla="*/ 375 w 3712"/>
                <a:gd name="T47" fmla="*/ 1254 h 3705"/>
                <a:gd name="T48" fmla="*/ 272 w 3712"/>
                <a:gd name="T49" fmla="*/ 1644 h 3705"/>
                <a:gd name="T50" fmla="*/ 272 w 3712"/>
                <a:gd name="T51" fmla="*/ 2058 h 3705"/>
                <a:gd name="T52" fmla="*/ 375 w 3712"/>
                <a:gd name="T53" fmla="*/ 2447 h 3705"/>
                <a:gd name="T54" fmla="*/ 566 w 3712"/>
                <a:gd name="T55" fmla="*/ 2792 h 3705"/>
                <a:gd name="T56" fmla="*/ 834 w 3712"/>
                <a:gd name="T57" fmla="*/ 3077 h 3705"/>
                <a:gd name="T58" fmla="*/ 1165 w 3712"/>
                <a:gd name="T59" fmla="*/ 3289 h 3705"/>
                <a:gd name="T60" fmla="*/ 1544 w 3712"/>
                <a:gd name="T61" fmla="*/ 3417 h 3705"/>
                <a:gd name="T62" fmla="*/ 1958 w 3712"/>
                <a:gd name="T63" fmla="*/ 3443 h 3705"/>
                <a:gd name="T64" fmla="*/ 2357 w 3712"/>
                <a:gd name="T65" fmla="*/ 3365 h 3705"/>
                <a:gd name="T66" fmla="*/ 2714 w 3712"/>
                <a:gd name="T67" fmla="*/ 3194 h 3705"/>
                <a:gd name="T68" fmla="*/ 3016 w 3712"/>
                <a:gd name="T69" fmla="*/ 2944 h 3705"/>
                <a:gd name="T70" fmla="*/ 3248 w 3712"/>
                <a:gd name="T71" fmla="*/ 2628 h 3705"/>
                <a:gd name="T72" fmla="*/ 3397 w 3712"/>
                <a:gd name="T73" fmla="*/ 2261 h 3705"/>
                <a:gd name="T74" fmla="*/ 3450 w 3712"/>
                <a:gd name="T75" fmla="*/ 1854 h 3705"/>
                <a:gd name="T76" fmla="*/ 3499 w 3712"/>
                <a:gd name="T77" fmla="*/ 1752 h 3705"/>
                <a:gd name="T78" fmla="*/ 3612 w 3712"/>
                <a:gd name="T79" fmla="*/ 1727 h 3705"/>
                <a:gd name="T80" fmla="*/ 3699 w 3712"/>
                <a:gd name="T81" fmla="*/ 1796 h 3705"/>
                <a:gd name="T82" fmla="*/ 3698 w 3712"/>
                <a:gd name="T83" fmla="*/ 2086 h 3705"/>
                <a:gd name="T84" fmla="*/ 3588 w 3712"/>
                <a:gd name="T85" fmla="*/ 2522 h 3705"/>
                <a:gd name="T86" fmla="*/ 3379 w 3712"/>
                <a:gd name="T87" fmla="*/ 2911 h 3705"/>
                <a:gd name="T88" fmla="*/ 3089 w 3712"/>
                <a:gd name="T89" fmla="*/ 3237 h 3705"/>
                <a:gd name="T90" fmla="*/ 2728 w 3712"/>
                <a:gd name="T91" fmla="*/ 3488 h 3705"/>
                <a:gd name="T92" fmla="*/ 2312 w 3712"/>
                <a:gd name="T93" fmla="*/ 3648 h 3705"/>
                <a:gd name="T94" fmla="*/ 1855 w 3712"/>
                <a:gd name="T95" fmla="*/ 3705 h 3705"/>
                <a:gd name="T96" fmla="*/ 1416 w 3712"/>
                <a:gd name="T97" fmla="*/ 3653 h 3705"/>
                <a:gd name="T98" fmla="*/ 1013 w 3712"/>
                <a:gd name="T99" fmla="*/ 3504 h 3705"/>
                <a:gd name="T100" fmla="*/ 660 w 3712"/>
                <a:gd name="T101" fmla="*/ 3270 h 3705"/>
                <a:gd name="T102" fmla="*/ 370 w 3712"/>
                <a:gd name="T103" fmla="*/ 2965 h 3705"/>
                <a:gd name="T104" fmla="*/ 156 w 3712"/>
                <a:gd name="T105" fmla="*/ 2600 h 3705"/>
                <a:gd name="T106" fmla="*/ 30 w 3712"/>
                <a:gd name="T107" fmla="*/ 2187 h 3705"/>
                <a:gd name="T108" fmla="*/ 3 w 3712"/>
                <a:gd name="T109" fmla="*/ 1742 h 3705"/>
                <a:gd name="T110" fmla="*/ 81 w 3712"/>
                <a:gd name="T111" fmla="*/ 1309 h 3705"/>
                <a:gd name="T112" fmla="*/ 253 w 3712"/>
                <a:gd name="T113" fmla="*/ 918 h 3705"/>
                <a:gd name="T114" fmla="*/ 507 w 3712"/>
                <a:gd name="T115" fmla="*/ 580 h 3705"/>
                <a:gd name="T116" fmla="*/ 830 w 3712"/>
                <a:gd name="T117" fmla="*/ 309 h 3705"/>
                <a:gd name="T118" fmla="*/ 1208 w 3712"/>
                <a:gd name="T119" fmla="*/ 115 h 3705"/>
                <a:gd name="T120" fmla="*/ 1632 w 3712"/>
                <a:gd name="T121" fmla="*/ 13 h 3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12" h="3705">
                  <a:moveTo>
                    <a:pt x="1855" y="0"/>
                  </a:moveTo>
                  <a:lnTo>
                    <a:pt x="1967" y="3"/>
                  </a:lnTo>
                  <a:lnTo>
                    <a:pt x="2077" y="13"/>
                  </a:lnTo>
                  <a:lnTo>
                    <a:pt x="2184" y="29"/>
                  </a:lnTo>
                  <a:lnTo>
                    <a:pt x="2290" y="51"/>
                  </a:lnTo>
                  <a:lnTo>
                    <a:pt x="2393" y="78"/>
                  </a:lnTo>
                  <a:lnTo>
                    <a:pt x="2494" y="112"/>
                  </a:lnTo>
                  <a:lnTo>
                    <a:pt x="2593" y="152"/>
                  </a:lnTo>
                  <a:lnTo>
                    <a:pt x="2689" y="196"/>
                  </a:lnTo>
                  <a:lnTo>
                    <a:pt x="2782" y="246"/>
                  </a:lnTo>
                  <a:lnTo>
                    <a:pt x="2872" y="301"/>
                  </a:lnTo>
                  <a:lnTo>
                    <a:pt x="2959" y="361"/>
                  </a:lnTo>
                  <a:lnTo>
                    <a:pt x="3041" y="426"/>
                  </a:lnTo>
                  <a:lnTo>
                    <a:pt x="3121" y="495"/>
                  </a:lnTo>
                  <a:lnTo>
                    <a:pt x="3196" y="569"/>
                  </a:lnTo>
                  <a:lnTo>
                    <a:pt x="3266" y="647"/>
                  </a:lnTo>
                  <a:lnTo>
                    <a:pt x="3334" y="729"/>
                  </a:lnTo>
                  <a:lnTo>
                    <a:pt x="3396" y="815"/>
                  </a:lnTo>
                  <a:lnTo>
                    <a:pt x="3453" y="906"/>
                  </a:lnTo>
                  <a:lnTo>
                    <a:pt x="3453" y="130"/>
                  </a:lnTo>
                  <a:lnTo>
                    <a:pt x="3457" y="101"/>
                  </a:lnTo>
                  <a:lnTo>
                    <a:pt x="3466" y="72"/>
                  </a:lnTo>
                  <a:lnTo>
                    <a:pt x="3482" y="48"/>
                  </a:lnTo>
                  <a:lnTo>
                    <a:pt x="3502" y="28"/>
                  </a:lnTo>
                  <a:lnTo>
                    <a:pt x="3526" y="13"/>
                  </a:lnTo>
                  <a:lnTo>
                    <a:pt x="3554" y="3"/>
                  </a:lnTo>
                  <a:lnTo>
                    <a:pt x="3584" y="0"/>
                  </a:lnTo>
                  <a:lnTo>
                    <a:pt x="3614" y="3"/>
                  </a:lnTo>
                  <a:lnTo>
                    <a:pt x="3640" y="13"/>
                  </a:lnTo>
                  <a:lnTo>
                    <a:pt x="3664" y="28"/>
                  </a:lnTo>
                  <a:lnTo>
                    <a:pt x="3685" y="47"/>
                  </a:lnTo>
                  <a:lnTo>
                    <a:pt x="3699" y="71"/>
                  </a:lnTo>
                  <a:lnTo>
                    <a:pt x="3709" y="98"/>
                  </a:lnTo>
                  <a:lnTo>
                    <a:pt x="3712" y="128"/>
                  </a:lnTo>
                  <a:lnTo>
                    <a:pt x="3712" y="1318"/>
                  </a:lnTo>
                  <a:lnTo>
                    <a:pt x="3709" y="1348"/>
                  </a:lnTo>
                  <a:lnTo>
                    <a:pt x="3699" y="1376"/>
                  </a:lnTo>
                  <a:lnTo>
                    <a:pt x="3684" y="1401"/>
                  </a:lnTo>
                  <a:lnTo>
                    <a:pt x="3664" y="1420"/>
                  </a:lnTo>
                  <a:lnTo>
                    <a:pt x="3639" y="1436"/>
                  </a:lnTo>
                  <a:lnTo>
                    <a:pt x="3612" y="1445"/>
                  </a:lnTo>
                  <a:lnTo>
                    <a:pt x="3581" y="1448"/>
                  </a:lnTo>
                  <a:lnTo>
                    <a:pt x="2388" y="1448"/>
                  </a:lnTo>
                  <a:lnTo>
                    <a:pt x="2357" y="1445"/>
                  </a:lnTo>
                  <a:lnTo>
                    <a:pt x="2330" y="1436"/>
                  </a:lnTo>
                  <a:lnTo>
                    <a:pt x="2304" y="1420"/>
                  </a:lnTo>
                  <a:lnTo>
                    <a:pt x="2284" y="1401"/>
                  </a:lnTo>
                  <a:lnTo>
                    <a:pt x="2269" y="1376"/>
                  </a:lnTo>
                  <a:lnTo>
                    <a:pt x="2259" y="1348"/>
                  </a:lnTo>
                  <a:lnTo>
                    <a:pt x="2255" y="1318"/>
                  </a:lnTo>
                  <a:lnTo>
                    <a:pt x="2259" y="1287"/>
                  </a:lnTo>
                  <a:lnTo>
                    <a:pt x="2269" y="1260"/>
                  </a:lnTo>
                  <a:lnTo>
                    <a:pt x="2284" y="1236"/>
                  </a:lnTo>
                  <a:lnTo>
                    <a:pt x="2304" y="1215"/>
                  </a:lnTo>
                  <a:lnTo>
                    <a:pt x="2330" y="1201"/>
                  </a:lnTo>
                  <a:lnTo>
                    <a:pt x="2357" y="1190"/>
                  </a:lnTo>
                  <a:lnTo>
                    <a:pt x="2388" y="1187"/>
                  </a:lnTo>
                  <a:lnTo>
                    <a:pt x="3306" y="1187"/>
                  </a:lnTo>
                  <a:lnTo>
                    <a:pt x="3263" y="1100"/>
                  </a:lnTo>
                  <a:lnTo>
                    <a:pt x="3215" y="1017"/>
                  </a:lnTo>
                  <a:lnTo>
                    <a:pt x="3163" y="936"/>
                  </a:lnTo>
                  <a:lnTo>
                    <a:pt x="3106" y="860"/>
                  </a:lnTo>
                  <a:lnTo>
                    <a:pt x="3044" y="787"/>
                  </a:lnTo>
                  <a:lnTo>
                    <a:pt x="2979" y="719"/>
                  </a:lnTo>
                  <a:lnTo>
                    <a:pt x="2910" y="654"/>
                  </a:lnTo>
                  <a:lnTo>
                    <a:pt x="2837" y="594"/>
                  </a:lnTo>
                  <a:lnTo>
                    <a:pt x="2760" y="538"/>
                  </a:lnTo>
                  <a:lnTo>
                    <a:pt x="2682" y="487"/>
                  </a:lnTo>
                  <a:lnTo>
                    <a:pt x="2599" y="440"/>
                  </a:lnTo>
                  <a:lnTo>
                    <a:pt x="2513" y="400"/>
                  </a:lnTo>
                  <a:lnTo>
                    <a:pt x="2425" y="363"/>
                  </a:lnTo>
                  <a:lnTo>
                    <a:pt x="2335" y="331"/>
                  </a:lnTo>
                  <a:lnTo>
                    <a:pt x="2243" y="305"/>
                  </a:lnTo>
                  <a:lnTo>
                    <a:pt x="2148" y="285"/>
                  </a:lnTo>
                  <a:lnTo>
                    <a:pt x="2053" y="270"/>
                  </a:lnTo>
                  <a:lnTo>
                    <a:pt x="1955" y="261"/>
                  </a:lnTo>
                  <a:lnTo>
                    <a:pt x="1855" y="259"/>
                  </a:lnTo>
                  <a:lnTo>
                    <a:pt x="1751" y="262"/>
                  </a:lnTo>
                  <a:lnTo>
                    <a:pt x="1648" y="272"/>
                  </a:lnTo>
                  <a:lnTo>
                    <a:pt x="1547" y="288"/>
                  </a:lnTo>
                  <a:lnTo>
                    <a:pt x="1449" y="311"/>
                  </a:lnTo>
                  <a:lnTo>
                    <a:pt x="1352" y="339"/>
                  </a:lnTo>
                  <a:lnTo>
                    <a:pt x="1258" y="375"/>
                  </a:lnTo>
                  <a:lnTo>
                    <a:pt x="1167" y="414"/>
                  </a:lnTo>
                  <a:lnTo>
                    <a:pt x="1079" y="460"/>
                  </a:lnTo>
                  <a:lnTo>
                    <a:pt x="995" y="511"/>
                  </a:lnTo>
                  <a:lnTo>
                    <a:pt x="913" y="567"/>
                  </a:lnTo>
                  <a:lnTo>
                    <a:pt x="837" y="627"/>
                  </a:lnTo>
                  <a:lnTo>
                    <a:pt x="762" y="692"/>
                  </a:lnTo>
                  <a:lnTo>
                    <a:pt x="693" y="761"/>
                  </a:lnTo>
                  <a:lnTo>
                    <a:pt x="628" y="834"/>
                  </a:lnTo>
                  <a:lnTo>
                    <a:pt x="568" y="911"/>
                  </a:lnTo>
                  <a:lnTo>
                    <a:pt x="512" y="992"/>
                  </a:lnTo>
                  <a:lnTo>
                    <a:pt x="460" y="1077"/>
                  </a:lnTo>
                  <a:lnTo>
                    <a:pt x="415" y="1164"/>
                  </a:lnTo>
                  <a:lnTo>
                    <a:pt x="375" y="1254"/>
                  </a:lnTo>
                  <a:lnTo>
                    <a:pt x="341" y="1348"/>
                  </a:lnTo>
                  <a:lnTo>
                    <a:pt x="311" y="1444"/>
                  </a:lnTo>
                  <a:lnTo>
                    <a:pt x="288" y="1543"/>
                  </a:lnTo>
                  <a:lnTo>
                    <a:pt x="272" y="1644"/>
                  </a:lnTo>
                  <a:lnTo>
                    <a:pt x="262" y="1746"/>
                  </a:lnTo>
                  <a:lnTo>
                    <a:pt x="259" y="1851"/>
                  </a:lnTo>
                  <a:lnTo>
                    <a:pt x="262" y="1955"/>
                  </a:lnTo>
                  <a:lnTo>
                    <a:pt x="272" y="2058"/>
                  </a:lnTo>
                  <a:lnTo>
                    <a:pt x="288" y="2159"/>
                  </a:lnTo>
                  <a:lnTo>
                    <a:pt x="311" y="2258"/>
                  </a:lnTo>
                  <a:lnTo>
                    <a:pt x="340" y="2354"/>
                  </a:lnTo>
                  <a:lnTo>
                    <a:pt x="375" y="2447"/>
                  </a:lnTo>
                  <a:lnTo>
                    <a:pt x="415" y="2538"/>
                  </a:lnTo>
                  <a:lnTo>
                    <a:pt x="460" y="2626"/>
                  </a:lnTo>
                  <a:lnTo>
                    <a:pt x="511" y="2711"/>
                  </a:lnTo>
                  <a:lnTo>
                    <a:pt x="566" y="2792"/>
                  </a:lnTo>
                  <a:lnTo>
                    <a:pt x="627" y="2869"/>
                  </a:lnTo>
                  <a:lnTo>
                    <a:pt x="692" y="2943"/>
                  </a:lnTo>
                  <a:lnTo>
                    <a:pt x="761" y="3012"/>
                  </a:lnTo>
                  <a:lnTo>
                    <a:pt x="834" y="3077"/>
                  </a:lnTo>
                  <a:lnTo>
                    <a:pt x="912" y="3137"/>
                  </a:lnTo>
                  <a:lnTo>
                    <a:pt x="993" y="3194"/>
                  </a:lnTo>
                  <a:lnTo>
                    <a:pt x="1077" y="3244"/>
                  </a:lnTo>
                  <a:lnTo>
                    <a:pt x="1165" y="3289"/>
                  </a:lnTo>
                  <a:lnTo>
                    <a:pt x="1255" y="3330"/>
                  </a:lnTo>
                  <a:lnTo>
                    <a:pt x="1349" y="3364"/>
                  </a:lnTo>
                  <a:lnTo>
                    <a:pt x="1445" y="3394"/>
                  </a:lnTo>
                  <a:lnTo>
                    <a:pt x="1544" y="3417"/>
                  </a:lnTo>
                  <a:lnTo>
                    <a:pt x="1645" y="3433"/>
                  </a:lnTo>
                  <a:lnTo>
                    <a:pt x="1748" y="3443"/>
                  </a:lnTo>
                  <a:lnTo>
                    <a:pt x="1853" y="3446"/>
                  </a:lnTo>
                  <a:lnTo>
                    <a:pt x="1958" y="3443"/>
                  </a:lnTo>
                  <a:lnTo>
                    <a:pt x="2061" y="3434"/>
                  </a:lnTo>
                  <a:lnTo>
                    <a:pt x="2162" y="3417"/>
                  </a:lnTo>
                  <a:lnTo>
                    <a:pt x="2260" y="3394"/>
                  </a:lnTo>
                  <a:lnTo>
                    <a:pt x="2357" y="3365"/>
                  </a:lnTo>
                  <a:lnTo>
                    <a:pt x="2450" y="3330"/>
                  </a:lnTo>
                  <a:lnTo>
                    <a:pt x="2542" y="3290"/>
                  </a:lnTo>
                  <a:lnTo>
                    <a:pt x="2629" y="3245"/>
                  </a:lnTo>
                  <a:lnTo>
                    <a:pt x="2714" y="3194"/>
                  </a:lnTo>
                  <a:lnTo>
                    <a:pt x="2796" y="3138"/>
                  </a:lnTo>
                  <a:lnTo>
                    <a:pt x="2873" y="3078"/>
                  </a:lnTo>
                  <a:lnTo>
                    <a:pt x="2946" y="3013"/>
                  </a:lnTo>
                  <a:lnTo>
                    <a:pt x="3016" y="2944"/>
                  </a:lnTo>
                  <a:lnTo>
                    <a:pt x="3081" y="2871"/>
                  </a:lnTo>
                  <a:lnTo>
                    <a:pt x="3141" y="2794"/>
                  </a:lnTo>
                  <a:lnTo>
                    <a:pt x="3197" y="2713"/>
                  </a:lnTo>
                  <a:lnTo>
                    <a:pt x="3248" y="2628"/>
                  </a:lnTo>
                  <a:lnTo>
                    <a:pt x="3294" y="2540"/>
                  </a:lnTo>
                  <a:lnTo>
                    <a:pt x="3334" y="2451"/>
                  </a:lnTo>
                  <a:lnTo>
                    <a:pt x="3368" y="2356"/>
                  </a:lnTo>
                  <a:lnTo>
                    <a:pt x="3397" y="2261"/>
                  </a:lnTo>
                  <a:lnTo>
                    <a:pt x="3420" y="2162"/>
                  </a:lnTo>
                  <a:lnTo>
                    <a:pt x="3436" y="2061"/>
                  </a:lnTo>
                  <a:lnTo>
                    <a:pt x="3446" y="1959"/>
                  </a:lnTo>
                  <a:lnTo>
                    <a:pt x="3450" y="1854"/>
                  </a:lnTo>
                  <a:lnTo>
                    <a:pt x="3453" y="1823"/>
                  </a:lnTo>
                  <a:lnTo>
                    <a:pt x="3464" y="1796"/>
                  </a:lnTo>
                  <a:lnTo>
                    <a:pt x="3478" y="1772"/>
                  </a:lnTo>
                  <a:lnTo>
                    <a:pt x="3499" y="1752"/>
                  </a:lnTo>
                  <a:lnTo>
                    <a:pt x="3523" y="1736"/>
                  </a:lnTo>
                  <a:lnTo>
                    <a:pt x="3551" y="1727"/>
                  </a:lnTo>
                  <a:lnTo>
                    <a:pt x="3581" y="1723"/>
                  </a:lnTo>
                  <a:lnTo>
                    <a:pt x="3612" y="1727"/>
                  </a:lnTo>
                  <a:lnTo>
                    <a:pt x="3639" y="1736"/>
                  </a:lnTo>
                  <a:lnTo>
                    <a:pt x="3664" y="1752"/>
                  </a:lnTo>
                  <a:lnTo>
                    <a:pt x="3684" y="1772"/>
                  </a:lnTo>
                  <a:lnTo>
                    <a:pt x="3699" y="1796"/>
                  </a:lnTo>
                  <a:lnTo>
                    <a:pt x="3709" y="1823"/>
                  </a:lnTo>
                  <a:lnTo>
                    <a:pt x="3712" y="1854"/>
                  </a:lnTo>
                  <a:lnTo>
                    <a:pt x="3709" y="1971"/>
                  </a:lnTo>
                  <a:lnTo>
                    <a:pt x="3698" y="2086"/>
                  </a:lnTo>
                  <a:lnTo>
                    <a:pt x="3680" y="2198"/>
                  </a:lnTo>
                  <a:lnTo>
                    <a:pt x="3656" y="2310"/>
                  </a:lnTo>
                  <a:lnTo>
                    <a:pt x="3624" y="2418"/>
                  </a:lnTo>
                  <a:lnTo>
                    <a:pt x="3588" y="2522"/>
                  </a:lnTo>
                  <a:lnTo>
                    <a:pt x="3544" y="2625"/>
                  </a:lnTo>
                  <a:lnTo>
                    <a:pt x="3494" y="2723"/>
                  </a:lnTo>
                  <a:lnTo>
                    <a:pt x="3440" y="2819"/>
                  </a:lnTo>
                  <a:lnTo>
                    <a:pt x="3379" y="2911"/>
                  </a:lnTo>
                  <a:lnTo>
                    <a:pt x="3314" y="3000"/>
                  </a:lnTo>
                  <a:lnTo>
                    <a:pt x="3244" y="3083"/>
                  </a:lnTo>
                  <a:lnTo>
                    <a:pt x="3168" y="3162"/>
                  </a:lnTo>
                  <a:lnTo>
                    <a:pt x="3089" y="3237"/>
                  </a:lnTo>
                  <a:lnTo>
                    <a:pt x="3004" y="3308"/>
                  </a:lnTo>
                  <a:lnTo>
                    <a:pt x="2917" y="3373"/>
                  </a:lnTo>
                  <a:lnTo>
                    <a:pt x="2824" y="3434"/>
                  </a:lnTo>
                  <a:lnTo>
                    <a:pt x="2728" y="3488"/>
                  </a:lnTo>
                  <a:lnTo>
                    <a:pt x="2629" y="3537"/>
                  </a:lnTo>
                  <a:lnTo>
                    <a:pt x="2527" y="3580"/>
                  </a:lnTo>
                  <a:lnTo>
                    <a:pt x="2421" y="3618"/>
                  </a:lnTo>
                  <a:lnTo>
                    <a:pt x="2312" y="3648"/>
                  </a:lnTo>
                  <a:lnTo>
                    <a:pt x="2202" y="3673"/>
                  </a:lnTo>
                  <a:lnTo>
                    <a:pt x="2089" y="3690"/>
                  </a:lnTo>
                  <a:lnTo>
                    <a:pt x="1973" y="3702"/>
                  </a:lnTo>
                  <a:lnTo>
                    <a:pt x="1855" y="3705"/>
                  </a:lnTo>
                  <a:lnTo>
                    <a:pt x="1743" y="3702"/>
                  </a:lnTo>
                  <a:lnTo>
                    <a:pt x="1632" y="3692"/>
                  </a:lnTo>
                  <a:lnTo>
                    <a:pt x="1523" y="3676"/>
                  </a:lnTo>
                  <a:lnTo>
                    <a:pt x="1416" y="3653"/>
                  </a:lnTo>
                  <a:lnTo>
                    <a:pt x="1311" y="3625"/>
                  </a:lnTo>
                  <a:lnTo>
                    <a:pt x="1208" y="3589"/>
                  </a:lnTo>
                  <a:lnTo>
                    <a:pt x="1109" y="3550"/>
                  </a:lnTo>
                  <a:lnTo>
                    <a:pt x="1013" y="3504"/>
                  </a:lnTo>
                  <a:lnTo>
                    <a:pt x="920" y="3453"/>
                  </a:lnTo>
                  <a:lnTo>
                    <a:pt x="830" y="3397"/>
                  </a:lnTo>
                  <a:lnTo>
                    <a:pt x="743" y="3336"/>
                  </a:lnTo>
                  <a:lnTo>
                    <a:pt x="660" y="3270"/>
                  </a:lnTo>
                  <a:lnTo>
                    <a:pt x="581" y="3201"/>
                  </a:lnTo>
                  <a:lnTo>
                    <a:pt x="507" y="3126"/>
                  </a:lnTo>
                  <a:lnTo>
                    <a:pt x="437" y="3047"/>
                  </a:lnTo>
                  <a:lnTo>
                    <a:pt x="370" y="2965"/>
                  </a:lnTo>
                  <a:lnTo>
                    <a:pt x="310" y="2879"/>
                  </a:lnTo>
                  <a:lnTo>
                    <a:pt x="253" y="2789"/>
                  </a:lnTo>
                  <a:lnTo>
                    <a:pt x="202" y="2696"/>
                  </a:lnTo>
                  <a:lnTo>
                    <a:pt x="156" y="2600"/>
                  </a:lnTo>
                  <a:lnTo>
                    <a:pt x="116" y="2501"/>
                  </a:lnTo>
                  <a:lnTo>
                    <a:pt x="81" y="2398"/>
                  </a:lnTo>
                  <a:lnTo>
                    <a:pt x="52" y="2294"/>
                  </a:lnTo>
                  <a:lnTo>
                    <a:pt x="30" y="2187"/>
                  </a:lnTo>
                  <a:lnTo>
                    <a:pt x="13" y="2078"/>
                  </a:lnTo>
                  <a:lnTo>
                    <a:pt x="3" y="1967"/>
                  </a:lnTo>
                  <a:lnTo>
                    <a:pt x="0" y="1854"/>
                  </a:lnTo>
                  <a:lnTo>
                    <a:pt x="3" y="1742"/>
                  </a:lnTo>
                  <a:lnTo>
                    <a:pt x="13" y="1630"/>
                  </a:lnTo>
                  <a:lnTo>
                    <a:pt x="30" y="1521"/>
                  </a:lnTo>
                  <a:lnTo>
                    <a:pt x="52" y="1413"/>
                  </a:lnTo>
                  <a:lnTo>
                    <a:pt x="81" y="1309"/>
                  </a:lnTo>
                  <a:lnTo>
                    <a:pt x="116" y="1206"/>
                  </a:lnTo>
                  <a:lnTo>
                    <a:pt x="156" y="1108"/>
                  </a:lnTo>
                  <a:lnTo>
                    <a:pt x="202" y="1011"/>
                  </a:lnTo>
                  <a:lnTo>
                    <a:pt x="253" y="918"/>
                  </a:lnTo>
                  <a:lnTo>
                    <a:pt x="310" y="828"/>
                  </a:lnTo>
                  <a:lnTo>
                    <a:pt x="370" y="742"/>
                  </a:lnTo>
                  <a:lnTo>
                    <a:pt x="437" y="660"/>
                  </a:lnTo>
                  <a:lnTo>
                    <a:pt x="507" y="580"/>
                  </a:lnTo>
                  <a:lnTo>
                    <a:pt x="581" y="506"/>
                  </a:lnTo>
                  <a:lnTo>
                    <a:pt x="660" y="436"/>
                  </a:lnTo>
                  <a:lnTo>
                    <a:pt x="743" y="370"/>
                  </a:lnTo>
                  <a:lnTo>
                    <a:pt x="830" y="309"/>
                  </a:lnTo>
                  <a:lnTo>
                    <a:pt x="920" y="253"/>
                  </a:lnTo>
                  <a:lnTo>
                    <a:pt x="1013" y="202"/>
                  </a:lnTo>
                  <a:lnTo>
                    <a:pt x="1109" y="156"/>
                  </a:lnTo>
                  <a:lnTo>
                    <a:pt x="1208" y="115"/>
                  </a:lnTo>
                  <a:lnTo>
                    <a:pt x="1311" y="81"/>
                  </a:lnTo>
                  <a:lnTo>
                    <a:pt x="1416" y="52"/>
                  </a:lnTo>
                  <a:lnTo>
                    <a:pt x="1523" y="29"/>
                  </a:lnTo>
                  <a:lnTo>
                    <a:pt x="1632" y="13"/>
                  </a:lnTo>
                  <a:lnTo>
                    <a:pt x="1743" y="3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C0472A7-9815-6867-B922-4227C6A23F15}"/>
                </a:ext>
              </a:extLst>
            </p:cNvPr>
            <p:cNvSpPr/>
            <p:nvPr/>
          </p:nvSpPr>
          <p:spPr>
            <a:xfrm>
              <a:off x="2299156" y="1215457"/>
              <a:ext cx="7572190" cy="33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2F2CF751-8D7B-69EC-0F60-19795F64FC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7166" y="1277088"/>
              <a:ext cx="210582" cy="211051"/>
            </a:xfrm>
            <a:custGeom>
              <a:avLst/>
              <a:gdLst>
                <a:gd name="T0" fmla="*/ 1253 w 3589"/>
                <a:gd name="T1" fmla="*/ 244 h 3596"/>
                <a:gd name="T2" fmla="*/ 918 w 3589"/>
                <a:gd name="T3" fmla="*/ 366 h 3596"/>
                <a:gd name="T4" fmla="*/ 631 w 3589"/>
                <a:gd name="T5" fmla="*/ 571 h 3596"/>
                <a:gd name="T6" fmla="*/ 409 w 3589"/>
                <a:gd name="T7" fmla="*/ 843 h 3596"/>
                <a:gd name="T8" fmla="*/ 265 w 3589"/>
                <a:gd name="T9" fmla="*/ 1169 h 3596"/>
                <a:gd name="T10" fmla="*/ 214 w 3589"/>
                <a:gd name="T11" fmla="*/ 1533 h 3596"/>
                <a:gd name="T12" fmla="*/ 265 w 3589"/>
                <a:gd name="T13" fmla="*/ 1898 h 3596"/>
                <a:gd name="T14" fmla="*/ 409 w 3589"/>
                <a:gd name="T15" fmla="*/ 2224 h 3596"/>
                <a:gd name="T16" fmla="*/ 631 w 3589"/>
                <a:gd name="T17" fmla="*/ 2496 h 3596"/>
                <a:gd name="T18" fmla="*/ 918 w 3589"/>
                <a:gd name="T19" fmla="*/ 2701 h 3596"/>
                <a:gd name="T20" fmla="*/ 1253 w 3589"/>
                <a:gd name="T21" fmla="*/ 2823 h 3596"/>
                <a:gd name="T22" fmla="*/ 1623 w 3589"/>
                <a:gd name="T23" fmla="*/ 2848 h 3596"/>
                <a:gd name="T24" fmla="*/ 1979 w 3589"/>
                <a:gd name="T25" fmla="*/ 2773 h 3596"/>
                <a:gd name="T26" fmla="*/ 2293 w 3589"/>
                <a:gd name="T27" fmla="*/ 2608 h 3596"/>
                <a:gd name="T28" fmla="*/ 2548 w 3589"/>
                <a:gd name="T29" fmla="*/ 2367 h 3596"/>
                <a:gd name="T30" fmla="*/ 2734 w 3589"/>
                <a:gd name="T31" fmla="*/ 2067 h 3596"/>
                <a:gd name="T32" fmla="*/ 2833 w 3589"/>
                <a:gd name="T33" fmla="*/ 1719 h 3596"/>
                <a:gd name="T34" fmla="*/ 2833 w 3589"/>
                <a:gd name="T35" fmla="*/ 1347 h 3596"/>
                <a:gd name="T36" fmla="*/ 2734 w 3589"/>
                <a:gd name="T37" fmla="*/ 1001 h 3596"/>
                <a:gd name="T38" fmla="*/ 2548 w 3589"/>
                <a:gd name="T39" fmla="*/ 700 h 3596"/>
                <a:gd name="T40" fmla="*/ 2293 w 3589"/>
                <a:gd name="T41" fmla="*/ 459 h 3596"/>
                <a:gd name="T42" fmla="*/ 1979 w 3589"/>
                <a:gd name="T43" fmla="*/ 294 h 3596"/>
                <a:gd name="T44" fmla="*/ 1623 w 3589"/>
                <a:gd name="T45" fmla="*/ 219 h 3596"/>
                <a:gd name="T46" fmla="*/ 1729 w 3589"/>
                <a:gd name="T47" fmla="*/ 13 h 3596"/>
                <a:gd name="T48" fmla="*/ 2104 w 3589"/>
                <a:gd name="T49" fmla="*/ 112 h 3596"/>
                <a:gd name="T50" fmla="*/ 2435 w 3589"/>
                <a:gd name="T51" fmla="*/ 296 h 3596"/>
                <a:gd name="T52" fmla="*/ 2708 w 3589"/>
                <a:gd name="T53" fmla="*/ 553 h 3596"/>
                <a:gd name="T54" fmla="*/ 2912 w 3589"/>
                <a:gd name="T55" fmla="*/ 872 h 3596"/>
                <a:gd name="T56" fmla="*/ 3033 w 3589"/>
                <a:gd name="T57" fmla="*/ 1237 h 3596"/>
                <a:gd name="T58" fmla="*/ 3058 w 3589"/>
                <a:gd name="T59" fmla="*/ 1637 h 3596"/>
                <a:gd name="T60" fmla="*/ 2978 w 3589"/>
                <a:gd name="T61" fmla="*/ 2033 h 3596"/>
                <a:gd name="T62" fmla="*/ 2804 w 3589"/>
                <a:gd name="T63" fmla="*/ 2384 h 3596"/>
                <a:gd name="T64" fmla="*/ 3573 w 3589"/>
                <a:gd name="T65" fmla="*/ 3432 h 3596"/>
                <a:gd name="T66" fmla="*/ 3584 w 3589"/>
                <a:gd name="T67" fmla="*/ 3523 h 3596"/>
                <a:gd name="T68" fmla="*/ 3523 w 3589"/>
                <a:gd name="T69" fmla="*/ 3589 h 3596"/>
                <a:gd name="T70" fmla="*/ 3442 w 3589"/>
                <a:gd name="T71" fmla="*/ 3587 h 3596"/>
                <a:gd name="T72" fmla="*/ 2460 w 3589"/>
                <a:gd name="T73" fmla="*/ 2752 h 3596"/>
                <a:gd name="T74" fmla="*/ 2121 w 3589"/>
                <a:gd name="T75" fmla="*/ 2948 h 3596"/>
                <a:gd name="T76" fmla="*/ 1736 w 3589"/>
                <a:gd name="T77" fmla="*/ 3053 h 3596"/>
                <a:gd name="T78" fmla="*/ 1331 w 3589"/>
                <a:gd name="T79" fmla="*/ 3054 h 3596"/>
                <a:gd name="T80" fmla="*/ 958 w 3589"/>
                <a:gd name="T81" fmla="*/ 2955 h 3596"/>
                <a:gd name="T82" fmla="*/ 627 w 3589"/>
                <a:gd name="T83" fmla="*/ 2771 h 3596"/>
                <a:gd name="T84" fmla="*/ 354 w 3589"/>
                <a:gd name="T85" fmla="*/ 2513 h 3596"/>
                <a:gd name="T86" fmla="*/ 150 w 3589"/>
                <a:gd name="T87" fmla="*/ 2195 h 3596"/>
                <a:gd name="T88" fmla="*/ 28 w 3589"/>
                <a:gd name="T89" fmla="*/ 1829 h 3596"/>
                <a:gd name="T90" fmla="*/ 3 w 3589"/>
                <a:gd name="T91" fmla="*/ 1432 h 3596"/>
                <a:gd name="T92" fmla="*/ 78 w 3589"/>
                <a:gd name="T93" fmla="*/ 1050 h 3596"/>
                <a:gd name="T94" fmla="*/ 241 w 3589"/>
                <a:gd name="T95" fmla="*/ 706 h 3596"/>
                <a:gd name="T96" fmla="*/ 483 w 3589"/>
                <a:gd name="T97" fmla="*/ 417 h 3596"/>
                <a:gd name="T98" fmla="*/ 786 w 3589"/>
                <a:gd name="T99" fmla="*/ 194 h 3596"/>
                <a:gd name="T100" fmla="*/ 1140 w 3589"/>
                <a:gd name="T101" fmla="*/ 50 h 3596"/>
                <a:gd name="T102" fmla="*/ 1531 w 3589"/>
                <a:gd name="T103" fmla="*/ 0 h 3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89" h="3596">
                  <a:moveTo>
                    <a:pt x="1530" y="216"/>
                  </a:moveTo>
                  <a:lnTo>
                    <a:pt x="1436" y="219"/>
                  </a:lnTo>
                  <a:lnTo>
                    <a:pt x="1344" y="229"/>
                  </a:lnTo>
                  <a:lnTo>
                    <a:pt x="1253" y="244"/>
                  </a:lnTo>
                  <a:lnTo>
                    <a:pt x="1166" y="267"/>
                  </a:lnTo>
                  <a:lnTo>
                    <a:pt x="1081" y="294"/>
                  </a:lnTo>
                  <a:lnTo>
                    <a:pt x="998" y="328"/>
                  </a:lnTo>
                  <a:lnTo>
                    <a:pt x="918" y="366"/>
                  </a:lnTo>
                  <a:lnTo>
                    <a:pt x="841" y="410"/>
                  </a:lnTo>
                  <a:lnTo>
                    <a:pt x="768" y="459"/>
                  </a:lnTo>
                  <a:lnTo>
                    <a:pt x="698" y="513"/>
                  </a:lnTo>
                  <a:lnTo>
                    <a:pt x="631" y="571"/>
                  </a:lnTo>
                  <a:lnTo>
                    <a:pt x="569" y="633"/>
                  </a:lnTo>
                  <a:lnTo>
                    <a:pt x="511" y="700"/>
                  </a:lnTo>
                  <a:lnTo>
                    <a:pt x="457" y="770"/>
                  </a:lnTo>
                  <a:lnTo>
                    <a:pt x="409" y="843"/>
                  </a:lnTo>
                  <a:lnTo>
                    <a:pt x="365" y="920"/>
                  </a:lnTo>
                  <a:lnTo>
                    <a:pt x="326" y="1001"/>
                  </a:lnTo>
                  <a:lnTo>
                    <a:pt x="293" y="1083"/>
                  </a:lnTo>
                  <a:lnTo>
                    <a:pt x="265" y="1169"/>
                  </a:lnTo>
                  <a:lnTo>
                    <a:pt x="242" y="1256"/>
                  </a:lnTo>
                  <a:lnTo>
                    <a:pt x="227" y="1347"/>
                  </a:lnTo>
                  <a:lnTo>
                    <a:pt x="217" y="1439"/>
                  </a:lnTo>
                  <a:lnTo>
                    <a:pt x="214" y="1533"/>
                  </a:lnTo>
                  <a:lnTo>
                    <a:pt x="217" y="1627"/>
                  </a:lnTo>
                  <a:lnTo>
                    <a:pt x="227" y="1720"/>
                  </a:lnTo>
                  <a:lnTo>
                    <a:pt x="242" y="1810"/>
                  </a:lnTo>
                  <a:lnTo>
                    <a:pt x="265" y="1898"/>
                  </a:lnTo>
                  <a:lnTo>
                    <a:pt x="293" y="1983"/>
                  </a:lnTo>
                  <a:lnTo>
                    <a:pt x="326" y="2067"/>
                  </a:lnTo>
                  <a:lnTo>
                    <a:pt x="365" y="2146"/>
                  </a:lnTo>
                  <a:lnTo>
                    <a:pt x="409" y="2224"/>
                  </a:lnTo>
                  <a:lnTo>
                    <a:pt x="457" y="2297"/>
                  </a:lnTo>
                  <a:lnTo>
                    <a:pt x="511" y="2367"/>
                  </a:lnTo>
                  <a:lnTo>
                    <a:pt x="569" y="2434"/>
                  </a:lnTo>
                  <a:lnTo>
                    <a:pt x="631" y="2496"/>
                  </a:lnTo>
                  <a:lnTo>
                    <a:pt x="698" y="2554"/>
                  </a:lnTo>
                  <a:lnTo>
                    <a:pt x="768" y="2608"/>
                  </a:lnTo>
                  <a:lnTo>
                    <a:pt x="841" y="2657"/>
                  </a:lnTo>
                  <a:lnTo>
                    <a:pt x="918" y="2701"/>
                  </a:lnTo>
                  <a:lnTo>
                    <a:pt x="998" y="2739"/>
                  </a:lnTo>
                  <a:lnTo>
                    <a:pt x="1081" y="2773"/>
                  </a:lnTo>
                  <a:lnTo>
                    <a:pt x="1166" y="2801"/>
                  </a:lnTo>
                  <a:lnTo>
                    <a:pt x="1253" y="2823"/>
                  </a:lnTo>
                  <a:lnTo>
                    <a:pt x="1344" y="2838"/>
                  </a:lnTo>
                  <a:lnTo>
                    <a:pt x="1436" y="2848"/>
                  </a:lnTo>
                  <a:lnTo>
                    <a:pt x="1530" y="2852"/>
                  </a:lnTo>
                  <a:lnTo>
                    <a:pt x="1623" y="2848"/>
                  </a:lnTo>
                  <a:lnTo>
                    <a:pt x="1716" y="2838"/>
                  </a:lnTo>
                  <a:lnTo>
                    <a:pt x="1806" y="2823"/>
                  </a:lnTo>
                  <a:lnTo>
                    <a:pt x="1894" y="2801"/>
                  </a:lnTo>
                  <a:lnTo>
                    <a:pt x="1979" y="2773"/>
                  </a:lnTo>
                  <a:lnTo>
                    <a:pt x="2062" y="2739"/>
                  </a:lnTo>
                  <a:lnTo>
                    <a:pt x="2142" y="2701"/>
                  </a:lnTo>
                  <a:lnTo>
                    <a:pt x="2220" y="2656"/>
                  </a:lnTo>
                  <a:lnTo>
                    <a:pt x="2293" y="2608"/>
                  </a:lnTo>
                  <a:lnTo>
                    <a:pt x="2363" y="2554"/>
                  </a:lnTo>
                  <a:lnTo>
                    <a:pt x="2428" y="2496"/>
                  </a:lnTo>
                  <a:lnTo>
                    <a:pt x="2490" y="2434"/>
                  </a:lnTo>
                  <a:lnTo>
                    <a:pt x="2548" y="2367"/>
                  </a:lnTo>
                  <a:lnTo>
                    <a:pt x="2602" y="2297"/>
                  </a:lnTo>
                  <a:lnTo>
                    <a:pt x="2651" y="2223"/>
                  </a:lnTo>
                  <a:lnTo>
                    <a:pt x="2695" y="2146"/>
                  </a:lnTo>
                  <a:lnTo>
                    <a:pt x="2734" y="2067"/>
                  </a:lnTo>
                  <a:lnTo>
                    <a:pt x="2767" y="1983"/>
                  </a:lnTo>
                  <a:lnTo>
                    <a:pt x="2795" y="1898"/>
                  </a:lnTo>
                  <a:lnTo>
                    <a:pt x="2817" y="1810"/>
                  </a:lnTo>
                  <a:lnTo>
                    <a:pt x="2833" y="1719"/>
                  </a:lnTo>
                  <a:lnTo>
                    <a:pt x="2843" y="1627"/>
                  </a:lnTo>
                  <a:lnTo>
                    <a:pt x="2846" y="1533"/>
                  </a:lnTo>
                  <a:lnTo>
                    <a:pt x="2843" y="1439"/>
                  </a:lnTo>
                  <a:lnTo>
                    <a:pt x="2833" y="1347"/>
                  </a:lnTo>
                  <a:lnTo>
                    <a:pt x="2817" y="1256"/>
                  </a:lnTo>
                  <a:lnTo>
                    <a:pt x="2795" y="1169"/>
                  </a:lnTo>
                  <a:lnTo>
                    <a:pt x="2767" y="1084"/>
                  </a:lnTo>
                  <a:lnTo>
                    <a:pt x="2734" y="1001"/>
                  </a:lnTo>
                  <a:lnTo>
                    <a:pt x="2695" y="921"/>
                  </a:lnTo>
                  <a:lnTo>
                    <a:pt x="2651" y="843"/>
                  </a:lnTo>
                  <a:lnTo>
                    <a:pt x="2602" y="770"/>
                  </a:lnTo>
                  <a:lnTo>
                    <a:pt x="2548" y="700"/>
                  </a:lnTo>
                  <a:lnTo>
                    <a:pt x="2490" y="633"/>
                  </a:lnTo>
                  <a:lnTo>
                    <a:pt x="2428" y="571"/>
                  </a:lnTo>
                  <a:lnTo>
                    <a:pt x="2363" y="513"/>
                  </a:lnTo>
                  <a:lnTo>
                    <a:pt x="2293" y="459"/>
                  </a:lnTo>
                  <a:lnTo>
                    <a:pt x="2220" y="411"/>
                  </a:lnTo>
                  <a:lnTo>
                    <a:pt x="2142" y="366"/>
                  </a:lnTo>
                  <a:lnTo>
                    <a:pt x="2062" y="328"/>
                  </a:lnTo>
                  <a:lnTo>
                    <a:pt x="1979" y="294"/>
                  </a:lnTo>
                  <a:lnTo>
                    <a:pt x="1894" y="267"/>
                  </a:lnTo>
                  <a:lnTo>
                    <a:pt x="1806" y="244"/>
                  </a:lnTo>
                  <a:lnTo>
                    <a:pt x="1716" y="229"/>
                  </a:lnTo>
                  <a:lnTo>
                    <a:pt x="1623" y="219"/>
                  </a:lnTo>
                  <a:lnTo>
                    <a:pt x="1530" y="216"/>
                  </a:lnTo>
                  <a:close/>
                  <a:moveTo>
                    <a:pt x="1531" y="0"/>
                  </a:moveTo>
                  <a:lnTo>
                    <a:pt x="1631" y="3"/>
                  </a:lnTo>
                  <a:lnTo>
                    <a:pt x="1729" y="13"/>
                  </a:lnTo>
                  <a:lnTo>
                    <a:pt x="1827" y="29"/>
                  </a:lnTo>
                  <a:lnTo>
                    <a:pt x="1922" y="50"/>
                  </a:lnTo>
                  <a:lnTo>
                    <a:pt x="2014" y="78"/>
                  </a:lnTo>
                  <a:lnTo>
                    <a:pt x="2104" y="112"/>
                  </a:lnTo>
                  <a:lnTo>
                    <a:pt x="2191" y="150"/>
                  </a:lnTo>
                  <a:lnTo>
                    <a:pt x="2275" y="194"/>
                  </a:lnTo>
                  <a:lnTo>
                    <a:pt x="2356" y="243"/>
                  </a:lnTo>
                  <a:lnTo>
                    <a:pt x="2435" y="296"/>
                  </a:lnTo>
                  <a:lnTo>
                    <a:pt x="2509" y="354"/>
                  </a:lnTo>
                  <a:lnTo>
                    <a:pt x="2579" y="417"/>
                  </a:lnTo>
                  <a:lnTo>
                    <a:pt x="2645" y="483"/>
                  </a:lnTo>
                  <a:lnTo>
                    <a:pt x="2708" y="553"/>
                  </a:lnTo>
                  <a:lnTo>
                    <a:pt x="2766" y="628"/>
                  </a:lnTo>
                  <a:lnTo>
                    <a:pt x="2819" y="706"/>
                  </a:lnTo>
                  <a:lnTo>
                    <a:pt x="2868" y="787"/>
                  </a:lnTo>
                  <a:lnTo>
                    <a:pt x="2912" y="872"/>
                  </a:lnTo>
                  <a:lnTo>
                    <a:pt x="2950" y="959"/>
                  </a:lnTo>
                  <a:lnTo>
                    <a:pt x="2984" y="1049"/>
                  </a:lnTo>
                  <a:lnTo>
                    <a:pt x="3011" y="1142"/>
                  </a:lnTo>
                  <a:lnTo>
                    <a:pt x="3033" y="1237"/>
                  </a:lnTo>
                  <a:lnTo>
                    <a:pt x="3049" y="1334"/>
                  </a:lnTo>
                  <a:lnTo>
                    <a:pt x="3058" y="1432"/>
                  </a:lnTo>
                  <a:lnTo>
                    <a:pt x="3061" y="1533"/>
                  </a:lnTo>
                  <a:lnTo>
                    <a:pt x="3058" y="1637"/>
                  </a:lnTo>
                  <a:lnTo>
                    <a:pt x="3048" y="1740"/>
                  </a:lnTo>
                  <a:lnTo>
                    <a:pt x="3031" y="1839"/>
                  </a:lnTo>
                  <a:lnTo>
                    <a:pt x="3008" y="1938"/>
                  </a:lnTo>
                  <a:lnTo>
                    <a:pt x="2978" y="2033"/>
                  </a:lnTo>
                  <a:lnTo>
                    <a:pt x="2943" y="2125"/>
                  </a:lnTo>
                  <a:lnTo>
                    <a:pt x="2902" y="2214"/>
                  </a:lnTo>
                  <a:lnTo>
                    <a:pt x="2856" y="2301"/>
                  </a:lnTo>
                  <a:lnTo>
                    <a:pt x="2804" y="2384"/>
                  </a:lnTo>
                  <a:lnTo>
                    <a:pt x="2748" y="2463"/>
                  </a:lnTo>
                  <a:lnTo>
                    <a:pt x="2686" y="2539"/>
                  </a:lnTo>
                  <a:lnTo>
                    <a:pt x="3558" y="3412"/>
                  </a:lnTo>
                  <a:lnTo>
                    <a:pt x="3573" y="3432"/>
                  </a:lnTo>
                  <a:lnTo>
                    <a:pt x="3584" y="3454"/>
                  </a:lnTo>
                  <a:lnTo>
                    <a:pt x="3589" y="3477"/>
                  </a:lnTo>
                  <a:lnTo>
                    <a:pt x="3589" y="3500"/>
                  </a:lnTo>
                  <a:lnTo>
                    <a:pt x="3584" y="3523"/>
                  </a:lnTo>
                  <a:lnTo>
                    <a:pt x="3573" y="3545"/>
                  </a:lnTo>
                  <a:lnTo>
                    <a:pt x="3558" y="3564"/>
                  </a:lnTo>
                  <a:lnTo>
                    <a:pt x="3542" y="3579"/>
                  </a:lnTo>
                  <a:lnTo>
                    <a:pt x="3523" y="3589"/>
                  </a:lnTo>
                  <a:lnTo>
                    <a:pt x="3504" y="3594"/>
                  </a:lnTo>
                  <a:lnTo>
                    <a:pt x="3483" y="3596"/>
                  </a:lnTo>
                  <a:lnTo>
                    <a:pt x="3463" y="3594"/>
                  </a:lnTo>
                  <a:lnTo>
                    <a:pt x="3442" y="3587"/>
                  </a:lnTo>
                  <a:lnTo>
                    <a:pt x="3424" y="3578"/>
                  </a:lnTo>
                  <a:lnTo>
                    <a:pt x="3407" y="3564"/>
                  </a:lnTo>
                  <a:lnTo>
                    <a:pt x="2535" y="2690"/>
                  </a:lnTo>
                  <a:lnTo>
                    <a:pt x="2460" y="2752"/>
                  </a:lnTo>
                  <a:lnTo>
                    <a:pt x="2380" y="2809"/>
                  </a:lnTo>
                  <a:lnTo>
                    <a:pt x="2297" y="2860"/>
                  </a:lnTo>
                  <a:lnTo>
                    <a:pt x="2211" y="2907"/>
                  </a:lnTo>
                  <a:lnTo>
                    <a:pt x="2121" y="2948"/>
                  </a:lnTo>
                  <a:lnTo>
                    <a:pt x="2030" y="2983"/>
                  </a:lnTo>
                  <a:lnTo>
                    <a:pt x="1934" y="3012"/>
                  </a:lnTo>
                  <a:lnTo>
                    <a:pt x="1836" y="3036"/>
                  </a:lnTo>
                  <a:lnTo>
                    <a:pt x="1736" y="3053"/>
                  </a:lnTo>
                  <a:lnTo>
                    <a:pt x="1634" y="3063"/>
                  </a:lnTo>
                  <a:lnTo>
                    <a:pt x="1531" y="3067"/>
                  </a:lnTo>
                  <a:lnTo>
                    <a:pt x="1430" y="3064"/>
                  </a:lnTo>
                  <a:lnTo>
                    <a:pt x="1331" y="3054"/>
                  </a:lnTo>
                  <a:lnTo>
                    <a:pt x="1235" y="3037"/>
                  </a:lnTo>
                  <a:lnTo>
                    <a:pt x="1140" y="3016"/>
                  </a:lnTo>
                  <a:lnTo>
                    <a:pt x="1047" y="2988"/>
                  </a:lnTo>
                  <a:lnTo>
                    <a:pt x="958" y="2955"/>
                  </a:lnTo>
                  <a:lnTo>
                    <a:pt x="870" y="2916"/>
                  </a:lnTo>
                  <a:lnTo>
                    <a:pt x="786" y="2872"/>
                  </a:lnTo>
                  <a:lnTo>
                    <a:pt x="705" y="2824"/>
                  </a:lnTo>
                  <a:lnTo>
                    <a:pt x="627" y="2771"/>
                  </a:lnTo>
                  <a:lnTo>
                    <a:pt x="552" y="2712"/>
                  </a:lnTo>
                  <a:lnTo>
                    <a:pt x="483" y="2649"/>
                  </a:lnTo>
                  <a:lnTo>
                    <a:pt x="416" y="2583"/>
                  </a:lnTo>
                  <a:lnTo>
                    <a:pt x="354" y="2513"/>
                  </a:lnTo>
                  <a:lnTo>
                    <a:pt x="296" y="2438"/>
                  </a:lnTo>
                  <a:lnTo>
                    <a:pt x="242" y="2361"/>
                  </a:lnTo>
                  <a:lnTo>
                    <a:pt x="193" y="2279"/>
                  </a:lnTo>
                  <a:lnTo>
                    <a:pt x="150" y="2195"/>
                  </a:lnTo>
                  <a:lnTo>
                    <a:pt x="111" y="2107"/>
                  </a:lnTo>
                  <a:lnTo>
                    <a:pt x="78" y="2017"/>
                  </a:lnTo>
                  <a:lnTo>
                    <a:pt x="50" y="1924"/>
                  </a:lnTo>
                  <a:lnTo>
                    <a:pt x="28" y="1829"/>
                  </a:lnTo>
                  <a:lnTo>
                    <a:pt x="12" y="1733"/>
                  </a:lnTo>
                  <a:lnTo>
                    <a:pt x="3" y="1634"/>
                  </a:lnTo>
                  <a:lnTo>
                    <a:pt x="0" y="1533"/>
                  </a:lnTo>
                  <a:lnTo>
                    <a:pt x="3" y="1432"/>
                  </a:lnTo>
                  <a:lnTo>
                    <a:pt x="12" y="1334"/>
                  </a:lnTo>
                  <a:lnTo>
                    <a:pt x="28" y="1237"/>
                  </a:lnTo>
                  <a:lnTo>
                    <a:pt x="50" y="1142"/>
                  </a:lnTo>
                  <a:lnTo>
                    <a:pt x="78" y="1050"/>
                  </a:lnTo>
                  <a:lnTo>
                    <a:pt x="111" y="959"/>
                  </a:lnTo>
                  <a:lnTo>
                    <a:pt x="150" y="872"/>
                  </a:lnTo>
                  <a:lnTo>
                    <a:pt x="193" y="787"/>
                  </a:lnTo>
                  <a:lnTo>
                    <a:pt x="241" y="706"/>
                  </a:lnTo>
                  <a:lnTo>
                    <a:pt x="295" y="629"/>
                  </a:lnTo>
                  <a:lnTo>
                    <a:pt x="353" y="555"/>
                  </a:lnTo>
                  <a:lnTo>
                    <a:pt x="416" y="483"/>
                  </a:lnTo>
                  <a:lnTo>
                    <a:pt x="483" y="417"/>
                  </a:lnTo>
                  <a:lnTo>
                    <a:pt x="552" y="354"/>
                  </a:lnTo>
                  <a:lnTo>
                    <a:pt x="627" y="296"/>
                  </a:lnTo>
                  <a:lnTo>
                    <a:pt x="704" y="243"/>
                  </a:lnTo>
                  <a:lnTo>
                    <a:pt x="786" y="194"/>
                  </a:lnTo>
                  <a:lnTo>
                    <a:pt x="870" y="150"/>
                  </a:lnTo>
                  <a:lnTo>
                    <a:pt x="958" y="112"/>
                  </a:lnTo>
                  <a:lnTo>
                    <a:pt x="1047" y="78"/>
                  </a:lnTo>
                  <a:lnTo>
                    <a:pt x="1140" y="50"/>
                  </a:lnTo>
                  <a:lnTo>
                    <a:pt x="1235" y="29"/>
                  </a:lnTo>
                  <a:lnTo>
                    <a:pt x="1331" y="13"/>
                  </a:lnTo>
                  <a:lnTo>
                    <a:pt x="1430" y="3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91D93582-F858-CAE5-A936-A7DA317EBD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9984" y="1273653"/>
              <a:ext cx="228886" cy="217921"/>
            </a:xfrm>
            <a:custGeom>
              <a:avLst/>
              <a:gdLst>
                <a:gd name="T0" fmla="*/ 1265 w 3338"/>
                <a:gd name="T1" fmla="*/ 1121 h 3185"/>
                <a:gd name="T2" fmla="*/ 1244 w 3338"/>
                <a:gd name="T3" fmla="*/ 1149 h 3185"/>
                <a:gd name="T4" fmla="*/ 1214 w 3338"/>
                <a:gd name="T5" fmla="*/ 1167 h 3185"/>
                <a:gd name="T6" fmla="*/ 293 w 3338"/>
                <a:gd name="T7" fmla="*/ 1306 h 3185"/>
                <a:gd name="T8" fmla="*/ 962 w 3338"/>
                <a:gd name="T9" fmla="*/ 1958 h 3185"/>
                <a:gd name="T10" fmla="*/ 975 w 3338"/>
                <a:gd name="T11" fmla="*/ 2000 h 3185"/>
                <a:gd name="T12" fmla="*/ 823 w 3338"/>
                <a:gd name="T13" fmla="*/ 2923 h 3185"/>
                <a:gd name="T14" fmla="*/ 1651 w 3338"/>
                <a:gd name="T15" fmla="*/ 2487 h 3185"/>
                <a:gd name="T16" fmla="*/ 1695 w 3338"/>
                <a:gd name="T17" fmla="*/ 2487 h 3185"/>
                <a:gd name="T18" fmla="*/ 2525 w 3338"/>
                <a:gd name="T19" fmla="*/ 2918 h 3185"/>
                <a:gd name="T20" fmla="*/ 2367 w 3338"/>
                <a:gd name="T21" fmla="*/ 2001 h 3185"/>
                <a:gd name="T22" fmla="*/ 2374 w 3338"/>
                <a:gd name="T23" fmla="*/ 1966 h 3185"/>
                <a:gd name="T24" fmla="*/ 2395 w 3338"/>
                <a:gd name="T25" fmla="*/ 1937 h 3185"/>
                <a:gd name="T26" fmla="*/ 2144 w 3338"/>
                <a:gd name="T27" fmla="*/ 1169 h 3185"/>
                <a:gd name="T28" fmla="*/ 2102 w 3338"/>
                <a:gd name="T29" fmla="*/ 1152 h 3185"/>
                <a:gd name="T30" fmla="*/ 2074 w 3338"/>
                <a:gd name="T31" fmla="*/ 1119 h 3185"/>
                <a:gd name="T32" fmla="*/ 1666 w 3338"/>
                <a:gd name="T33" fmla="*/ 0 h 3185"/>
                <a:gd name="T34" fmla="*/ 1705 w 3338"/>
                <a:gd name="T35" fmla="*/ 9 h 3185"/>
                <a:gd name="T36" fmla="*/ 1738 w 3338"/>
                <a:gd name="T37" fmla="*/ 33 h 3185"/>
                <a:gd name="T38" fmla="*/ 2218 w 3338"/>
                <a:gd name="T39" fmla="*/ 992 h 3185"/>
                <a:gd name="T40" fmla="*/ 3279 w 3338"/>
                <a:gd name="T41" fmla="*/ 1146 h 3185"/>
                <a:gd name="T42" fmla="*/ 3313 w 3338"/>
                <a:gd name="T43" fmla="*/ 1168 h 3185"/>
                <a:gd name="T44" fmla="*/ 3334 w 3338"/>
                <a:gd name="T45" fmla="*/ 1204 h 3185"/>
                <a:gd name="T46" fmla="*/ 3337 w 3338"/>
                <a:gd name="T47" fmla="*/ 1244 h 3185"/>
                <a:gd name="T48" fmla="*/ 3323 w 3338"/>
                <a:gd name="T49" fmla="*/ 1283 h 3185"/>
                <a:gd name="T50" fmla="*/ 2558 w 3338"/>
                <a:gd name="T51" fmla="*/ 2035 h 3185"/>
                <a:gd name="T52" fmla="*/ 2740 w 3338"/>
                <a:gd name="T53" fmla="*/ 3076 h 3185"/>
                <a:gd name="T54" fmla="*/ 2739 w 3338"/>
                <a:gd name="T55" fmla="*/ 3107 h 3185"/>
                <a:gd name="T56" fmla="*/ 2721 w 3338"/>
                <a:gd name="T57" fmla="*/ 3143 h 3185"/>
                <a:gd name="T58" fmla="*/ 2689 w 3338"/>
                <a:gd name="T59" fmla="*/ 3169 h 3185"/>
                <a:gd name="T60" fmla="*/ 2649 w 3338"/>
                <a:gd name="T61" fmla="*/ 3179 h 3185"/>
                <a:gd name="T62" fmla="*/ 2606 w 3338"/>
                <a:gd name="T63" fmla="*/ 3169 h 3185"/>
                <a:gd name="T64" fmla="*/ 744 w 3338"/>
                <a:gd name="T65" fmla="*/ 3174 h 3185"/>
                <a:gd name="T66" fmla="*/ 700 w 3338"/>
                <a:gd name="T67" fmla="*/ 3185 h 3185"/>
                <a:gd name="T68" fmla="*/ 663 w 3338"/>
                <a:gd name="T69" fmla="*/ 3177 h 3185"/>
                <a:gd name="T70" fmla="*/ 631 w 3338"/>
                <a:gd name="T71" fmla="*/ 3153 h 3185"/>
                <a:gd name="T72" fmla="*/ 611 w 3338"/>
                <a:gd name="T73" fmla="*/ 3117 h 3185"/>
                <a:gd name="T74" fmla="*/ 609 w 3338"/>
                <a:gd name="T75" fmla="*/ 3077 h 3185"/>
                <a:gd name="T76" fmla="*/ 28 w 3338"/>
                <a:gd name="T77" fmla="*/ 1308 h 3185"/>
                <a:gd name="T78" fmla="*/ 6 w 3338"/>
                <a:gd name="T79" fmla="*/ 1274 h 3185"/>
                <a:gd name="T80" fmla="*/ 0 w 3338"/>
                <a:gd name="T81" fmla="*/ 1234 h 3185"/>
                <a:gd name="T82" fmla="*/ 13 w 3338"/>
                <a:gd name="T83" fmla="*/ 1195 h 3185"/>
                <a:gd name="T84" fmla="*/ 40 w 3338"/>
                <a:gd name="T85" fmla="*/ 1165 h 3185"/>
                <a:gd name="T86" fmla="*/ 79 w 3338"/>
                <a:gd name="T87" fmla="*/ 1151 h 3185"/>
                <a:gd name="T88" fmla="*/ 1583 w 3338"/>
                <a:gd name="T89" fmla="*/ 52 h 3185"/>
                <a:gd name="T90" fmla="*/ 1609 w 3338"/>
                <a:gd name="T91" fmla="*/ 19 h 3185"/>
                <a:gd name="T92" fmla="*/ 1646 w 3338"/>
                <a:gd name="T93" fmla="*/ 2 h 3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38" h="3185">
                  <a:moveTo>
                    <a:pt x="1667" y="301"/>
                  </a:moveTo>
                  <a:lnTo>
                    <a:pt x="1265" y="1121"/>
                  </a:lnTo>
                  <a:lnTo>
                    <a:pt x="1256" y="1136"/>
                  </a:lnTo>
                  <a:lnTo>
                    <a:pt x="1244" y="1149"/>
                  </a:lnTo>
                  <a:lnTo>
                    <a:pt x="1230" y="1159"/>
                  </a:lnTo>
                  <a:lnTo>
                    <a:pt x="1214" y="1167"/>
                  </a:lnTo>
                  <a:lnTo>
                    <a:pt x="1196" y="1171"/>
                  </a:lnTo>
                  <a:lnTo>
                    <a:pt x="293" y="1306"/>
                  </a:lnTo>
                  <a:lnTo>
                    <a:pt x="947" y="1941"/>
                  </a:lnTo>
                  <a:lnTo>
                    <a:pt x="962" y="1958"/>
                  </a:lnTo>
                  <a:lnTo>
                    <a:pt x="971" y="1978"/>
                  </a:lnTo>
                  <a:lnTo>
                    <a:pt x="975" y="2000"/>
                  </a:lnTo>
                  <a:lnTo>
                    <a:pt x="974" y="2022"/>
                  </a:lnTo>
                  <a:lnTo>
                    <a:pt x="823" y="2923"/>
                  </a:lnTo>
                  <a:lnTo>
                    <a:pt x="1630" y="2495"/>
                  </a:lnTo>
                  <a:lnTo>
                    <a:pt x="1651" y="2487"/>
                  </a:lnTo>
                  <a:lnTo>
                    <a:pt x="1673" y="2485"/>
                  </a:lnTo>
                  <a:lnTo>
                    <a:pt x="1695" y="2487"/>
                  </a:lnTo>
                  <a:lnTo>
                    <a:pt x="1716" y="2495"/>
                  </a:lnTo>
                  <a:lnTo>
                    <a:pt x="2525" y="2918"/>
                  </a:lnTo>
                  <a:lnTo>
                    <a:pt x="2368" y="2019"/>
                  </a:lnTo>
                  <a:lnTo>
                    <a:pt x="2367" y="2001"/>
                  </a:lnTo>
                  <a:lnTo>
                    <a:pt x="2369" y="1983"/>
                  </a:lnTo>
                  <a:lnTo>
                    <a:pt x="2374" y="1966"/>
                  </a:lnTo>
                  <a:lnTo>
                    <a:pt x="2384" y="1950"/>
                  </a:lnTo>
                  <a:lnTo>
                    <a:pt x="2395" y="1937"/>
                  </a:lnTo>
                  <a:lnTo>
                    <a:pt x="3047" y="1298"/>
                  </a:lnTo>
                  <a:lnTo>
                    <a:pt x="2144" y="1169"/>
                  </a:lnTo>
                  <a:lnTo>
                    <a:pt x="2121" y="1163"/>
                  </a:lnTo>
                  <a:lnTo>
                    <a:pt x="2102" y="1152"/>
                  </a:lnTo>
                  <a:lnTo>
                    <a:pt x="2086" y="1137"/>
                  </a:lnTo>
                  <a:lnTo>
                    <a:pt x="2074" y="1119"/>
                  </a:lnTo>
                  <a:lnTo>
                    <a:pt x="1667" y="301"/>
                  </a:lnTo>
                  <a:close/>
                  <a:moveTo>
                    <a:pt x="1666" y="0"/>
                  </a:moveTo>
                  <a:lnTo>
                    <a:pt x="1686" y="2"/>
                  </a:lnTo>
                  <a:lnTo>
                    <a:pt x="1705" y="9"/>
                  </a:lnTo>
                  <a:lnTo>
                    <a:pt x="1723" y="19"/>
                  </a:lnTo>
                  <a:lnTo>
                    <a:pt x="1738" y="33"/>
                  </a:lnTo>
                  <a:lnTo>
                    <a:pt x="1749" y="52"/>
                  </a:lnTo>
                  <a:lnTo>
                    <a:pt x="2218" y="992"/>
                  </a:lnTo>
                  <a:lnTo>
                    <a:pt x="3259" y="1141"/>
                  </a:lnTo>
                  <a:lnTo>
                    <a:pt x="3279" y="1146"/>
                  </a:lnTo>
                  <a:lnTo>
                    <a:pt x="3297" y="1155"/>
                  </a:lnTo>
                  <a:lnTo>
                    <a:pt x="3313" y="1168"/>
                  </a:lnTo>
                  <a:lnTo>
                    <a:pt x="3325" y="1184"/>
                  </a:lnTo>
                  <a:lnTo>
                    <a:pt x="3334" y="1204"/>
                  </a:lnTo>
                  <a:lnTo>
                    <a:pt x="3338" y="1224"/>
                  </a:lnTo>
                  <a:lnTo>
                    <a:pt x="3337" y="1244"/>
                  </a:lnTo>
                  <a:lnTo>
                    <a:pt x="3332" y="1264"/>
                  </a:lnTo>
                  <a:lnTo>
                    <a:pt x="3323" y="1283"/>
                  </a:lnTo>
                  <a:lnTo>
                    <a:pt x="3309" y="1299"/>
                  </a:lnTo>
                  <a:lnTo>
                    <a:pt x="2558" y="2035"/>
                  </a:lnTo>
                  <a:lnTo>
                    <a:pt x="2738" y="3065"/>
                  </a:lnTo>
                  <a:lnTo>
                    <a:pt x="2740" y="3076"/>
                  </a:lnTo>
                  <a:lnTo>
                    <a:pt x="2741" y="3086"/>
                  </a:lnTo>
                  <a:lnTo>
                    <a:pt x="2739" y="3107"/>
                  </a:lnTo>
                  <a:lnTo>
                    <a:pt x="2732" y="3126"/>
                  </a:lnTo>
                  <a:lnTo>
                    <a:pt x="2721" y="3143"/>
                  </a:lnTo>
                  <a:lnTo>
                    <a:pt x="2706" y="3159"/>
                  </a:lnTo>
                  <a:lnTo>
                    <a:pt x="2689" y="3169"/>
                  </a:lnTo>
                  <a:lnTo>
                    <a:pt x="2670" y="3176"/>
                  </a:lnTo>
                  <a:lnTo>
                    <a:pt x="2649" y="3179"/>
                  </a:lnTo>
                  <a:lnTo>
                    <a:pt x="2626" y="3176"/>
                  </a:lnTo>
                  <a:lnTo>
                    <a:pt x="2606" y="3169"/>
                  </a:lnTo>
                  <a:lnTo>
                    <a:pt x="1673" y="2681"/>
                  </a:lnTo>
                  <a:lnTo>
                    <a:pt x="744" y="3174"/>
                  </a:lnTo>
                  <a:lnTo>
                    <a:pt x="723" y="3182"/>
                  </a:lnTo>
                  <a:lnTo>
                    <a:pt x="700" y="3185"/>
                  </a:lnTo>
                  <a:lnTo>
                    <a:pt x="681" y="3183"/>
                  </a:lnTo>
                  <a:lnTo>
                    <a:pt x="663" y="3177"/>
                  </a:lnTo>
                  <a:lnTo>
                    <a:pt x="647" y="3167"/>
                  </a:lnTo>
                  <a:lnTo>
                    <a:pt x="631" y="3153"/>
                  </a:lnTo>
                  <a:lnTo>
                    <a:pt x="619" y="3136"/>
                  </a:lnTo>
                  <a:lnTo>
                    <a:pt x="611" y="3117"/>
                  </a:lnTo>
                  <a:lnTo>
                    <a:pt x="608" y="3097"/>
                  </a:lnTo>
                  <a:lnTo>
                    <a:pt x="609" y="3077"/>
                  </a:lnTo>
                  <a:lnTo>
                    <a:pt x="784" y="2040"/>
                  </a:lnTo>
                  <a:lnTo>
                    <a:pt x="28" y="1308"/>
                  </a:lnTo>
                  <a:lnTo>
                    <a:pt x="15" y="1293"/>
                  </a:lnTo>
                  <a:lnTo>
                    <a:pt x="6" y="1274"/>
                  </a:lnTo>
                  <a:lnTo>
                    <a:pt x="1" y="1254"/>
                  </a:lnTo>
                  <a:lnTo>
                    <a:pt x="0" y="1234"/>
                  </a:lnTo>
                  <a:lnTo>
                    <a:pt x="4" y="1214"/>
                  </a:lnTo>
                  <a:lnTo>
                    <a:pt x="13" y="1195"/>
                  </a:lnTo>
                  <a:lnTo>
                    <a:pt x="25" y="1178"/>
                  </a:lnTo>
                  <a:lnTo>
                    <a:pt x="40" y="1165"/>
                  </a:lnTo>
                  <a:lnTo>
                    <a:pt x="59" y="1156"/>
                  </a:lnTo>
                  <a:lnTo>
                    <a:pt x="79" y="1151"/>
                  </a:lnTo>
                  <a:lnTo>
                    <a:pt x="1120" y="996"/>
                  </a:lnTo>
                  <a:lnTo>
                    <a:pt x="1583" y="52"/>
                  </a:lnTo>
                  <a:lnTo>
                    <a:pt x="1594" y="34"/>
                  </a:lnTo>
                  <a:lnTo>
                    <a:pt x="1609" y="19"/>
                  </a:lnTo>
                  <a:lnTo>
                    <a:pt x="1626" y="9"/>
                  </a:lnTo>
                  <a:lnTo>
                    <a:pt x="1646" y="2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4489ECD-8544-A534-8F31-4756F30D17B1}"/>
                </a:ext>
              </a:extLst>
            </p:cNvPr>
            <p:cNvSpPr txBox="1"/>
            <p:nvPr/>
          </p:nvSpPr>
          <p:spPr>
            <a:xfrm>
              <a:off x="2577748" y="1228724"/>
              <a:ext cx="2195281" cy="307777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https://www.google.com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AE66A9B-9CC1-D8F2-2D3B-D916CF3F1F8A}"/>
              </a:ext>
            </a:extLst>
          </p:cNvPr>
          <p:cNvSpPr txBox="1"/>
          <p:nvPr/>
        </p:nvSpPr>
        <p:spPr>
          <a:xfrm>
            <a:off x="2478364" y="2951864"/>
            <a:ext cx="3256020" cy="523220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ExtraBold" panose="020B0600000101010101" pitchFamily="34" charset="-127"/>
                <a:ea typeface="나눔스퀘어 Light" panose="020B0600000101010101"/>
              </a:rPr>
              <a:t>  </a:t>
            </a:r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ExtraBold" panose="020B0600000101010101" pitchFamily="34" charset="-127"/>
                <a:ea typeface="나눔스퀘어 Light" panose="020B0600000101010101"/>
              </a:rPr>
              <a:t>기대효과 및 느낀 점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007E8DB9-E0CD-1C55-8770-91B44945B478}"/>
              </a:ext>
            </a:extLst>
          </p:cNvPr>
          <p:cNvCxnSpPr>
            <a:cxnSpLocks/>
          </p:cNvCxnSpPr>
          <p:nvPr/>
        </p:nvCxnSpPr>
        <p:spPr>
          <a:xfrm>
            <a:off x="2478524" y="3084068"/>
            <a:ext cx="0" cy="258811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19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65D07F02-C311-4B5C-991D-CCED81ABA5A5}"/>
              </a:ext>
            </a:extLst>
          </p:cNvPr>
          <p:cNvGrpSpPr/>
          <p:nvPr/>
        </p:nvGrpSpPr>
        <p:grpSpPr>
          <a:xfrm>
            <a:off x="0" y="6341226"/>
            <a:ext cx="12191998" cy="516774"/>
            <a:chOff x="0" y="6341226"/>
            <a:chExt cx="12191998" cy="516774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F325D829-52C7-45DA-98FD-158FCB585B01}"/>
                </a:ext>
              </a:extLst>
            </p:cNvPr>
            <p:cNvGrpSpPr/>
            <p:nvPr/>
          </p:nvGrpSpPr>
          <p:grpSpPr>
            <a:xfrm>
              <a:off x="0" y="6341226"/>
              <a:ext cx="12191998" cy="516774"/>
              <a:chOff x="0" y="6341226"/>
              <a:chExt cx="12191998" cy="51677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0A8DED45-84B6-4746-9163-8ABD1E26487B}"/>
                  </a:ext>
                </a:extLst>
              </p:cNvPr>
              <p:cNvSpPr/>
              <p:nvPr/>
            </p:nvSpPr>
            <p:spPr>
              <a:xfrm>
                <a:off x="0" y="6341226"/>
                <a:ext cx="516774" cy="516774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Freeform 6">
                <a:extLst>
                  <a:ext uri="{FF2B5EF4-FFF2-40B4-BE49-F238E27FC236}">
                    <a16:creationId xmlns:a16="http://schemas.microsoft.com/office/drawing/2014/main" id="{91CECFD1-7C7D-4C49-96CC-A2DDF8E883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705" y="6466842"/>
                <a:ext cx="265545" cy="265543"/>
              </a:xfrm>
              <a:custGeom>
                <a:avLst/>
                <a:gdLst>
                  <a:gd name="T0" fmla="*/ 2867 w 6144"/>
                  <a:gd name="T1" fmla="*/ 3277 h 6144"/>
                  <a:gd name="T2" fmla="*/ 6144 w 6144"/>
                  <a:gd name="T3" fmla="*/ 3277 h 6144"/>
                  <a:gd name="T4" fmla="*/ 6144 w 6144"/>
                  <a:gd name="T5" fmla="*/ 6144 h 6144"/>
                  <a:gd name="T6" fmla="*/ 2867 w 6144"/>
                  <a:gd name="T7" fmla="*/ 5682 h 6144"/>
                  <a:gd name="T8" fmla="*/ 2867 w 6144"/>
                  <a:gd name="T9" fmla="*/ 3277 h 6144"/>
                  <a:gd name="T10" fmla="*/ 2 w 6144"/>
                  <a:gd name="T11" fmla="*/ 3277 h 6144"/>
                  <a:gd name="T12" fmla="*/ 2458 w 6144"/>
                  <a:gd name="T13" fmla="*/ 3277 h 6144"/>
                  <a:gd name="T14" fmla="*/ 2458 w 6144"/>
                  <a:gd name="T15" fmla="*/ 5630 h 6144"/>
                  <a:gd name="T16" fmla="*/ 2 w 6144"/>
                  <a:gd name="T17" fmla="*/ 5295 h 6144"/>
                  <a:gd name="T18" fmla="*/ 2 w 6144"/>
                  <a:gd name="T19" fmla="*/ 3277 h 6144"/>
                  <a:gd name="T20" fmla="*/ 2458 w 6144"/>
                  <a:gd name="T21" fmla="*/ 536 h 6144"/>
                  <a:gd name="T22" fmla="*/ 2458 w 6144"/>
                  <a:gd name="T23" fmla="*/ 2867 h 6144"/>
                  <a:gd name="T24" fmla="*/ 2 w 6144"/>
                  <a:gd name="T25" fmla="*/ 2867 h 6144"/>
                  <a:gd name="T26" fmla="*/ 0 w 6144"/>
                  <a:gd name="T27" fmla="*/ 869 h 6144"/>
                  <a:gd name="T28" fmla="*/ 2458 w 6144"/>
                  <a:gd name="T29" fmla="*/ 536 h 6144"/>
                  <a:gd name="T30" fmla="*/ 6144 w 6144"/>
                  <a:gd name="T31" fmla="*/ 0 h 6144"/>
                  <a:gd name="T32" fmla="*/ 6144 w 6144"/>
                  <a:gd name="T33" fmla="*/ 2867 h 6144"/>
                  <a:gd name="T34" fmla="*/ 2867 w 6144"/>
                  <a:gd name="T35" fmla="*/ 2867 h 6144"/>
                  <a:gd name="T36" fmla="*/ 2867 w 6144"/>
                  <a:gd name="T37" fmla="*/ 477 h 6144"/>
                  <a:gd name="T38" fmla="*/ 6144 w 6144"/>
                  <a:gd name="T39" fmla="*/ 0 h 6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44" h="6144">
                    <a:moveTo>
                      <a:pt x="2867" y="3277"/>
                    </a:moveTo>
                    <a:lnTo>
                      <a:pt x="6144" y="3277"/>
                    </a:lnTo>
                    <a:lnTo>
                      <a:pt x="6144" y="6144"/>
                    </a:lnTo>
                    <a:lnTo>
                      <a:pt x="2867" y="5682"/>
                    </a:lnTo>
                    <a:lnTo>
                      <a:pt x="2867" y="3277"/>
                    </a:lnTo>
                    <a:close/>
                    <a:moveTo>
                      <a:pt x="2" y="3277"/>
                    </a:moveTo>
                    <a:lnTo>
                      <a:pt x="2458" y="3277"/>
                    </a:lnTo>
                    <a:lnTo>
                      <a:pt x="2458" y="5630"/>
                    </a:lnTo>
                    <a:lnTo>
                      <a:pt x="2" y="5295"/>
                    </a:lnTo>
                    <a:lnTo>
                      <a:pt x="2" y="3277"/>
                    </a:lnTo>
                    <a:close/>
                    <a:moveTo>
                      <a:pt x="2458" y="536"/>
                    </a:moveTo>
                    <a:lnTo>
                      <a:pt x="2458" y="2867"/>
                    </a:lnTo>
                    <a:lnTo>
                      <a:pt x="2" y="2867"/>
                    </a:lnTo>
                    <a:lnTo>
                      <a:pt x="0" y="869"/>
                    </a:lnTo>
                    <a:lnTo>
                      <a:pt x="2458" y="536"/>
                    </a:lnTo>
                    <a:close/>
                    <a:moveTo>
                      <a:pt x="6144" y="0"/>
                    </a:moveTo>
                    <a:lnTo>
                      <a:pt x="6144" y="2867"/>
                    </a:lnTo>
                    <a:lnTo>
                      <a:pt x="2867" y="2867"/>
                    </a:lnTo>
                    <a:lnTo>
                      <a:pt x="2867" y="477"/>
                    </a:lnTo>
                    <a:lnTo>
                      <a:pt x="6144" y="0"/>
                    </a:ln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863E236A-8AC9-4888-B922-D579BACAB694}"/>
                  </a:ext>
                </a:extLst>
              </p:cNvPr>
              <p:cNvSpPr/>
              <p:nvPr/>
            </p:nvSpPr>
            <p:spPr>
              <a:xfrm>
                <a:off x="516774" y="6341226"/>
                <a:ext cx="3605646" cy="516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0B40CFA3-472E-44CE-A289-1A72B4BFC041}"/>
                  </a:ext>
                </a:extLst>
              </p:cNvPr>
              <p:cNvSpPr/>
              <p:nvPr/>
            </p:nvSpPr>
            <p:spPr>
              <a:xfrm>
                <a:off x="4122419" y="6341226"/>
                <a:ext cx="8069579" cy="516774"/>
              </a:xfrm>
              <a:prstGeom prst="rect">
                <a:avLst/>
              </a:prstGeom>
              <a:solidFill>
                <a:srgbClr val="2424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7FB40E4-B8AB-4B19-8F59-C1A35860C3FA}"/>
                </a:ext>
              </a:extLst>
            </p:cNvPr>
            <p:cNvSpPr txBox="1"/>
            <p:nvPr/>
          </p:nvSpPr>
          <p:spPr>
            <a:xfrm>
              <a:off x="927790" y="6445724"/>
              <a:ext cx="1848583" cy="307777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기대효과 및 추후 발전방향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CDCC721-A5DF-41DF-8C3E-DBA4D50B973C}"/>
                </a:ext>
              </a:extLst>
            </p:cNvPr>
            <p:cNvSpPr txBox="1"/>
            <p:nvPr/>
          </p:nvSpPr>
          <p:spPr>
            <a:xfrm>
              <a:off x="11247898" y="6368779"/>
              <a:ext cx="922047" cy="461665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오후 </a:t>
              </a:r>
              <a:r>
                <a:rPr lang="en-US" altLang="ko-KR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14 : 17</a:t>
              </a:r>
            </a:p>
            <a:p>
              <a:pPr algn="r"/>
              <a:r>
                <a:rPr lang="en-US" altLang="ko-KR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2022 – 08- 19</a:t>
              </a:r>
              <a:endParaRPr lang="ko-KR" altLang="en-US" sz="1200" spc="-150" dirty="0">
                <a:solidFill>
                  <a:schemeClr val="bg1">
                    <a:lumMod val="9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6B2634FF-EC56-2C60-EFE6-2B2C5D189F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7267932"/>
              </p:ext>
            </p:extLst>
          </p:nvPr>
        </p:nvGraphicFramePr>
        <p:xfrm>
          <a:off x="-397112" y="1123067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97F4F32-48AE-4290-F61E-8BB1823A7D01}"/>
              </a:ext>
            </a:extLst>
          </p:cNvPr>
          <p:cNvSpPr txBox="1"/>
          <p:nvPr/>
        </p:nvSpPr>
        <p:spPr>
          <a:xfrm>
            <a:off x="2794904" y="1673488"/>
            <a:ext cx="1374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기대 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C1AE9-5AB2-6D2A-DDF9-5136A43D51AD}"/>
              </a:ext>
            </a:extLst>
          </p:cNvPr>
          <p:cNvSpPr txBox="1"/>
          <p:nvPr/>
        </p:nvSpPr>
        <p:spPr>
          <a:xfrm>
            <a:off x="3564068" y="2892686"/>
            <a:ext cx="1374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기대 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FB148-3677-090F-A368-B4AB5B45A168}"/>
              </a:ext>
            </a:extLst>
          </p:cNvPr>
          <p:cNvSpPr txBox="1"/>
          <p:nvPr/>
        </p:nvSpPr>
        <p:spPr>
          <a:xfrm>
            <a:off x="2794903" y="4161120"/>
            <a:ext cx="1374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기대 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3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F17CA-6E90-6751-E710-FA04561C0462}"/>
              </a:ext>
            </a:extLst>
          </p:cNvPr>
          <p:cNvSpPr txBox="1"/>
          <p:nvPr/>
        </p:nvSpPr>
        <p:spPr>
          <a:xfrm>
            <a:off x="4331841" y="1735043"/>
            <a:ext cx="6527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감정이 비슷한 사람들끼리 소통함으로써</a:t>
            </a:r>
            <a:r>
              <a:rPr lang="en-US" altLang="ko-KR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공감대 형성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CC30E5-2B78-52AF-9E7F-48991CE6A112}"/>
              </a:ext>
            </a:extLst>
          </p:cNvPr>
          <p:cNvSpPr txBox="1"/>
          <p:nvPr/>
        </p:nvSpPr>
        <p:spPr>
          <a:xfrm>
            <a:off x="4772278" y="2954241"/>
            <a:ext cx="6527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타지생활을 시작하는 유학생들의 정보 수집 용이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561FEA-63E9-BBA5-B5C9-C18BA85213AB}"/>
              </a:ext>
            </a:extLst>
          </p:cNvPr>
          <p:cNvSpPr txBox="1"/>
          <p:nvPr/>
        </p:nvSpPr>
        <p:spPr>
          <a:xfrm>
            <a:off x="4331840" y="4222675"/>
            <a:ext cx="6527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국가별 유학생의 감정 데이터를 수집 및 제공</a:t>
            </a:r>
          </a:p>
        </p:txBody>
      </p:sp>
    </p:spTree>
    <p:extLst>
      <p:ext uri="{BB962C8B-B14F-4D97-AF65-F5344CB8AC3E}">
        <p14:creationId xmlns:p14="http://schemas.microsoft.com/office/powerpoint/2010/main" val="344494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65D07F02-C311-4B5C-991D-CCED81ABA5A5}"/>
              </a:ext>
            </a:extLst>
          </p:cNvPr>
          <p:cNvGrpSpPr/>
          <p:nvPr/>
        </p:nvGrpSpPr>
        <p:grpSpPr>
          <a:xfrm>
            <a:off x="0" y="6341226"/>
            <a:ext cx="12191998" cy="516774"/>
            <a:chOff x="0" y="6341226"/>
            <a:chExt cx="12191998" cy="516774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F325D829-52C7-45DA-98FD-158FCB585B01}"/>
                </a:ext>
              </a:extLst>
            </p:cNvPr>
            <p:cNvGrpSpPr/>
            <p:nvPr/>
          </p:nvGrpSpPr>
          <p:grpSpPr>
            <a:xfrm>
              <a:off x="0" y="6341226"/>
              <a:ext cx="12191998" cy="516774"/>
              <a:chOff x="0" y="6341226"/>
              <a:chExt cx="12191998" cy="51677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0A8DED45-84B6-4746-9163-8ABD1E26487B}"/>
                  </a:ext>
                </a:extLst>
              </p:cNvPr>
              <p:cNvSpPr/>
              <p:nvPr/>
            </p:nvSpPr>
            <p:spPr>
              <a:xfrm>
                <a:off x="0" y="6341226"/>
                <a:ext cx="516774" cy="516774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Freeform 6">
                <a:extLst>
                  <a:ext uri="{FF2B5EF4-FFF2-40B4-BE49-F238E27FC236}">
                    <a16:creationId xmlns:a16="http://schemas.microsoft.com/office/drawing/2014/main" id="{91CECFD1-7C7D-4C49-96CC-A2DDF8E883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705" y="6466842"/>
                <a:ext cx="265545" cy="265543"/>
              </a:xfrm>
              <a:custGeom>
                <a:avLst/>
                <a:gdLst>
                  <a:gd name="T0" fmla="*/ 2867 w 6144"/>
                  <a:gd name="T1" fmla="*/ 3277 h 6144"/>
                  <a:gd name="T2" fmla="*/ 6144 w 6144"/>
                  <a:gd name="T3" fmla="*/ 3277 h 6144"/>
                  <a:gd name="T4" fmla="*/ 6144 w 6144"/>
                  <a:gd name="T5" fmla="*/ 6144 h 6144"/>
                  <a:gd name="T6" fmla="*/ 2867 w 6144"/>
                  <a:gd name="T7" fmla="*/ 5682 h 6144"/>
                  <a:gd name="T8" fmla="*/ 2867 w 6144"/>
                  <a:gd name="T9" fmla="*/ 3277 h 6144"/>
                  <a:gd name="T10" fmla="*/ 2 w 6144"/>
                  <a:gd name="T11" fmla="*/ 3277 h 6144"/>
                  <a:gd name="T12" fmla="*/ 2458 w 6144"/>
                  <a:gd name="T13" fmla="*/ 3277 h 6144"/>
                  <a:gd name="T14" fmla="*/ 2458 w 6144"/>
                  <a:gd name="T15" fmla="*/ 5630 h 6144"/>
                  <a:gd name="T16" fmla="*/ 2 w 6144"/>
                  <a:gd name="T17" fmla="*/ 5295 h 6144"/>
                  <a:gd name="T18" fmla="*/ 2 w 6144"/>
                  <a:gd name="T19" fmla="*/ 3277 h 6144"/>
                  <a:gd name="T20" fmla="*/ 2458 w 6144"/>
                  <a:gd name="T21" fmla="*/ 536 h 6144"/>
                  <a:gd name="T22" fmla="*/ 2458 w 6144"/>
                  <a:gd name="T23" fmla="*/ 2867 h 6144"/>
                  <a:gd name="T24" fmla="*/ 2 w 6144"/>
                  <a:gd name="T25" fmla="*/ 2867 h 6144"/>
                  <a:gd name="T26" fmla="*/ 0 w 6144"/>
                  <a:gd name="T27" fmla="*/ 869 h 6144"/>
                  <a:gd name="T28" fmla="*/ 2458 w 6144"/>
                  <a:gd name="T29" fmla="*/ 536 h 6144"/>
                  <a:gd name="T30" fmla="*/ 6144 w 6144"/>
                  <a:gd name="T31" fmla="*/ 0 h 6144"/>
                  <a:gd name="T32" fmla="*/ 6144 w 6144"/>
                  <a:gd name="T33" fmla="*/ 2867 h 6144"/>
                  <a:gd name="T34" fmla="*/ 2867 w 6144"/>
                  <a:gd name="T35" fmla="*/ 2867 h 6144"/>
                  <a:gd name="T36" fmla="*/ 2867 w 6144"/>
                  <a:gd name="T37" fmla="*/ 477 h 6144"/>
                  <a:gd name="T38" fmla="*/ 6144 w 6144"/>
                  <a:gd name="T39" fmla="*/ 0 h 6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44" h="6144">
                    <a:moveTo>
                      <a:pt x="2867" y="3277"/>
                    </a:moveTo>
                    <a:lnTo>
                      <a:pt x="6144" y="3277"/>
                    </a:lnTo>
                    <a:lnTo>
                      <a:pt x="6144" y="6144"/>
                    </a:lnTo>
                    <a:lnTo>
                      <a:pt x="2867" y="5682"/>
                    </a:lnTo>
                    <a:lnTo>
                      <a:pt x="2867" y="3277"/>
                    </a:lnTo>
                    <a:close/>
                    <a:moveTo>
                      <a:pt x="2" y="3277"/>
                    </a:moveTo>
                    <a:lnTo>
                      <a:pt x="2458" y="3277"/>
                    </a:lnTo>
                    <a:lnTo>
                      <a:pt x="2458" y="5630"/>
                    </a:lnTo>
                    <a:lnTo>
                      <a:pt x="2" y="5295"/>
                    </a:lnTo>
                    <a:lnTo>
                      <a:pt x="2" y="3277"/>
                    </a:lnTo>
                    <a:close/>
                    <a:moveTo>
                      <a:pt x="2458" y="536"/>
                    </a:moveTo>
                    <a:lnTo>
                      <a:pt x="2458" y="2867"/>
                    </a:lnTo>
                    <a:lnTo>
                      <a:pt x="2" y="2867"/>
                    </a:lnTo>
                    <a:lnTo>
                      <a:pt x="0" y="869"/>
                    </a:lnTo>
                    <a:lnTo>
                      <a:pt x="2458" y="536"/>
                    </a:lnTo>
                    <a:close/>
                    <a:moveTo>
                      <a:pt x="6144" y="0"/>
                    </a:moveTo>
                    <a:lnTo>
                      <a:pt x="6144" y="2867"/>
                    </a:lnTo>
                    <a:lnTo>
                      <a:pt x="2867" y="2867"/>
                    </a:lnTo>
                    <a:lnTo>
                      <a:pt x="2867" y="477"/>
                    </a:lnTo>
                    <a:lnTo>
                      <a:pt x="6144" y="0"/>
                    </a:ln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863E236A-8AC9-4888-B922-D579BACAB694}"/>
                  </a:ext>
                </a:extLst>
              </p:cNvPr>
              <p:cNvSpPr/>
              <p:nvPr/>
            </p:nvSpPr>
            <p:spPr>
              <a:xfrm>
                <a:off x="516774" y="6341226"/>
                <a:ext cx="3605646" cy="516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0B40CFA3-472E-44CE-A289-1A72B4BFC041}"/>
                  </a:ext>
                </a:extLst>
              </p:cNvPr>
              <p:cNvSpPr/>
              <p:nvPr/>
            </p:nvSpPr>
            <p:spPr>
              <a:xfrm>
                <a:off x="4122419" y="6341226"/>
                <a:ext cx="8069579" cy="516774"/>
              </a:xfrm>
              <a:prstGeom prst="rect">
                <a:avLst/>
              </a:prstGeom>
              <a:solidFill>
                <a:srgbClr val="2424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7FB40E4-B8AB-4B19-8F59-C1A35860C3FA}"/>
                </a:ext>
              </a:extLst>
            </p:cNvPr>
            <p:cNvSpPr txBox="1"/>
            <p:nvPr/>
          </p:nvSpPr>
          <p:spPr>
            <a:xfrm>
              <a:off x="1186567" y="6445724"/>
              <a:ext cx="643126" cy="307777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느낀 점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CDCC721-A5DF-41DF-8C3E-DBA4D50B973C}"/>
                </a:ext>
              </a:extLst>
            </p:cNvPr>
            <p:cNvSpPr txBox="1"/>
            <p:nvPr/>
          </p:nvSpPr>
          <p:spPr>
            <a:xfrm>
              <a:off x="11247898" y="6368779"/>
              <a:ext cx="922047" cy="461665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오후 </a:t>
              </a:r>
              <a:r>
                <a:rPr lang="en-US" altLang="ko-KR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14 : 18</a:t>
              </a:r>
            </a:p>
            <a:p>
              <a:pPr algn="r"/>
              <a:r>
                <a:rPr lang="en-US" altLang="ko-KR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2022 – 08- 19</a:t>
              </a:r>
              <a:endParaRPr lang="ko-KR" altLang="en-US" sz="1200" spc="-150" dirty="0">
                <a:solidFill>
                  <a:schemeClr val="bg1">
                    <a:lumMod val="9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2A0C807-B6F5-5813-2653-07C186B4FF15}"/>
              </a:ext>
            </a:extLst>
          </p:cNvPr>
          <p:cNvGrpSpPr/>
          <p:nvPr/>
        </p:nvGrpSpPr>
        <p:grpSpPr>
          <a:xfrm>
            <a:off x="2036314" y="880806"/>
            <a:ext cx="1440161" cy="610768"/>
            <a:chOff x="1121182" y="2466807"/>
            <a:chExt cx="1440161" cy="610768"/>
          </a:xfrm>
        </p:grpSpPr>
        <p:sp>
          <p:nvSpPr>
            <p:cNvPr id="10" name="모서리가 둥근 직사각형 31">
              <a:extLst>
                <a:ext uri="{FF2B5EF4-FFF2-40B4-BE49-F238E27FC236}">
                  <a16:creationId xmlns:a16="http://schemas.microsoft.com/office/drawing/2014/main" id="{FE42084B-72FE-6CBA-9D71-80D50DC6463A}"/>
                </a:ext>
              </a:extLst>
            </p:cNvPr>
            <p:cNvSpPr/>
            <p:nvPr/>
          </p:nvSpPr>
          <p:spPr>
            <a:xfrm>
              <a:off x="1121182" y="2466807"/>
              <a:ext cx="1440161" cy="610768"/>
            </a:xfrm>
            <a:prstGeom prst="roundRect">
              <a:avLst/>
            </a:prstGeom>
            <a:solidFill>
              <a:srgbClr val="00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BD4015-F51F-3606-192C-E8F797F6CFB4}"/>
                </a:ext>
              </a:extLst>
            </p:cNvPr>
            <p:cNvSpPr txBox="1"/>
            <p:nvPr/>
          </p:nvSpPr>
          <p:spPr>
            <a:xfrm>
              <a:off x="1137547" y="2541358"/>
              <a:ext cx="13746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-윤고딕330" panose="02030504000101010101" pitchFamily="18" charset="-127"/>
                  <a:ea typeface="-윤고딕330" panose="02030504000101010101" pitchFamily="18" charset="-127"/>
                </a:rPr>
                <a:t>팀장</a:t>
              </a:r>
              <a:endPara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1D61884-CC15-DBD0-7BB4-A940EC2F0B96}"/>
              </a:ext>
            </a:extLst>
          </p:cNvPr>
          <p:cNvGrpSpPr/>
          <p:nvPr/>
        </p:nvGrpSpPr>
        <p:grpSpPr>
          <a:xfrm>
            <a:off x="2036314" y="2807982"/>
            <a:ext cx="1407430" cy="610768"/>
            <a:chOff x="2588804" y="2466808"/>
            <a:chExt cx="1407430" cy="610768"/>
          </a:xfrm>
          <a:solidFill>
            <a:srgbClr val="009FDA"/>
          </a:solidFill>
        </p:grpSpPr>
        <p:sp>
          <p:nvSpPr>
            <p:cNvPr id="13" name="모서리가 둥근 직사각형 32">
              <a:extLst>
                <a:ext uri="{FF2B5EF4-FFF2-40B4-BE49-F238E27FC236}">
                  <a16:creationId xmlns:a16="http://schemas.microsoft.com/office/drawing/2014/main" id="{116CE610-BF06-CBE3-A90F-0BD22726B706}"/>
                </a:ext>
              </a:extLst>
            </p:cNvPr>
            <p:cNvSpPr/>
            <p:nvPr/>
          </p:nvSpPr>
          <p:spPr>
            <a:xfrm>
              <a:off x="2588804" y="2466808"/>
              <a:ext cx="1407430" cy="6107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70F0FE-A542-9906-E92F-426A32CEE143}"/>
                </a:ext>
              </a:extLst>
            </p:cNvPr>
            <p:cNvSpPr txBox="1"/>
            <p:nvPr/>
          </p:nvSpPr>
          <p:spPr>
            <a:xfrm>
              <a:off x="2667656" y="2541359"/>
              <a:ext cx="1249726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-윤고딕330" panose="02030504000101010101" pitchFamily="18" charset="-127"/>
                  <a:ea typeface="-윤고딕330" panose="02030504000101010101" pitchFamily="18" charset="-127"/>
                </a:rPr>
                <a:t>팀원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6939C90-5E89-3F43-6759-85320D7A025D}"/>
              </a:ext>
            </a:extLst>
          </p:cNvPr>
          <p:cNvGrpSpPr/>
          <p:nvPr/>
        </p:nvGrpSpPr>
        <p:grpSpPr>
          <a:xfrm>
            <a:off x="2036314" y="1807118"/>
            <a:ext cx="1440161" cy="610768"/>
            <a:chOff x="1121181" y="3207261"/>
            <a:chExt cx="1440161" cy="610768"/>
          </a:xfrm>
        </p:grpSpPr>
        <p:sp>
          <p:nvSpPr>
            <p:cNvPr id="16" name="모서리가 둥근 직사각형 34">
              <a:extLst>
                <a:ext uri="{FF2B5EF4-FFF2-40B4-BE49-F238E27FC236}">
                  <a16:creationId xmlns:a16="http://schemas.microsoft.com/office/drawing/2014/main" id="{FEB85B5A-B329-8AEA-CB20-90DB0D1D0A58}"/>
                </a:ext>
              </a:extLst>
            </p:cNvPr>
            <p:cNvSpPr/>
            <p:nvPr/>
          </p:nvSpPr>
          <p:spPr>
            <a:xfrm>
              <a:off x="1121181" y="3207261"/>
              <a:ext cx="1440161" cy="610768"/>
            </a:xfrm>
            <a:prstGeom prst="roundRect">
              <a:avLst/>
            </a:prstGeom>
            <a:solidFill>
              <a:srgbClr val="A0D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7A58AE8-9DED-D2F5-8469-EB6A117B09DC}"/>
                </a:ext>
              </a:extLst>
            </p:cNvPr>
            <p:cNvSpPr txBox="1"/>
            <p:nvPr/>
          </p:nvSpPr>
          <p:spPr>
            <a:xfrm>
              <a:off x="1200032" y="3281812"/>
              <a:ext cx="1249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-윤고딕330" panose="02030504000101010101" pitchFamily="18" charset="-127"/>
                  <a:ea typeface="-윤고딕330" panose="02030504000101010101" pitchFamily="18" charset="-127"/>
                </a:rPr>
                <a:t>수석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B9F5C0A-59DA-5B13-1D8C-B6D579CB73DE}"/>
              </a:ext>
            </a:extLst>
          </p:cNvPr>
          <p:cNvGrpSpPr/>
          <p:nvPr/>
        </p:nvGrpSpPr>
        <p:grpSpPr>
          <a:xfrm>
            <a:off x="2036314" y="3888335"/>
            <a:ext cx="1407430" cy="610768"/>
            <a:chOff x="2588804" y="3207262"/>
            <a:chExt cx="1407430" cy="610768"/>
          </a:xfrm>
          <a:solidFill>
            <a:srgbClr val="A0D7E7"/>
          </a:solidFill>
        </p:grpSpPr>
        <p:sp>
          <p:nvSpPr>
            <p:cNvPr id="19" name="모서리가 둥근 직사각형 35">
              <a:extLst>
                <a:ext uri="{FF2B5EF4-FFF2-40B4-BE49-F238E27FC236}">
                  <a16:creationId xmlns:a16="http://schemas.microsoft.com/office/drawing/2014/main" id="{2B82F4EA-BF2A-F10E-673E-4D42E9E968A5}"/>
                </a:ext>
              </a:extLst>
            </p:cNvPr>
            <p:cNvSpPr/>
            <p:nvPr/>
          </p:nvSpPr>
          <p:spPr>
            <a:xfrm>
              <a:off x="2588804" y="3207262"/>
              <a:ext cx="1407430" cy="6107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BE0855-FD05-27DD-065D-1C6CCAA5B33F}"/>
                </a:ext>
              </a:extLst>
            </p:cNvPr>
            <p:cNvSpPr txBox="1"/>
            <p:nvPr/>
          </p:nvSpPr>
          <p:spPr>
            <a:xfrm>
              <a:off x="2667656" y="3281813"/>
              <a:ext cx="1249726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-윤고딕330" panose="02030504000101010101" pitchFamily="18" charset="-127"/>
                  <a:ea typeface="-윤고딕330" panose="02030504000101010101" pitchFamily="18" charset="-127"/>
                </a:rPr>
                <a:t>팀원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8352C72-88F9-DEFC-9233-E84C8069EB4C}"/>
              </a:ext>
            </a:extLst>
          </p:cNvPr>
          <p:cNvSpPr txBox="1"/>
          <p:nvPr/>
        </p:nvSpPr>
        <p:spPr>
          <a:xfrm>
            <a:off x="3685953" y="955357"/>
            <a:ext cx="1139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오인웅</a:t>
            </a:r>
            <a:endParaRPr lang="ko-KR" altLang="en-US" sz="2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41FCDB-2F56-3969-B363-2AF5EA84BC98}"/>
              </a:ext>
            </a:extLst>
          </p:cNvPr>
          <p:cNvSpPr txBox="1"/>
          <p:nvPr/>
        </p:nvSpPr>
        <p:spPr>
          <a:xfrm>
            <a:off x="3685952" y="1881669"/>
            <a:ext cx="1171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최욱진</a:t>
            </a:r>
            <a:endParaRPr lang="ko-KR" altLang="en-US" sz="2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CFED5D-92AF-66EB-92E8-2FB4682EFA0A}"/>
              </a:ext>
            </a:extLst>
          </p:cNvPr>
          <p:cNvSpPr txBox="1"/>
          <p:nvPr/>
        </p:nvSpPr>
        <p:spPr>
          <a:xfrm>
            <a:off x="3685952" y="2882533"/>
            <a:ext cx="1171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이승찬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2D9C42-102D-FBCA-9584-4680243820D0}"/>
              </a:ext>
            </a:extLst>
          </p:cNvPr>
          <p:cNvSpPr txBox="1"/>
          <p:nvPr/>
        </p:nvSpPr>
        <p:spPr>
          <a:xfrm>
            <a:off x="3685952" y="3962886"/>
            <a:ext cx="117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이청우</a:t>
            </a:r>
            <a:endParaRPr lang="ko-KR" altLang="en-US" sz="2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A44782-B05F-F8FD-F834-DDDC76FF7B34}"/>
              </a:ext>
            </a:extLst>
          </p:cNvPr>
          <p:cNvSpPr txBox="1"/>
          <p:nvPr/>
        </p:nvSpPr>
        <p:spPr>
          <a:xfrm>
            <a:off x="5485240" y="921801"/>
            <a:ext cx="662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“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서비스 기획부터 배포까지 개발의 전반적인 플로우를 경험할 수 있어 좋았습니다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 ”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“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오프라인에서 강의와 프로젝트를 진행할 수 있으면 좋겠습니다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 ”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45E54F6-C0E6-9181-9205-55CECF85B68A}"/>
              </a:ext>
            </a:extLst>
          </p:cNvPr>
          <p:cNvCxnSpPr/>
          <p:nvPr/>
        </p:nvCxnSpPr>
        <p:spPr>
          <a:xfrm>
            <a:off x="5228431" y="985990"/>
            <a:ext cx="0" cy="366243"/>
          </a:xfrm>
          <a:prstGeom prst="line">
            <a:avLst/>
          </a:prstGeom>
          <a:ln w="28575">
            <a:solidFill>
              <a:srgbClr val="CDD9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1AB8A7D-72B9-204F-4398-DF3D840D4CB6}"/>
              </a:ext>
            </a:extLst>
          </p:cNvPr>
          <p:cNvSpPr txBox="1"/>
          <p:nvPr/>
        </p:nvSpPr>
        <p:spPr>
          <a:xfrm>
            <a:off x="3685952" y="5118976"/>
            <a:ext cx="117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유효선</a:t>
            </a:r>
            <a:endParaRPr lang="ko-KR" altLang="en-US" sz="2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77C435C-513E-3656-1321-278126502B89}"/>
              </a:ext>
            </a:extLst>
          </p:cNvPr>
          <p:cNvGrpSpPr/>
          <p:nvPr/>
        </p:nvGrpSpPr>
        <p:grpSpPr>
          <a:xfrm>
            <a:off x="2036314" y="5043239"/>
            <a:ext cx="1440161" cy="610768"/>
            <a:chOff x="1121181" y="3207261"/>
            <a:chExt cx="1440161" cy="610768"/>
          </a:xfrm>
          <a:solidFill>
            <a:srgbClr val="009FDA"/>
          </a:solidFill>
        </p:grpSpPr>
        <p:sp>
          <p:nvSpPr>
            <p:cNvPr id="43" name="모서리가 둥근 직사각형 34">
              <a:extLst>
                <a:ext uri="{FF2B5EF4-FFF2-40B4-BE49-F238E27FC236}">
                  <a16:creationId xmlns:a16="http://schemas.microsoft.com/office/drawing/2014/main" id="{ADFC010C-4C2B-61A8-9287-8D312E1C07D2}"/>
                </a:ext>
              </a:extLst>
            </p:cNvPr>
            <p:cNvSpPr/>
            <p:nvPr/>
          </p:nvSpPr>
          <p:spPr>
            <a:xfrm>
              <a:off x="1121181" y="3207261"/>
              <a:ext cx="1440161" cy="6107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52A6319-6EF7-025E-C88A-FE2FCC0CE6C0}"/>
                </a:ext>
              </a:extLst>
            </p:cNvPr>
            <p:cNvSpPr txBox="1"/>
            <p:nvPr/>
          </p:nvSpPr>
          <p:spPr>
            <a:xfrm>
              <a:off x="1200032" y="3281812"/>
              <a:ext cx="1249726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-윤고딕330" panose="02030504000101010101" pitchFamily="18" charset="-127"/>
                  <a:ea typeface="-윤고딕330" panose="02030504000101010101" pitchFamily="18" charset="-127"/>
                </a:rPr>
                <a:t>팀원</a:t>
              </a:r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7287ED4-3568-EF56-ED73-C58ED1DBE785}"/>
              </a:ext>
            </a:extLst>
          </p:cNvPr>
          <p:cNvCxnSpPr/>
          <p:nvPr/>
        </p:nvCxnSpPr>
        <p:spPr>
          <a:xfrm>
            <a:off x="5228431" y="1941666"/>
            <a:ext cx="0" cy="366243"/>
          </a:xfrm>
          <a:prstGeom prst="line">
            <a:avLst/>
          </a:prstGeom>
          <a:ln w="28575">
            <a:solidFill>
              <a:srgbClr val="CDD9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2BC8588-F032-180A-BCF3-3ED7EBFA8163}"/>
              </a:ext>
            </a:extLst>
          </p:cNvPr>
          <p:cNvCxnSpPr/>
          <p:nvPr/>
        </p:nvCxnSpPr>
        <p:spPr>
          <a:xfrm>
            <a:off x="5228431" y="1940301"/>
            <a:ext cx="0" cy="366243"/>
          </a:xfrm>
          <a:prstGeom prst="line">
            <a:avLst/>
          </a:prstGeom>
          <a:ln w="28575">
            <a:solidFill>
              <a:srgbClr val="CDD9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A6B9D67-BE48-D793-79B0-8EC70897A0E7}"/>
              </a:ext>
            </a:extLst>
          </p:cNvPr>
          <p:cNvCxnSpPr/>
          <p:nvPr/>
        </p:nvCxnSpPr>
        <p:spPr>
          <a:xfrm>
            <a:off x="5228431" y="2942530"/>
            <a:ext cx="0" cy="366243"/>
          </a:xfrm>
          <a:prstGeom prst="line">
            <a:avLst/>
          </a:prstGeom>
          <a:ln w="28575">
            <a:solidFill>
              <a:srgbClr val="CDD9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A39C844-94D9-F74C-6E47-C9D3E4A50421}"/>
              </a:ext>
            </a:extLst>
          </p:cNvPr>
          <p:cNvCxnSpPr/>
          <p:nvPr/>
        </p:nvCxnSpPr>
        <p:spPr>
          <a:xfrm>
            <a:off x="5228431" y="2941165"/>
            <a:ext cx="0" cy="366243"/>
          </a:xfrm>
          <a:prstGeom prst="line">
            <a:avLst/>
          </a:prstGeom>
          <a:ln w="28575">
            <a:solidFill>
              <a:srgbClr val="CDD9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C078619-E173-FFD5-45A9-ADA18993FF8D}"/>
              </a:ext>
            </a:extLst>
          </p:cNvPr>
          <p:cNvCxnSpPr/>
          <p:nvPr/>
        </p:nvCxnSpPr>
        <p:spPr>
          <a:xfrm>
            <a:off x="5228431" y="4022883"/>
            <a:ext cx="0" cy="366243"/>
          </a:xfrm>
          <a:prstGeom prst="line">
            <a:avLst/>
          </a:prstGeom>
          <a:ln w="28575">
            <a:solidFill>
              <a:srgbClr val="CDD9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26EC735-1682-AB80-1CB1-B4DCE2DC38FA}"/>
              </a:ext>
            </a:extLst>
          </p:cNvPr>
          <p:cNvSpPr txBox="1"/>
          <p:nvPr/>
        </p:nvSpPr>
        <p:spPr>
          <a:xfrm>
            <a:off x="5485240" y="3962886"/>
            <a:ext cx="6318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“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창작의 즐거움을 느낄 수 있었고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팀원과 함께 발전할 수 있어 좋았습니다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“ Spring Boot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 더 공부해서 더 어려운 프로젝트를 진행하고 싶습니다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8F7A8C4C-9D69-221D-8C00-0A43ED6A9ED1}"/>
              </a:ext>
            </a:extLst>
          </p:cNvPr>
          <p:cNvCxnSpPr/>
          <p:nvPr/>
        </p:nvCxnSpPr>
        <p:spPr>
          <a:xfrm>
            <a:off x="5228431" y="4021518"/>
            <a:ext cx="0" cy="366243"/>
          </a:xfrm>
          <a:prstGeom prst="line">
            <a:avLst/>
          </a:prstGeom>
          <a:ln w="28575">
            <a:solidFill>
              <a:srgbClr val="CDD9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CBB8363-A555-7AD0-A40E-11AA26131074}"/>
              </a:ext>
            </a:extLst>
          </p:cNvPr>
          <p:cNvCxnSpPr/>
          <p:nvPr/>
        </p:nvCxnSpPr>
        <p:spPr>
          <a:xfrm>
            <a:off x="5228431" y="5172799"/>
            <a:ext cx="0" cy="366243"/>
          </a:xfrm>
          <a:prstGeom prst="line">
            <a:avLst/>
          </a:prstGeom>
          <a:ln w="28575">
            <a:solidFill>
              <a:srgbClr val="CDD9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40D3F56-7CEE-0F7E-177F-3990582B9C7F}"/>
              </a:ext>
            </a:extLst>
          </p:cNvPr>
          <p:cNvSpPr txBox="1"/>
          <p:nvPr/>
        </p:nvSpPr>
        <p:spPr>
          <a:xfrm>
            <a:off x="5485239" y="5095689"/>
            <a:ext cx="6469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“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협업과 소통의 중요성을 깨닫게 되었고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코딩실력이 발전했습니다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“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프로젝트를 하면서 배운 점이 많아 프로젝트를 더 경험하고 싶습니다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.”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7B16920-49F5-BBF7-8045-3A71A345B324}"/>
              </a:ext>
            </a:extLst>
          </p:cNvPr>
          <p:cNvCxnSpPr/>
          <p:nvPr/>
        </p:nvCxnSpPr>
        <p:spPr>
          <a:xfrm>
            <a:off x="5228431" y="5171434"/>
            <a:ext cx="0" cy="366243"/>
          </a:xfrm>
          <a:prstGeom prst="line">
            <a:avLst/>
          </a:prstGeom>
          <a:ln w="28575">
            <a:solidFill>
              <a:srgbClr val="CDD9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5E969E4-5280-353A-F999-53663A6CBFF5}"/>
              </a:ext>
            </a:extLst>
          </p:cNvPr>
          <p:cNvSpPr txBox="1"/>
          <p:nvPr/>
        </p:nvSpPr>
        <p:spPr>
          <a:xfrm>
            <a:off x="5485240" y="1892077"/>
            <a:ext cx="5160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i="0" dirty="0">
                <a:solidFill>
                  <a:srgbClr val="DCDDDE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“ </a:t>
            </a:r>
            <a:r>
              <a:rPr lang="ko-KR" altLang="en-US" sz="1400" b="0" i="0" dirty="0">
                <a:solidFill>
                  <a:srgbClr val="DCDDDE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스스로 발전할 수 있는 유익한 시간이었습니다</a:t>
            </a:r>
            <a:r>
              <a:rPr lang="en-US" altLang="ko-KR" sz="1400" b="0" i="0" dirty="0">
                <a:solidFill>
                  <a:srgbClr val="DCDDDE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. ”</a:t>
            </a:r>
          </a:p>
          <a:p>
            <a:r>
              <a:rPr lang="en-US" altLang="ko-KR" sz="1400" dirty="0">
                <a:solidFill>
                  <a:srgbClr val="DCDDD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“ </a:t>
            </a:r>
            <a:r>
              <a:rPr lang="ko-KR" altLang="en-US" sz="1400" dirty="0">
                <a:solidFill>
                  <a:srgbClr val="DCDDD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다양한 프레임워크를 사용해 보고 싶은 욕심이 생겼습니다</a:t>
            </a:r>
            <a:r>
              <a:rPr lang="en-US" altLang="ko-KR" sz="1400" dirty="0">
                <a:solidFill>
                  <a:srgbClr val="DCDDD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r>
              <a:rPr lang="ko-KR" altLang="en-US" sz="1400" dirty="0">
                <a:solidFill>
                  <a:srgbClr val="DCDDD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400" dirty="0">
                <a:solidFill>
                  <a:srgbClr val="DCDDD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82DFDDA-9EA7-3708-BCF5-ED1183A64FB2}"/>
              </a:ext>
            </a:extLst>
          </p:cNvPr>
          <p:cNvSpPr txBox="1"/>
          <p:nvPr/>
        </p:nvSpPr>
        <p:spPr>
          <a:xfrm>
            <a:off x="5485239" y="2882533"/>
            <a:ext cx="6318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“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첫 프로젝트 결과물이 만족스럽게 나온 것 같아 뿌듯합니다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“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팀원과의 협업도 프로그래밍 못지않게 중요한 것을 느꼈습니다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 ”</a:t>
            </a:r>
          </a:p>
        </p:txBody>
      </p:sp>
    </p:spTree>
    <p:extLst>
      <p:ext uri="{BB962C8B-B14F-4D97-AF65-F5344CB8AC3E}">
        <p14:creationId xmlns:p14="http://schemas.microsoft.com/office/powerpoint/2010/main" val="21114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ABC33C1-BCD1-432F-8876-2506610E42E3}"/>
              </a:ext>
            </a:extLst>
          </p:cNvPr>
          <p:cNvGrpSpPr/>
          <p:nvPr/>
        </p:nvGrpSpPr>
        <p:grpSpPr>
          <a:xfrm>
            <a:off x="11604550" y="6213597"/>
            <a:ext cx="331614" cy="376102"/>
            <a:chOff x="8425180" y="-1253631"/>
            <a:chExt cx="4745038" cy="5381625"/>
          </a:xfrm>
          <a:solidFill>
            <a:schemeClr val="bg1">
              <a:lumMod val="95000"/>
            </a:schemeClr>
          </a:solidFill>
        </p:grpSpPr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089D42EC-68C8-417B-A1D0-490CE5B2E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5180" y="-521794"/>
              <a:ext cx="4745038" cy="4649788"/>
            </a:xfrm>
            <a:custGeom>
              <a:avLst/>
              <a:gdLst>
                <a:gd name="T0" fmla="*/ 2051 w 2989"/>
                <a:gd name="T1" fmla="*/ 4 h 2929"/>
                <a:gd name="T2" fmla="*/ 2088 w 2989"/>
                <a:gd name="T3" fmla="*/ 15 h 2929"/>
                <a:gd name="T4" fmla="*/ 2254 w 2989"/>
                <a:gd name="T5" fmla="*/ 102 h 2929"/>
                <a:gd name="T6" fmla="*/ 2538 w 2989"/>
                <a:gd name="T7" fmla="*/ 325 h 2929"/>
                <a:gd name="T8" fmla="*/ 2763 w 2989"/>
                <a:gd name="T9" fmla="*/ 608 h 2929"/>
                <a:gd name="T10" fmla="*/ 2916 w 2989"/>
                <a:gd name="T11" fmla="*/ 940 h 2929"/>
                <a:gd name="T12" fmla="*/ 2986 w 2989"/>
                <a:gd name="T13" fmla="*/ 1309 h 2929"/>
                <a:gd name="T14" fmla="*/ 2961 w 2989"/>
                <a:gd name="T15" fmla="*/ 1698 h 2929"/>
                <a:gd name="T16" fmla="*/ 2843 w 2989"/>
                <a:gd name="T17" fmla="*/ 2057 h 2929"/>
                <a:gd name="T18" fmla="*/ 2644 w 2989"/>
                <a:gd name="T19" fmla="*/ 2370 h 2929"/>
                <a:gd name="T20" fmla="*/ 2378 w 2989"/>
                <a:gd name="T21" fmla="*/ 2626 h 2929"/>
                <a:gd name="T22" fmla="*/ 2056 w 2989"/>
                <a:gd name="T23" fmla="*/ 2810 h 2929"/>
                <a:gd name="T24" fmla="*/ 1690 w 2989"/>
                <a:gd name="T25" fmla="*/ 2913 h 2929"/>
                <a:gd name="T26" fmla="*/ 1299 w 2989"/>
                <a:gd name="T27" fmla="*/ 2913 h 2929"/>
                <a:gd name="T28" fmla="*/ 933 w 2989"/>
                <a:gd name="T29" fmla="*/ 2810 h 2929"/>
                <a:gd name="T30" fmla="*/ 610 w 2989"/>
                <a:gd name="T31" fmla="*/ 2626 h 2929"/>
                <a:gd name="T32" fmla="*/ 344 w 2989"/>
                <a:gd name="T33" fmla="*/ 2370 h 2929"/>
                <a:gd name="T34" fmla="*/ 145 w 2989"/>
                <a:gd name="T35" fmla="*/ 2057 h 2929"/>
                <a:gd name="T36" fmla="*/ 28 w 2989"/>
                <a:gd name="T37" fmla="*/ 1698 h 2929"/>
                <a:gd name="T38" fmla="*/ 3 w 2989"/>
                <a:gd name="T39" fmla="*/ 1309 h 2929"/>
                <a:gd name="T40" fmla="*/ 72 w 2989"/>
                <a:gd name="T41" fmla="*/ 940 h 2929"/>
                <a:gd name="T42" fmla="*/ 226 w 2989"/>
                <a:gd name="T43" fmla="*/ 608 h 2929"/>
                <a:gd name="T44" fmla="*/ 450 w 2989"/>
                <a:gd name="T45" fmla="*/ 325 h 2929"/>
                <a:gd name="T46" fmla="*/ 734 w 2989"/>
                <a:gd name="T47" fmla="*/ 102 h 2929"/>
                <a:gd name="T48" fmla="*/ 901 w 2989"/>
                <a:gd name="T49" fmla="*/ 15 h 2929"/>
                <a:gd name="T50" fmla="*/ 938 w 2989"/>
                <a:gd name="T51" fmla="*/ 4 h 2929"/>
                <a:gd name="T52" fmla="*/ 993 w 2989"/>
                <a:gd name="T53" fmla="*/ 1 h 2929"/>
                <a:gd name="T54" fmla="*/ 1045 w 2989"/>
                <a:gd name="T55" fmla="*/ 26 h 2929"/>
                <a:gd name="T56" fmla="*/ 1074 w 2989"/>
                <a:gd name="T57" fmla="*/ 98 h 2929"/>
                <a:gd name="T58" fmla="*/ 1057 w 2989"/>
                <a:gd name="T59" fmla="*/ 231 h 2929"/>
                <a:gd name="T60" fmla="*/ 995 w 2989"/>
                <a:gd name="T61" fmla="*/ 343 h 2929"/>
                <a:gd name="T62" fmla="*/ 928 w 2989"/>
                <a:gd name="T63" fmla="*/ 415 h 2929"/>
                <a:gd name="T64" fmla="*/ 895 w 2989"/>
                <a:gd name="T65" fmla="*/ 441 h 2929"/>
                <a:gd name="T66" fmla="*/ 654 w 2989"/>
                <a:gd name="T67" fmla="*/ 651 h 2929"/>
                <a:gd name="T68" fmla="*/ 479 w 2989"/>
                <a:gd name="T69" fmla="*/ 922 h 2929"/>
                <a:gd name="T70" fmla="*/ 385 w 2989"/>
                <a:gd name="T71" fmla="*/ 1236 h 2929"/>
                <a:gd name="T72" fmla="*/ 385 w 2989"/>
                <a:gd name="T73" fmla="*/ 1573 h 2929"/>
                <a:gd name="T74" fmla="*/ 476 w 2989"/>
                <a:gd name="T75" fmla="*/ 1884 h 2929"/>
                <a:gd name="T76" fmla="*/ 646 w 2989"/>
                <a:gd name="T77" fmla="*/ 2151 h 2929"/>
                <a:gd name="T78" fmla="*/ 883 w 2989"/>
                <a:gd name="T79" fmla="*/ 2362 h 2929"/>
                <a:gd name="T80" fmla="*/ 1169 w 2989"/>
                <a:gd name="T81" fmla="*/ 2501 h 2929"/>
                <a:gd name="T82" fmla="*/ 1494 w 2989"/>
                <a:gd name="T83" fmla="*/ 2557 h 2929"/>
                <a:gd name="T84" fmla="*/ 1820 w 2989"/>
                <a:gd name="T85" fmla="*/ 2501 h 2929"/>
                <a:gd name="T86" fmla="*/ 2106 w 2989"/>
                <a:gd name="T87" fmla="*/ 2362 h 2929"/>
                <a:gd name="T88" fmla="*/ 2342 w 2989"/>
                <a:gd name="T89" fmla="*/ 2151 h 2929"/>
                <a:gd name="T90" fmla="*/ 2513 w 2989"/>
                <a:gd name="T91" fmla="*/ 1884 h 2929"/>
                <a:gd name="T92" fmla="*/ 2604 w 2989"/>
                <a:gd name="T93" fmla="*/ 1573 h 2929"/>
                <a:gd name="T94" fmla="*/ 2604 w 2989"/>
                <a:gd name="T95" fmla="*/ 1236 h 2929"/>
                <a:gd name="T96" fmla="*/ 2509 w 2989"/>
                <a:gd name="T97" fmla="*/ 922 h 2929"/>
                <a:gd name="T98" fmla="*/ 2335 w 2989"/>
                <a:gd name="T99" fmla="*/ 651 h 2929"/>
                <a:gd name="T100" fmla="*/ 2094 w 2989"/>
                <a:gd name="T101" fmla="*/ 441 h 2929"/>
                <a:gd name="T102" fmla="*/ 2061 w 2989"/>
                <a:gd name="T103" fmla="*/ 415 h 2929"/>
                <a:gd name="T104" fmla="*/ 1993 w 2989"/>
                <a:gd name="T105" fmla="*/ 343 h 2929"/>
                <a:gd name="T106" fmla="*/ 1931 w 2989"/>
                <a:gd name="T107" fmla="*/ 231 h 2929"/>
                <a:gd name="T108" fmla="*/ 1915 w 2989"/>
                <a:gd name="T109" fmla="*/ 98 h 2929"/>
                <a:gd name="T110" fmla="*/ 1943 w 2989"/>
                <a:gd name="T111" fmla="*/ 26 h 2929"/>
                <a:gd name="T112" fmla="*/ 1996 w 2989"/>
                <a:gd name="T113" fmla="*/ 1 h 2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89" h="2929">
                  <a:moveTo>
                    <a:pt x="2010" y="0"/>
                  </a:moveTo>
                  <a:lnTo>
                    <a:pt x="2024" y="1"/>
                  </a:lnTo>
                  <a:lnTo>
                    <a:pt x="2037" y="2"/>
                  </a:lnTo>
                  <a:lnTo>
                    <a:pt x="2051" y="4"/>
                  </a:lnTo>
                  <a:lnTo>
                    <a:pt x="2062" y="7"/>
                  </a:lnTo>
                  <a:lnTo>
                    <a:pt x="2072" y="10"/>
                  </a:lnTo>
                  <a:lnTo>
                    <a:pt x="2081" y="12"/>
                  </a:lnTo>
                  <a:lnTo>
                    <a:pt x="2088" y="15"/>
                  </a:lnTo>
                  <a:lnTo>
                    <a:pt x="2092" y="16"/>
                  </a:lnTo>
                  <a:lnTo>
                    <a:pt x="2093" y="17"/>
                  </a:lnTo>
                  <a:lnTo>
                    <a:pt x="2175" y="58"/>
                  </a:lnTo>
                  <a:lnTo>
                    <a:pt x="2254" y="102"/>
                  </a:lnTo>
                  <a:lnTo>
                    <a:pt x="2330" y="151"/>
                  </a:lnTo>
                  <a:lnTo>
                    <a:pt x="2403" y="205"/>
                  </a:lnTo>
                  <a:lnTo>
                    <a:pt x="2472" y="263"/>
                  </a:lnTo>
                  <a:lnTo>
                    <a:pt x="2538" y="325"/>
                  </a:lnTo>
                  <a:lnTo>
                    <a:pt x="2601" y="391"/>
                  </a:lnTo>
                  <a:lnTo>
                    <a:pt x="2659" y="460"/>
                  </a:lnTo>
                  <a:lnTo>
                    <a:pt x="2714" y="532"/>
                  </a:lnTo>
                  <a:lnTo>
                    <a:pt x="2763" y="608"/>
                  </a:lnTo>
                  <a:lnTo>
                    <a:pt x="2808" y="686"/>
                  </a:lnTo>
                  <a:lnTo>
                    <a:pt x="2850" y="769"/>
                  </a:lnTo>
                  <a:lnTo>
                    <a:pt x="2885" y="852"/>
                  </a:lnTo>
                  <a:lnTo>
                    <a:pt x="2916" y="940"/>
                  </a:lnTo>
                  <a:lnTo>
                    <a:pt x="2941" y="1029"/>
                  </a:lnTo>
                  <a:lnTo>
                    <a:pt x="2962" y="1121"/>
                  </a:lnTo>
                  <a:lnTo>
                    <a:pt x="2976" y="1214"/>
                  </a:lnTo>
                  <a:lnTo>
                    <a:pt x="2986" y="1309"/>
                  </a:lnTo>
                  <a:lnTo>
                    <a:pt x="2989" y="1406"/>
                  </a:lnTo>
                  <a:lnTo>
                    <a:pt x="2986" y="1505"/>
                  </a:lnTo>
                  <a:lnTo>
                    <a:pt x="2976" y="1602"/>
                  </a:lnTo>
                  <a:lnTo>
                    <a:pt x="2961" y="1698"/>
                  </a:lnTo>
                  <a:lnTo>
                    <a:pt x="2939" y="1791"/>
                  </a:lnTo>
                  <a:lnTo>
                    <a:pt x="2913" y="1882"/>
                  </a:lnTo>
                  <a:lnTo>
                    <a:pt x="2881" y="1971"/>
                  </a:lnTo>
                  <a:lnTo>
                    <a:pt x="2843" y="2057"/>
                  </a:lnTo>
                  <a:lnTo>
                    <a:pt x="2800" y="2140"/>
                  </a:lnTo>
                  <a:lnTo>
                    <a:pt x="2753" y="2219"/>
                  </a:lnTo>
                  <a:lnTo>
                    <a:pt x="2701" y="2297"/>
                  </a:lnTo>
                  <a:lnTo>
                    <a:pt x="2644" y="2370"/>
                  </a:lnTo>
                  <a:lnTo>
                    <a:pt x="2584" y="2440"/>
                  </a:lnTo>
                  <a:lnTo>
                    <a:pt x="2519" y="2506"/>
                  </a:lnTo>
                  <a:lnTo>
                    <a:pt x="2451" y="2568"/>
                  </a:lnTo>
                  <a:lnTo>
                    <a:pt x="2378" y="2626"/>
                  </a:lnTo>
                  <a:lnTo>
                    <a:pt x="2302" y="2679"/>
                  </a:lnTo>
                  <a:lnTo>
                    <a:pt x="2223" y="2728"/>
                  </a:lnTo>
                  <a:lnTo>
                    <a:pt x="2140" y="2772"/>
                  </a:lnTo>
                  <a:lnTo>
                    <a:pt x="2056" y="2810"/>
                  </a:lnTo>
                  <a:lnTo>
                    <a:pt x="1968" y="2844"/>
                  </a:lnTo>
                  <a:lnTo>
                    <a:pt x="1877" y="2873"/>
                  </a:lnTo>
                  <a:lnTo>
                    <a:pt x="1785" y="2896"/>
                  </a:lnTo>
                  <a:lnTo>
                    <a:pt x="1690" y="2913"/>
                  </a:lnTo>
                  <a:lnTo>
                    <a:pt x="1593" y="2924"/>
                  </a:lnTo>
                  <a:lnTo>
                    <a:pt x="1494" y="2929"/>
                  </a:lnTo>
                  <a:lnTo>
                    <a:pt x="1396" y="2924"/>
                  </a:lnTo>
                  <a:lnTo>
                    <a:pt x="1299" y="2913"/>
                  </a:lnTo>
                  <a:lnTo>
                    <a:pt x="1204" y="2896"/>
                  </a:lnTo>
                  <a:lnTo>
                    <a:pt x="1111" y="2873"/>
                  </a:lnTo>
                  <a:lnTo>
                    <a:pt x="1021" y="2844"/>
                  </a:lnTo>
                  <a:lnTo>
                    <a:pt x="933" y="2810"/>
                  </a:lnTo>
                  <a:lnTo>
                    <a:pt x="847" y="2772"/>
                  </a:lnTo>
                  <a:lnTo>
                    <a:pt x="766" y="2728"/>
                  </a:lnTo>
                  <a:lnTo>
                    <a:pt x="687" y="2679"/>
                  </a:lnTo>
                  <a:lnTo>
                    <a:pt x="610" y="2626"/>
                  </a:lnTo>
                  <a:lnTo>
                    <a:pt x="538" y="2568"/>
                  </a:lnTo>
                  <a:lnTo>
                    <a:pt x="469" y="2506"/>
                  </a:lnTo>
                  <a:lnTo>
                    <a:pt x="405" y="2440"/>
                  </a:lnTo>
                  <a:lnTo>
                    <a:pt x="344" y="2370"/>
                  </a:lnTo>
                  <a:lnTo>
                    <a:pt x="288" y="2297"/>
                  </a:lnTo>
                  <a:lnTo>
                    <a:pt x="235" y="2219"/>
                  </a:lnTo>
                  <a:lnTo>
                    <a:pt x="189" y="2140"/>
                  </a:lnTo>
                  <a:lnTo>
                    <a:pt x="145" y="2057"/>
                  </a:lnTo>
                  <a:lnTo>
                    <a:pt x="108" y="1971"/>
                  </a:lnTo>
                  <a:lnTo>
                    <a:pt x="76" y="1882"/>
                  </a:lnTo>
                  <a:lnTo>
                    <a:pt x="49" y="1791"/>
                  </a:lnTo>
                  <a:lnTo>
                    <a:pt x="28" y="1698"/>
                  </a:lnTo>
                  <a:lnTo>
                    <a:pt x="12" y="1602"/>
                  </a:lnTo>
                  <a:lnTo>
                    <a:pt x="3" y="1505"/>
                  </a:lnTo>
                  <a:lnTo>
                    <a:pt x="0" y="1406"/>
                  </a:lnTo>
                  <a:lnTo>
                    <a:pt x="3" y="1309"/>
                  </a:lnTo>
                  <a:lnTo>
                    <a:pt x="12" y="1214"/>
                  </a:lnTo>
                  <a:lnTo>
                    <a:pt x="27" y="1121"/>
                  </a:lnTo>
                  <a:lnTo>
                    <a:pt x="47" y="1029"/>
                  </a:lnTo>
                  <a:lnTo>
                    <a:pt x="72" y="940"/>
                  </a:lnTo>
                  <a:lnTo>
                    <a:pt x="103" y="852"/>
                  </a:lnTo>
                  <a:lnTo>
                    <a:pt x="139" y="769"/>
                  </a:lnTo>
                  <a:lnTo>
                    <a:pt x="180" y="686"/>
                  </a:lnTo>
                  <a:lnTo>
                    <a:pt x="226" y="608"/>
                  </a:lnTo>
                  <a:lnTo>
                    <a:pt x="275" y="532"/>
                  </a:lnTo>
                  <a:lnTo>
                    <a:pt x="330" y="460"/>
                  </a:lnTo>
                  <a:lnTo>
                    <a:pt x="388" y="391"/>
                  </a:lnTo>
                  <a:lnTo>
                    <a:pt x="450" y="325"/>
                  </a:lnTo>
                  <a:lnTo>
                    <a:pt x="515" y="263"/>
                  </a:lnTo>
                  <a:lnTo>
                    <a:pt x="586" y="205"/>
                  </a:lnTo>
                  <a:lnTo>
                    <a:pt x="659" y="151"/>
                  </a:lnTo>
                  <a:lnTo>
                    <a:pt x="734" y="102"/>
                  </a:lnTo>
                  <a:lnTo>
                    <a:pt x="813" y="58"/>
                  </a:lnTo>
                  <a:lnTo>
                    <a:pt x="896" y="17"/>
                  </a:lnTo>
                  <a:lnTo>
                    <a:pt x="897" y="16"/>
                  </a:lnTo>
                  <a:lnTo>
                    <a:pt x="901" y="15"/>
                  </a:lnTo>
                  <a:lnTo>
                    <a:pt x="908" y="12"/>
                  </a:lnTo>
                  <a:lnTo>
                    <a:pt x="917" y="10"/>
                  </a:lnTo>
                  <a:lnTo>
                    <a:pt x="927" y="7"/>
                  </a:lnTo>
                  <a:lnTo>
                    <a:pt x="938" y="4"/>
                  </a:lnTo>
                  <a:lnTo>
                    <a:pt x="951" y="2"/>
                  </a:lnTo>
                  <a:lnTo>
                    <a:pt x="965" y="1"/>
                  </a:lnTo>
                  <a:lnTo>
                    <a:pt x="978" y="0"/>
                  </a:lnTo>
                  <a:lnTo>
                    <a:pt x="993" y="1"/>
                  </a:lnTo>
                  <a:lnTo>
                    <a:pt x="1007" y="4"/>
                  </a:lnTo>
                  <a:lnTo>
                    <a:pt x="1021" y="9"/>
                  </a:lnTo>
                  <a:lnTo>
                    <a:pt x="1033" y="16"/>
                  </a:lnTo>
                  <a:lnTo>
                    <a:pt x="1045" y="26"/>
                  </a:lnTo>
                  <a:lnTo>
                    <a:pt x="1055" y="39"/>
                  </a:lnTo>
                  <a:lnTo>
                    <a:pt x="1064" y="55"/>
                  </a:lnTo>
                  <a:lnTo>
                    <a:pt x="1070" y="74"/>
                  </a:lnTo>
                  <a:lnTo>
                    <a:pt x="1074" y="98"/>
                  </a:lnTo>
                  <a:lnTo>
                    <a:pt x="1075" y="126"/>
                  </a:lnTo>
                  <a:lnTo>
                    <a:pt x="1073" y="163"/>
                  </a:lnTo>
                  <a:lnTo>
                    <a:pt x="1067" y="198"/>
                  </a:lnTo>
                  <a:lnTo>
                    <a:pt x="1057" y="231"/>
                  </a:lnTo>
                  <a:lnTo>
                    <a:pt x="1044" y="263"/>
                  </a:lnTo>
                  <a:lnTo>
                    <a:pt x="1030" y="292"/>
                  </a:lnTo>
                  <a:lnTo>
                    <a:pt x="1012" y="318"/>
                  </a:lnTo>
                  <a:lnTo>
                    <a:pt x="995" y="343"/>
                  </a:lnTo>
                  <a:lnTo>
                    <a:pt x="977" y="365"/>
                  </a:lnTo>
                  <a:lnTo>
                    <a:pt x="960" y="384"/>
                  </a:lnTo>
                  <a:lnTo>
                    <a:pt x="943" y="402"/>
                  </a:lnTo>
                  <a:lnTo>
                    <a:pt x="928" y="415"/>
                  </a:lnTo>
                  <a:lnTo>
                    <a:pt x="914" y="427"/>
                  </a:lnTo>
                  <a:lnTo>
                    <a:pt x="904" y="435"/>
                  </a:lnTo>
                  <a:lnTo>
                    <a:pt x="898" y="440"/>
                  </a:lnTo>
                  <a:lnTo>
                    <a:pt x="895" y="441"/>
                  </a:lnTo>
                  <a:lnTo>
                    <a:pt x="830" y="488"/>
                  </a:lnTo>
                  <a:lnTo>
                    <a:pt x="767" y="538"/>
                  </a:lnTo>
                  <a:lnTo>
                    <a:pt x="708" y="593"/>
                  </a:lnTo>
                  <a:lnTo>
                    <a:pt x="654" y="651"/>
                  </a:lnTo>
                  <a:lnTo>
                    <a:pt x="603" y="714"/>
                  </a:lnTo>
                  <a:lnTo>
                    <a:pt x="558" y="780"/>
                  </a:lnTo>
                  <a:lnTo>
                    <a:pt x="515" y="849"/>
                  </a:lnTo>
                  <a:lnTo>
                    <a:pt x="479" y="922"/>
                  </a:lnTo>
                  <a:lnTo>
                    <a:pt x="447" y="996"/>
                  </a:lnTo>
                  <a:lnTo>
                    <a:pt x="421" y="1074"/>
                  </a:lnTo>
                  <a:lnTo>
                    <a:pt x="400" y="1153"/>
                  </a:lnTo>
                  <a:lnTo>
                    <a:pt x="385" y="1236"/>
                  </a:lnTo>
                  <a:lnTo>
                    <a:pt x="375" y="1321"/>
                  </a:lnTo>
                  <a:lnTo>
                    <a:pt x="372" y="1406"/>
                  </a:lnTo>
                  <a:lnTo>
                    <a:pt x="375" y="1491"/>
                  </a:lnTo>
                  <a:lnTo>
                    <a:pt x="385" y="1573"/>
                  </a:lnTo>
                  <a:lnTo>
                    <a:pt x="399" y="1655"/>
                  </a:lnTo>
                  <a:lnTo>
                    <a:pt x="420" y="1733"/>
                  </a:lnTo>
                  <a:lnTo>
                    <a:pt x="445" y="1810"/>
                  </a:lnTo>
                  <a:lnTo>
                    <a:pt x="476" y="1884"/>
                  </a:lnTo>
                  <a:lnTo>
                    <a:pt x="512" y="1956"/>
                  </a:lnTo>
                  <a:lnTo>
                    <a:pt x="553" y="2025"/>
                  </a:lnTo>
                  <a:lnTo>
                    <a:pt x="598" y="2090"/>
                  </a:lnTo>
                  <a:lnTo>
                    <a:pt x="646" y="2151"/>
                  </a:lnTo>
                  <a:lnTo>
                    <a:pt x="700" y="2210"/>
                  </a:lnTo>
                  <a:lnTo>
                    <a:pt x="757" y="2265"/>
                  </a:lnTo>
                  <a:lnTo>
                    <a:pt x="818" y="2315"/>
                  </a:lnTo>
                  <a:lnTo>
                    <a:pt x="883" y="2362"/>
                  </a:lnTo>
                  <a:lnTo>
                    <a:pt x="950" y="2404"/>
                  </a:lnTo>
                  <a:lnTo>
                    <a:pt x="1021" y="2441"/>
                  </a:lnTo>
                  <a:lnTo>
                    <a:pt x="1094" y="2474"/>
                  </a:lnTo>
                  <a:lnTo>
                    <a:pt x="1169" y="2501"/>
                  </a:lnTo>
                  <a:lnTo>
                    <a:pt x="1248" y="2524"/>
                  </a:lnTo>
                  <a:lnTo>
                    <a:pt x="1328" y="2540"/>
                  </a:lnTo>
                  <a:lnTo>
                    <a:pt x="1410" y="2551"/>
                  </a:lnTo>
                  <a:lnTo>
                    <a:pt x="1494" y="2557"/>
                  </a:lnTo>
                  <a:lnTo>
                    <a:pt x="1578" y="2551"/>
                  </a:lnTo>
                  <a:lnTo>
                    <a:pt x="1661" y="2540"/>
                  </a:lnTo>
                  <a:lnTo>
                    <a:pt x="1741" y="2524"/>
                  </a:lnTo>
                  <a:lnTo>
                    <a:pt x="1820" y="2501"/>
                  </a:lnTo>
                  <a:lnTo>
                    <a:pt x="1895" y="2474"/>
                  </a:lnTo>
                  <a:lnTo>
                    <a:pt x="1968" y="2441"/>
                  </a:lnTo>
                  <a:lnTo>
                    <a:pt x="2039" y="2404"/>
                  </a:lnTo>
                  <a:lnTo>
                    <a:pt x="2106" y="2362"/>
                  </a:lnTo>
                  <a:lnTo>
                    <a:pt x="2170" y="2315"/>
                  </a:lnTo>
                  <a:lnTo>
                    <a:pt x="2231" y="2265"/>
                  </a:lnTo>
                  <a:lnTo>
                    <a:pt x="2289" y="2210"/>
                  </a:lnTo>
                  <a:lnTo>
                    <a:pt x="2342" y="2151"/>
                  </a:lnTo>
                  <a:lnTo>
                    <a:pt x="2391" y="2090"/>
                  </a:lnTo>
                  <a:lnTo>
                    <a:pt x="2436" y="2025"/>
                  </a:lnTo>
                  <a:lnTo>
                    <a:pt x="2476" y="1956"/>
                  </a:lnTo>
                  <a:lnTo>
                    <a:pt x="2513" y="1884"/>
                  </a:lnTo>
                  <a:lnTo>
                    <a:pt x="2543" y="1810"/>
                  </a:lnTo>
                  <a:lnTo>
                    <a:pt x="2569" y="1733"/>
                  </a:lnTo>
                  <a:lnTo>
                    <a:pt x="2589" y="1655"/>
                  </a:lnTo>
                  <a:lnTo>
                    <a:pt x="2604" y="1573"/>
                  </a:lnTo>
                  <a:lnTo>
                    <a:pt x="2614" y="1491"/>
                  </a:lnTo>
                  <a:lnTo>
                    <a:pt x="2617" y="1406"/>
                  </a:lnTo>
                  <a:lnTo>
                    <a:pt x="2614" y="1321"/>
                  </a:lnTo>
                  <a:lnTo>
                    <a:pt x="2604" y="1236"/>
                  </a:lnTo>
                  <a:lnTo>
                    <a:pt x="2589" y="1153"/>
                  </a:lnTo>
                  <a:lnTo>
                    <a:pt x="2567" y="1074"/>
                  </a:lnTo>
                  <a:lnTo>
                    <a:pt x="2541" y="996"/>
                  </a:lnTo>
                  <a:lnTo>
                    <a:pt x="2509" y="922"/>
                  </a:lnTo>
                  <a:lnTo>
                    <a:pt x="2473" y="849"/>
                  </a:lnTo>
                  <a:lnTo>
                    <a:pt x="2431" y="780"/>
                  </a:lnTo>
                  <a:lnTo>
                    <a:pt x="2386" y="714"/>
                  </a:lnTo>
                  <a:lnTo>
                    <a:pt x="2335" y="651"/>
                  </a:lnTo>
                  <a:lnTo>
                    <a:pt x="2281" y="593"/>
                  </a:lnTo>
                  <a:lnTo>
                    <a:pt x="2222" y="538"/>
                  </a:lnTo>
                  <a:lnTo>
                    <a:pt x="2159" y="488"/>
                  </a:lnTo>
                  <a:lnTo>
                    <a:pt x="2094" y="441"/>
                  </a:lnTo>
                  <a:lnTo>
                    <a:pt x="2091" y="440"/>
                  </a:lnTo>
                  <a:lnTo>
                    <a:pt x="2084" y="435"/>
                  </a:lnTo>
                  <a:lnTo>
                    <a:pt x="2073" y="427"/>
                  </a:lnTo>
                  <a:lnTo>
                    <a:pt x="2061" y="415"/>
                  </a:lnTo>
                  <a:lnTo>
                    <a:pt x="2045" y="402"/>
                  </a:lnTo>
                  <a:lnTo>
                    <a:pt x="2029" y="384"/>
                  </a:lnTo>
                  <a:lnTo>
                    <a:pt x="2011" y="365"/>
                  </a:lnTo>
                  <a:lnTo>
                    <a:pt x="1993" y="343"/>
                  </a:lnTo>
                  <a:lnTo>
                    <a:pt x="1975" y="318"/>
                  </a:lnTo>
                  <a:lnTo>
                    <a:pt x="1959" y="292"/>
                  </a:lnTo>
                  <a:lnTo>
                    <a:pt x="1944" y="263"/>
                  </a:lnTo>
                  <a:lnTo>
                    <a:pt x="1931" y="231"/>
                  </a:lnTo>
                  <a:lnTo>
                    <a:pt x="1922" y="198"/>
                  </a:lnTo>
                  <a:lnTo>
                    <a:pt x="1916" y="163"/>
                  </a:lnTo>
                  <a:lnTo>
                    <a:pt x="1912" y="126"/>
                  </a:lnTo>
                  <a:lnTo>
                    <a:pt x="1915" y="98"/>
                  </a:lnTo>
                  <a:lnTo>
                    <a:pt x="1919" y="74"/>
                  </a:lnTo>
                  <a:lnTo>
                    <a:pt x="1925" y="55"/>
                  </a:lnTo>
                  <a:lnTo>
                    <a:pt x="1933" y="39"/>
                  </a:lnTo>
                  <a:lnTo>
                    <a:pt x="1943" y="26"/>
                  </a:lnTo>
                  <a:lnTo>
                    <a:pt x="1956" y="16"/>
                  </a:lnTo>
                  <a:lnTo>
                    <a:pt x="1968" y="9"/>
                  </a:lnTo>
                  <a:lnTo>
                    <a:pt x="1982" y="4"/>
                  </a:lnTo>
                  <a:lnTo>
                    <a:pt x="1996" y="1"/>
                  </a:lnTo>
                  <a:lnTo>
                    <a:pt x="20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06186193-F99A-4580-A025-57154D8F0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5118" y="-1253631"/>
              <a:ext cx="663575" cy="2924175"/>
            </a:xfrm>
            <a:custGeom>
              <a:avLst/>
              <a:gdLst>
                <a:gd name="T0" fmla="*/ 220 w 418"/>
                <a:gd name="T1" fmla="*/ 0 h 1842"/>
                <a:gd name="T2" fmla="*/ 253 w 418"/>
                <a:gd name="T3" fmla="*/ 2 h 1842"/>
                <a:gd name="T4" fmla="*/ 283 w 418"/>
                <a:gd name="T5" fmla="*/ 7 h 1842"/>
                <a:gd name="T6" fmla="*/ 310 w 418"/>
                <a:gd name="T7" fmla="*/ 16 h 1842"/>
                <a:gd name="T8" fmla="*/ 333 w 418"/>
                <a:gd name="T9" fmla="*/ 26 h 1842"/>
                <a:gd name="T10" fmla="*/ 352 w 418"/>
                <a:gd name="T11" fmla="*/ 38 h 1842"/>
                <a:gd name="T12" fmla="*/ 369 w 418"/>
                <a:gd name="T13" fmla="*/ 53 h 1842"/>
                <a:gd name="T14" fmla="*/ 382 w 418"/>
                <a:gd name="T15" fmla="*/ 68 h 1842"/>
                <a:gd name="T16" fmla="*/ 393 w 418"/>
                <a:gd name="T17" fmla="*/ 84 h 1842"/>
                <a:gd name="T18" fmla="*/ 402 w 418"/>
                <a:gd name="T19" fmla="*/ 100 h 1842"/>
                <a:gd name="T20" fmla="*/ 409 w 418"/>
                <a:gd name="T21" fmla="*/ 117 h 1842"/>
                <a:gd name="T22" fmla="*/ 413 w 418"/>
                <a:gd name="T23" fmla="*/ 132 h 1842"/>
                <a:gd name="T24" fmla="*/ 416 w 418"/>
                <a:gd name="T25" fmla="*/ 146 h 1842"/>
                <a:gd name="T26" fmla="*/ 418 w 418"/>
                <a:gd name="T27" fmla="*/ 160 h 1842"/>
                <a:gd name="T28" fmla="*/ 418 w 418"/>
                <a:gd name="T29" fmla="*/ 171 h 1842"/>
                <a:gd name="T30" fmla="*/ 418 w 418"/>
                <a:gd name="T31" fmla="*/ 1671 h 1842"/>
                <a:gd name="T32" fmla="*/ 418 w 418"/>
                <a:gd name="T33" fmla="*/ 1683 h 1842"/>
                <a:gd name="T34" fmla="*/ 416 w 418"/>
                <a:gd name="T35" fmla="*/ 1696 h 1842"/>
                <a:gd name="T36" fmla="*/ 413 w 418"/>
                <a:gd name="T37" fmla="*/ 1710 h 1842"/>
                <a:gd name="T38" fmla="*/ 409 w 418"/>
                <a:gd name="T39" fmla="*/ 1727 h 1842"/>
                <a:gd name="T40" fmla="*/ 402 w 418"/>
                <a:gd name="T41" fmla="*/ 1742 h 1842"/>
                <a:gd name="T42" fmla="*/ 393 w 418"/>
                <a:gd name="T43" fmla="*/ 1759 h 1842"/>
                <a:gd name="T44" fmla="*/ 382 w 418"/>
                <a:gd name="T45" fmla="*/ 1775 h 1842"/>
                <a:gd name="T46" fmla="*/ 369 w 418"/>
                <a:gd name="T47" fmla="*/ 1790 h 1842"/>
                <a:gd name="T48" fmla="*/ 352 w 418"/>
                <a:gd name="T49" fmla="*/ 1804 h 1842"/>
                <a:gd name="T50" fmla="*/ 333 w 418"/>
                <a:gd name="T51" fmla="*/ 1817 h 1842"/>
                <a:gd name="T52" fmla="*/ 310 w 418"/>
                <a:gd name="T53" fmla="*/ 1827 h 1842"/>
                <a:gd name="T54" fmla="*/ 283 w 418"/>
                <a:gd name="T55" fmla="*/ 1835 h 1842"/>
                <a:gd name="T56" fmla="*/ 253 w 418"/>
                <a:gd name="T57" fmla="*/ 1840 h 1842"/>
                <a:gd name="T58" fmla="*/ 220 w 418"/>
                <a:gd name="T59" fmla="*/ 1842 h 1842"/>
                <a:gd name="T60" fmla="*/ 185 w 418"/>
                <a:gd name="T61" fmla="*/ 1840 h 1842"/>
                <a:gd name="T62" fmla="*/ 155 w 418"/>
                <a:gd name="T63" fmla="*/ 1835 h 1842"/>
                <a:gd name="T64" fmla="*/ 127 w 418"/>
                <a:gd name="T65" fmla="*/ 1827 h 1842"/>
                <a:gd name="T66" fmla="*/ 103 w 418"/>
                <a:gd name="T67" fmla="*/ 1817 h 1842"/>
                <a:gd name="T68" fmla="*/ 82 w 418"/>
                <a:gd name="T69" fmla="*/ 1804 h 1842"/>
                <a:gd name="T70" fmla="*/ 63 w 418"/>
                <a:gd name="T71" fmla="*/ 1790 h 1842"/>
                <a:gd name="T72" fmla="*/ 47 w 418"/>
                <a:gd name="T73" fmla="*/ 1775 h 1842"/>
                <a:gd name="T74" fmla="*/ 34 w 418"/>
                <a:gd name="T75" fmla="*/ 1759 h 1842"/>
                <a:gd name="T76" fmla="*/ 23 w 418"/>
                <a:gd name="T77" fmla="*/ 1742 h 1842"/>
                <a:gd name="T78" fmla="*/ 14 w 418"/>
                <a:gd name="T79" fmla="*/ 1727 h 1842"/>
                <a:gd name="T80" fmla="*/ 8 w 418"/>
                <a:gd name="T81" fmla="*/ 1710 h 1842"/>
                <a:gd name="T82" fmla="*/ 4 w 418"/>
                <a:gd name="T83" fmla="*/ 1696 h 1842"/>
                <a:gd name="T84" fmla="*/ 1 w 418"/>
                <a:gd name="T85" fmla="*/ 1683 h 1842"/>
                <a:gd name="T86" fmla="*/ 0 w 418"/>
                <a:gd name="T87" fmla="*/ 1671 h 1842"/>
                <a:gd name="T88" fmla="*/ 0 w 418"/>
                <a:gd name="T89" fmla="*/ 171 h 1842"/>
                <a:gd name="T90" fmla="*/ 1 w 418"/>
                <a:gd name="T91" fmla="*/ 160 h 1842"/>
                <a:gd name="T92" fmla="*/ 4 w 418"/>
                <a:gd name="T93" fmla="*/ 146 h 1842"/>
                <a:gd name="T94" fmla="*/ 8 w 418"/>
                <a:gd name="T95" fmla="*/ 132 h 1842"/>
                <a:gd name="T96" fmla="*/ 14 w 418"/>
                <a:gd name="T97" fmla="*/ 117 h 1842"/>
                <a:gd name="T98" fmla="*/ 23 w 418"/>
                <a:gd name="T99" fmla="*/ 100 h 1842"/>
                <a:gd name="T100" fmla="*/ 34 w 418"/>
                <a:gd name="T101" fmla="*/ 84 h 1842"/>
                <a:gd name="T102" fmla="*/ 47 w 418"/>
                <a:gd name="T103" fmla="*/ 68 h 1842"/>
                <a:gd name="T104" fmla="*/ 63 w 418"/>
                <a:gd name="T105" fmla="*/ 53 h 1842"/>
                <a:gd name="T106" fmla="*/ 82 w 418"/>
                <a:gd name="T107" fmla="*/ 38 h 1842"/>
                <a:gd name="T108" fmla="*/ 103 w 418"/>
                <a:gd name="T109" fmla="*/ 26 h 1842"/>
                <a:gd name="T110" fmla="*/ 127 w 418"/>
                <a:gd name="T111" fmla="*/ 16 h 1842"/>
                <a:gd name="T112" fmla="*/ 155 w 418"/>
                <a:gd name="T113" fmla="*/ 7 h 1842"/>
                <a:gd name="T114" fmla="*/ 185 w 418"/>
                <a:gd name="T115" fmla="*/ 2 h 1842"/>
                <a:gd name="T116" fmla="*/ 220 w 418"/>
                <a:gd name="T117" fmla="*/ 0 h 1842"/>
                <a:gd name="T118" fmla="*/ 220 w 418"/>
                <a:gd name="T119" fmla="*/ 0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8" h="1842">
                  <a:moveTo>
                    <a:pt x="220" y="0"/>
                  </a:moveTo>
                  <a:lnTo>
                    <a:pt x="253" y="2"/>
                  </a:lnTo>
                  <a:lnTo>
                    <a:pt x="283" y="7"/>
                  </a:lnTo>
                  <a:lnTo>
                    <a:pt x="310" y="16"/>
                  </a:lnTo>
                  <a:lnTo>
                    <a:pt x="333" y="26"/>
                  </a:lnTo>
                  <a:lnTo>
                    <a:pt x="352" y="38"/>
                  </a:lnTo>
                  <a:lnTo>
                    <a:pt x="369" y="53"/>
                  </a:lnTo>
                  <a:lnTo>
                    <a:pt x="382" y="68"/>
                  </a:lnTo>
                  <a:lnTo>
                    <a:pt x="393" y="84"/>
                  </a:lnTo>
                  <a:lnTo>
                    <a:pt x="402" y="100"/>
                  </a:lnTo>
                  <a:lnTo>
                    <a:pt x="409" y="117"/>
                  </a:lnTo>
                  <a:lnTo>
                    <a:pt x="413" y="132"/>
                  </a:lnTo>
                  <a:lnTo>
                    <a:pt x="416" y="146"/>
                  </a:lnTo>
                  <a:lnTo>
                    <a:pt x="418" y="160"/>
                  </a:lnTo>
                  <a:lnTo>
                    <a:pt x="418" y="171"/>
                  </a:lnTo>
                  <a:lnTo>
                    <a:pt x="418" y="1671"/>
                  </a:lnTo>
                  <a:lnTo>
                    <a:pt x="418" y="1683"/>
                  </a:lnTo>
                  <a:lnTo>
                    <a:pt x="416" y="1696"/>
                  </a:lnTo>
                  <a:lnTo>
                    <a:pt x="413" y="1710"/>
                  </a:lnTo>
                  <a:lnTo>
                    <a:pt x="409" y="1727"/>
                  </a:lnTo>
                  <a:lnTo>
                    <a:pt x="402" y="1742"/>
                  </a:lnTo>
                  <a:lnTo>
                    <a:pt x="393" y="1759"/>
                  </a:lnTo>
                  <a:lnTo>
                    <a:pt x="382" y="1775"/>
                  </a:lnTo>
                  <a:lnTo>
                    <a:pt x="369" y="1790"/>
                  </a:lnTo>
                  <a:lnTo>
                    <a:pt x="352" y="1804"/>
                  </a:lnTo>
                  <a:lnTo>
                    <a:pt x="333" y="1817"/>
                  </a:lnTo>
                  <a:lnTo>
                    <a:pt x="310" y="1827"/>
                  </a:lnTo>
                  <a:lnTo>
                    <a:pt x="283" y="1835"/>
                  </a:lnTo>
                  <a:lnTo>
                    <a:pt x="253" y="1840"/>
                  </a:lnTo>
                  <a:lnTo>
                    <a:pt x="220" y="1842"/>
                  </a:lnTo>
                  <a:lnTo>
                    <a:pt x="185" y="1840"/>
                  </a:lnTo>
                  <a:lnTo>
                    <a:pt x="155" y="1835"/>
                  </a:lnTo>
                  <a:lnTo>
                    <a:pt x="127" y="1827"/>
                  </a:lnTo>
                  <a:lnTo>
                    <a:pt x="103" y="1817"/>
                  </a:lnTo>
                  <a:lnTo>
                    <a:pt x="82" y="1804"/>
                  </a:lnTo>
                  <a:lnTo>
                    <a:pt x="63" y="1790"/>
                  </a:lnTo>
                  <a:lnTo>
                    <a:pt x="47" y="1775"/>
                  </a:lnTo>
                  <a:lnTo>
                    <a:pt x="34" y="1759"/>
                  </a:lnTo>
                  <a:lnTo>
                    <a:pt x="23" y="1742"/>
                  </a:lnTo>
                  <a:lnTo>
                    <a:pt x="14" y="1727"/>
                  </a:lnTo>
                  <a:lnTo>
                    <a:pt x="8" y="1710"/>
                  </a:lnTo>
                  <a:lnTo>
                    <a:pt x="4" y="1696"/>
                  </a:lnTo>
                  <a:lnTo>
                    <a:pt x="1" y="1683"/>
                  </a:lnTo>
                  <a:lnTo>
                    <a:pt x="0" y="1671"/>
                  </a:lnTo>
                  <a:lnTo>
                    <a:pt x="0" y="171"/>
                  </a:lnTo>
                  <a:lnTo>
                    <a:pt x="1" y="160"/>
                  </a:lnTo>
                  <a:lnTo>
                    <a:pt x="4" y="146"/>
                  </a:lnTo>
                  <a:lnTo>
                    <a:pt x="8" y="132"/>
                  </a:lnTo>
                  <a:lnTo>
                    <a:pt x="14" y="117"/>
                  </a:lnTo>
                  <a:lnTo>
                    <a:pt x="23" y="100"/>
                  </a:lnTo>
                  <a:lnTo>
                    <a:pt x="34" y="84"/>
                  </a:lnTo>
                  <a:lnTo>
                    <a:pt x="47" y="68"/>
                  </a:lnTo>
                  <a:lnTo>
                    <a:pt x="63" y="53"/>
                  </a:lnTo>
                  <a:lnTo>
                    <a:pt x="82" y="38"/>
                  </a:lnTo>
                  <a:lnTo>
                    <a:pt x="103" y="26"/>
                  </a:lnTo>
                  <a:lnTo>
                    <a:pt x="127" y="16"/>
                  </a:lnTo>
                  <a:lnTo>
                    <a:pt x="155" y="7"/>
                  </a:lnTo>
                  <a:lnTo>
                    <a:pt x="185" y="2"/>
                  </a:lnTo>
                  <a:lnTo>
                    <a:pt x="220" y="0"/>
                  </a:lnTo>
                  <a:lnTo>
                    <a:pt x="2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3" name="Freeform 24">
            <a:extLst>
              <a:ext uri="{FF2B5EF4-FFF2-40B4-BE49-F238E27FC236}">
                <a16:creationId xmlns:a16="http://schemas.microsoft.com/office/drawing/2014/main" id="{91701B9C-4084-4384-B809-6EE5FED816ED}"/>
              </a:ext>
            </a:extLst>
          </p:cNvPr>
          <p:cNvSpPr>
            <a:spLocks noEditPoints="1"/>
          </p:cNvSpPr>
          <p:nvPr/>
        </p:nvSpPr>
        <p:spPr bwMode="auto">
          <a:xfrm>
            <a:off x="232180" y="6223975"/>
            <a:ext cx="348061" cy="355347"/>
          </a:xfrm>
          <a:custGeom>
            <a:avLst/>
            <a:gdLst>
              <a:gd name="T0" fmla="*/ 1713 w 3250"/>
              <a:gd name="T1" fmla="*/ 670 h 3316"/>
              <a:gd name="T2" fmla="*/ 1780 w 3250"/>
              <a:gd name="T3" fmla="*/ 770 h 3316"/>
              <a:gd name="T4" fmla="*/ 2391 w 3250"/>
              <a:gd name="T5" fmla="*/ 1501 h 3316"/>
              <a:gd name="T6" fmla="*/ 2489 w 3250"/>
              <a:gd name="T7" fmla="*/ 1569 h 3316"/>
              <a:gd name="T8" fmla="*/ 2513 w 3250"/>
              <a:gd name="T9" fmla="*/ 1691 h 3316"/>
              <a:gd name="T10" fmla="*/ 2447 w 3250"/>
              <a:gd name="T11" fmla="*/ 1792 h 3316"/>
              <a:gd name="T12" fmla="*/ 1468 w 3250"/>
              <a:gd name="T13" fmla="*/ 1819 h 3316"/>
              <a:gd name="T14" fmla="*/ 1495 w 3250"/>
              <a:gd name="T15" fmla="*/ 713 h 3316"/>
              <a:gd name="T16" fmla="*/ 1593 w 3250"/>
              <a:gd name="T17" fmla="*/ 646 h 3316"/>
              <a:gd name="T18" fmla="*/ 1440 w 3250"/>
              <a:gd name="T19" fmla="*/ 334 h 3316"/>
              <a:gd name="T20" fmla="*/ 1095 w 3250"/>
              <a:gd name="T21" fmla="*/ 435 h 3316"/>
              <a:gd name="T22" fmla="*/ 796 w 3250"/>
              <a:gd name="T23" fmla="*/ 624 h 3316"/>
              <a:gd name="T24" fmla="*/ 557 w 3250"/>
              <a:gd name="T25" fmla="*/ 884 h 3316"/>
              <a:gd name="T26" fmla="*/ 393 w 3250"/>
              <a:gd name="T27" fmla="*/ 1202 h 3316"/>
              <a:gd name="T28" fmla="*/ 318 w 3250"/>
              <a:gd name="T29" fmla="*/ 1563 h 3316"/>
              <a:gd name="T30" fmla="*/ 344 w 3250"/>
              <a:gd name="T31" fmla="*/ 1938 h 3316"/>
              <a:gd name="T32" fmla="*/ 466 w 3250"/>
              <a:gd name="T33" fmla="*/ 2280 h 3316"/>
              <a:gd name="T34" fmla="*/ 669 w 3250"/>
              <a:gd name="T35" fmla="*/ 2572 h 3316"/>
              <a:gd name="T36" fmla="*/ 940 w 3250"/>
              <a:gd name="T37" fmla="*/ 2797 h 3316"/>
              <a:gd name="T38" fmla="*/ 1263 w 3250"/>
              <a:gd name="T39" fmla="*/ 2943 h 3316"/>
              <a:gd name="T40" fmla="*/ 1625 w 3250"/>
              <a:gd name="T41" fmla="*/ 2995 h 3316"/>
              <a:gd name="T42" fmla="*/ 1987 w 3250"/>
              <a:gd name="T43" fmla="*/ 2943 h 3316"/>
              <a:gd name="T44" fmla="*/ 2312 w 3250"/>
              <a:gd name="T45" fmla="*/ 2797 h 3316"/>
              <a:gd name="T46" fmla="*/ 2582 w 3250"/>
              <a:gd name="T47" fmla="*/ 2572 h 3316"/>
              <a:gd name="T48" fmla="*/ 2785 w 3250"/>
              <a:gd name="T49" fmla="*/ 2280 h 3316"/>
              <a:gd name="T50" fmla="*/ 2906 w 3250"/>
              <a:gd name="T51" fmla="*/ 1938 h 3316"/>
              <a:gd name="T52" fmla="*/ 2932 w 3250"/>
              <a:gd name="T53" fmla="*/ 1563 h 3316"/>
              <a:gd name="T54" fmla="*/ 2857 w 3250"/>
              <a:gd name="T55" fmla="*/ 1202 h 3316"/>
              <a:gd name="T56" fmla="*/ 2693 w 3250"/>
              <a:gd name="T57" fmla="*/ 884 h 3316"/>
              <a:gd name="T58" fmla="*/ 2454 w 3250"/>
              <a:gd name="T59" fmla="*/ 624 h 3316"/>
              <a:gd name="T60" fmla="*/ 2155 w 3250"/>
              <a:gd name="T61" fmla="*/ 435 h 3316"/>
              <a:gd name="T62" fmla="*/ 1810 w 3250"/>
              <a:gd name="T63" fmla="*/ 334 h 3316"/>
              <a:gd name="T64" fmla="*/ 1728 w 3250"/>
              <a:gd name="T65" fmla="*/ 3 h 3316"/>
              <a:gd name="T66" fmla="*/ 2120 w 3250"/>
              <a:gd name="T67" fmla="*/ 79 h 3316"/>
              <a:gd name="T68" fmla="*/ 2473 w 3250"/>
              <a:gd name="T69" fmla="*/ 244 h 3316"/>
              <a:gd name="T70" fmla="*/ 2774 w 3250"/>
              <a:gd name="T71" fmla="*/ 486 h 3316"/>
              <a:gd name="T72" fmla="*/ 3012 w 3250"/>
              <a:gd name="T73" fmla="*/ 793 h 3316"/>
              <a:gd name="T74" fmla="*/ 3174 w 3250"/>
              <a:gd name="T75" fmla="*/ 1154 h 3316"/>
              <a:gd name="T76" fmla="*/ 3247 w 3250"/>
              <a:gd name="T77" fmla="*/ 1553 h 3316"/>
              <a:gd name="T78" fmla="*/ 3222 w 3250"/>
              <a:gd name="T79" fmla="*/ 1967 h 3316"/>
              <a:gd name="T80" fmla="*/ 3104 w 3250"/>
              <a:gd name="T81" fmla="*/ 2349 h 3316"/>
              <a:gd name="T82" fmla="*/ 2902 w 3250"/>
              <a:gd name="T83" fmla="*/ 2684 h 3316"/>
              <a:gd name="T84" fmla="*/ 2631 w 3250"/>
              <a:gd name="T85" fmla="*/ 2961 h 3316"/>
              <a:gd name="T86" fmla="*/ 2302 w 3250"/>
              <a:gd name="T87" fmla="*/ 3166 h 3316"/>
              <a:gd name="T88" fmla="*/ 1929 w 3250"/>
              <a:gd name="T89" fmla="*/ 3288 h 3316"/>
              <a:gd name="T90" fmla="*/ 1523 w 3250"/>
              <a:gd name="T91" fmla="*/ 3313 h 3316"/>
              <a:gd name="T92" fmla="*/ 1131 w 3250"/>
              <a:gd name="T93" fmla="*/ 3238 h 3316"/>
              <a:gd name="T94" fmla="*/ 777 w 3250"/>
              <a:gd name="T95" fmla="*/ 3073 h 3316"/>
              <a:gd name="T96" fmla="*/ 476 w 3250"/>
              <a:gd name="T97" fmla="*/ 2831 h 3316"/>
              <a:gd name="T98" fmla="*/ 238 w 3250"/>
              <a:gd name="T99" fmla="*/ 2523 h 3316"/>
              <a:gd name="T100" fmla="*/ 77 w 3250"/>
              <a:gd name="T101" fmla="*/ 2163 h 3316"/>
              <a:gd name="T102" fmla="*/ 4 w 3250"/>
              <a:gd name="T103" fmla="*/ 1764 h 3316"/>
              <a:gd name="T104" fmla="*/ 29 w 3250"/>
              <a:gd name="T105" fmla="*/ 1350 h 3316"/>
              <a:gd name="T106" fmla="*/ 148 w 3250"/>
              <a:gd name="T107" fmla="*/ 967 h 3316"/>
              <a:gd name="T108" fmla="*/ 349 w 3250"/>
              <a:gd name="T109" fmla="*/ 632 h 3316"/>
              <a:gd name="T110" fmla="*/ 619 w 3250"/>
              <a:gd name="T111" fmla="*/ 356 h 3316"/>
              <a:gd name="T112" fmla="*/ 948 w 3250"/>
              <a:gd name="T113" fmla="*/ 151 h 3316"/>
              <a:gd name="T114" fmla="*/ 1323 w 3250"/>
              <a:gd name="T115" fmla="*/ 30 h 3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250" h="3316">
                <a:moveTo>
                  <a:pt x="1625" y="643"/>
                </a:moveTo>
                <a:lnTo>
                  <a:pt x="1657" y="646"/>
                </a:lnTo>
                <a:lnTo>
                  <a:pt x="1686" y="656"/>
                </a:lnTo>
                <a:lnTo>
                  <a:pt x="1713" y="670"/>
                </a:lnTo>
                <a:lnTo>
                  <a:pt x="1737" y="689"/>
                </a:lnTo>
                <a:lnTo>
                  <a:pt x="1756" y="713"/>
                </a:lnTo>
                <a:lnTo>
                  <a:pt x="1771" y="741"/>
                </a:lnTo>
                <a:lnTo>
                  <a:pt x="1780" y="770"/>
                </a:lnTo>
                <a:lnTo>
                  <a:pt x="1783" y="803"/>
                </a:lnTo>
                <a:lnTo>
                  <a:pt x="1783" y="1498"/>
                </a:lnTo>
                <a:lnTo>
                  <a:pt x="2359" y="1498"/>
                </a:lnTo>
                <a:lnTo>
                  <a:pt x="2391" y="1501"/>
                </a:lnTo>
                <a:lnTo>
                  <a:pt x="2420" y="1511"/>
                </a:lnTo>
                <a:lnTo>
                  <a:pt x="2447" y="1526"/>
                </a:lnTo>
                <a:lnTo>
                  <a:pt x="2471" y="1545"/>
                </a:lnTo>
                <a:lnTo>
                  <a:pt x="2489" y="1569"/>
                </a:lnTo>
                <a:lnTo>
                  <a:pt x="2504" y="1596"/>
                </a:lnTo>
                <a:lnTo>
                  <a:pt x="2513" y="1626"/>
                </a:lnTo>
                <a:lnTo>
                  <a:pt x="2516" y="1658"/>
                </a:lnTo>
                <a:lnTo>
                  <a:pt x="2513" y="1691"/>
                </a:lnTo>
                <a:lnTo>
                  <a:pt x="2504" y="1720"/>
                </a:lnTo>
                <a:lnTo>
                  <a:pt x="2489" y="1748"/>
                </a:lnTo>
                <a:lnTo>
                  <a:pt x="2471" y="1772"/>
                </a:lnTo>
                <a:lnTo>
                  <a:pt x="2447" y="1792"/>
                </a:lnTo>
                <a:lnTo>
                  <a:pt x="2420" y="1807"/>
                </a:lnTo>
                <a:lnTo>
                  <a:pt x="2391" y="1816"/>
                </a:lnTo>
                <a:lnTo>
                  <a:pt x="2359" y="1819"/>
                </a:lnTo>
                <a:lnTo>
                  <a:pt x="1468" y="1819"/>
                </a:lnTo>
                <a:lnTo>
                  <a:pt x="1468" y="803"/>
                </a:lnTo>
                <a:lnTo>
                  <a:pt x="1471" y="770"/>
                </a:lnTo>
                <a:lnTo>
                  <a:pt x="1481" y="741"/>
                </a:lnTo>
                <a:lnTo>
                  <a:pt x="1495" y="713"/>
                </a:lnTo>
                <a:lnTo>
                  <a:pt x="1515" y="689"/>
                </a:lnTo>
                <a:lnTo>
                  <a:pt x="1537" y="670"/>
                </a:lnTo>
                <a:lnTo>
                  <a:pt x="1564" y="656"/>
                </a:lnTo>
                <a:lnTo>
                  <a:pt x="1593" y="646"/>
                </a:lnTo>
                <a:lnTo>
                  <a:pt x="1625" y="643"/>
                </a:lnTo>
                <a:close/>
                <a:moveTo>
                  <a:pt x="1625" y="322"/>
                </a:moveTo>
                <a:lnTo>
                  <a:pt x="1532" y="325"/>
                </a:lnTo>
                <a:lnTo>
                  <a:pt x="1440" y="334"/>
                </a:lnTo>
                <a:lnTo>
                  <a:pt x="1350" y="351"/>
                </a:lnTo>
                <a:lnTo>
                  <a:pt x="1263" y="373"/>
                </a:lnTo>
                <a:lnTo>
                  <a:pt x="1178" y="402"/>
                </a:lnTo>
                <a:lnTo>
                  <a:pt x="1095" y="435"/>
                </a:lnTo>
                <a:lnTo>
                  <a:pt x="1016" y="475"/>
                </a:lnTo>
                <a:lnTo>
                  <a:pt x="940" y="520"/>
                </a:lnTo>
                <a:lnTo>
                  <a:pt x="866" y="569"/>
                </a:lnTo>
                <a:lnTo>
                  <a:pt x="796" y="624"/>
                </a:lnTo>
                <a:lnTo>
                  <a:pt x="731" y="683"/>
                </a:lnTo>
                <a:lnTo>
                  <a:pt x="669" y="746"/>
                </a:lnTo>
                <a:lnTo>
                  <a:pt x="611" y="812"/>
                </a:lnTo>
                <a:lnTo>
                  <a:pt x="557" y="884"/>
                </a:lnTo>
                <a:lnTo>
                  <a:pt x="509" y="959"/>
                </a:lnTo>
                <a:lnTo>
                  <a:pt x="466" y="1037"/>
                </a:lnTo>
                <a:lnTo>
                  <a:pt x="426" y="1118"/>
                </a:lnTo>
                <a:lnTo>
                  <a:pt x="393" y="1202"/>
                </a:lnTo>
                <a:lnTo>
                  <a:pt x="365" y="1289"/>
                </a:lnTo>
                <a:lnTo>
                  <a:pt x="344" y="1378"/>
                </a:lnTo>
                <a:lnTo>
                  <a:pt x="327" y="1470"/>
                </a:lnTo>
                <a:lnTo>
                  <a:pt x="318" y="1563"/>
                </a:lnTo>
                <a:lnTo>
                  <a:pt x="315" y="1658"/>
                </a:lnTo>
                <a:lnTo>
                  <a:pt x="318" y="1754"/>
                </a:lnTo>
                <a:lnTo>
                  <a:pt x="327" y="1847"/>
                </a:lnTo>
                <a:lnTo>
                  <a:pt x="344" y="1938"/>
                </a:lnTo>
                <a:lnTo>
                  <a:pt x="365" y="2028"/>
                </a:lnTo>
                <a:lnTo>
                  <a:pt x="393" y="2114"/>
                </a:lnTo>
                <a:lnTo>
                  <a:pt x="426" y="2199"/>
                </a:lnTo>
                <a:lnTo>
                  <a:pt x="466" y="2280"/>
                </a:lnTo>
                <a:lnTo>
                  <a:pt x="509" y="2359"/>
                </a:lnTo>
                <a:lnTo>
                  <a:pt x="557" y="2432"/>
                </a:lnTo>
                <a:lnTo>
                  <a:pt x="611" y="2504"/>
                </a:lnTo>
                <a:lnTo>
                  <a:pt x="669" y="2572"/>
                </a:lnTo>
                <a:lnTo>
                  <a:pt x="731" y="2635"/>
                </a:lnTo>
                <a:lnTo>
                  <a:pt x="796" y="2693"/>
                </a:lnTo>
                <a:lnTo>
                  <a:pt x="866" y="2747"/>
                </a:lnTo>
                <a:lnTo>
                  <a:pt x="940" y="2797"/>
                </a:lnTo>
                <a:lnTo>
                  <a:pt x="1016" y="2841"/>
                </a:lnTo>
                <a:lnTo>
                  <a:pt x="1095" y="2881"/>
                </a:lnTo>
                <a:lnTo>
                  <a:pt x="1178" y="2915"/>
                </a:lnTo>
                <a:lnTo>
                  <a:pt x="1263" y="2943"/>
                </a:lnTo>
                <a:lnTo>
                  <a:pt x="1350" y="2965"/>
                </a:lnTo>
                <a:lnTo>
                  <a:pt x="1440" y="2982"/>
                </a:lnTo>
                <a:lnTo>
                  <a:pt x="1532" y="2992"/>
                </a:lnTo>
                <a:lnTo>
                  <a:pt x="1625" y="2995"/>
                </a:lnTo>
                <a:lnTo>
                  <a:pt x="1719" y="2992"/>
                </a:lnTo>
                <a:lnTo>
                  <a:pt x="1810" y="2982"/>
                </a:lnTo>
                <a:lnTo>
                  <a:pt x="1900" y="2965"/>
                </a:lnTo>
                <a:lnTo>
                  <a:pt x="1987" y="2943"/>
                </a:lnTo>
                <a:lnTo>
                  <a:pt x="2073" y="2915"/>
                </a:lnTo>
                <a:lnTo>
                  <a:pt x="2155" y="2881"/>
                </a:lnTo>
                <a:lnTo>
                  <a:pt x="2235" y="2841"/>
                </a:lnTo>
                <a:lnTo>
                  <a:pt x="2312" y="2797"/>
                </a:lnTo>
                <a:lnTo>
                  <a:pt x="2384" y="2747"/>
                </a:lnTo>
                <a:lnTo>
                  <a:pt x="2454" y="2693"/>
                </a:lnTo>
                <a:lnTo>
                  <a:pt x="2520" y="2635"/>
                </a:lnTo>
                <a:lnTo>
                  <a:pt x="2582" y="2572"/>
                </a:lnTo>
                <a:lnTo>
                  <a:pt x="2640" y="2504"/>
                </a:lnTo>
                <a:lnTo>
                  <a:pt x="2693" y="2432"/>
                </a:lnTo>
                <a:lnTo>
                  <a:pt x="2741" y="2359"/>
                </a:lnTo>
                <a:lnTo>
                  <a:pt x="2785" y="2280"/>
                </a:lnTo>
                <a:lnTo>
                  <a:pt x="2824" y="2199"/>
                </a:lnTo>
                <a:lnTo>
                  <a:pt x="2857" y="2114"/>
                </a:lnTo>
                <a:lnTo>
                  <a:pt x="2885" y="2028"/>
                </a:lnTo>
                <a:lnTo>
                  <a:pt x="2906" y="1938"/>
                </a:lnTo>
                <a:lnTo>
                  <a:pt x="2923" y="1847"/>
                </a:lnTo>
                <a:lnTo>
                  <a:pt x="2932" y="1754"/>
                </a:lnTo>
                <a:lnTo>
                  <a:pt x="2935" y="1658"/>
                </a:lnTo>
                <a:lnTo>
                  <a:pt x="2932" y="1563"/>
                </a:lnTo>
                <a:lnTo>
                  <a:pt x="2923" y="1470"/>
                </a:lnTo>
                <a:lnTo>
                  <a:pt x="2906" y="1378"/>
                </a:lnTo>
                <a:lnTo>
                  <a:pt x="2885" y="1289"/>
                </a:lnTo>
                <a:lnTo>
                  <a:pt x="2857" y="1202"/>
                </a:lnTo>
                <a:lnTo>
                  <a:pt x="2824" y="1118"/>
                </a:lnTo>
                <a:lnTo>
                  <a:pt x="2785" y="1037"/>
                </a:lnTo>
                <a:lnTo>
                  <a:pt x="2741" y="959"/>
                </a:lnTo>
                <a:lnTo>
                  <a:pt x="2693" y="884"/>
                </a:lnTo>
                <a:lnTo>
                  <a:pt x="2640" y="812"/>
                </a:lnTo>
                <a:lnTo>
                  <a:pt x="2582" y="746"/>
                </a:lnTo>
                <a:lnTo>
                  <a:pt x="2520" y="683"/>
                </a:lnTo>
                <a:lnTo>
                  <a:pt x="2454" y="624"/>
                </a:lnTo>
                <a:lnTo>
                  <a:pt x="2384" y="569"/>
                </a:lnTo>
                <a:lnTo>
                  <a:pt x="2312" y="520"/>
                </a:lnTo>
                <a:lnTo>
                  <a:pt x="2235" y="475"/>
                </a:lnTo>
                <a:lnTo>
                  <a:pt x="2155" y="435"/>
                </a:lnTo>
                <a:lnTo>
                  <a:pt x="2073" y="402"/>
                </a:lnTo>
                <a:lnTo>
                  <a:pt x="1987" y="373"/>
                </a:lnTo>
                <a:lnTo>
                  <a:pt x="1900" y="351"/>
                </a:lnTo>
                <a:lnTo>
                  <a:pt x="1810" y="334"/>
                </a:lnTo>
                <a:lnTo>
                  <a:pt x="1719" y="325"/>
                </a:lnTo>
                <a:lnTo>
                  <a:pt x="1625" y="322"/>
                </a:lnTo>
                <a:close/>
                <a:moveTo>
                  <a:pt x="1625" y="0"/>
                </a:moveTo>
                <a:lnTo>
                  <a:pt x="1728" y="3"/>
                </a:lnTo>
                <a:lnTo>
                  <a:pt x="1828" y="14"/>
                </a:lnTo>
                <a:lnTo>
                  <a:pt x="1929" y="30"/>
                </a:lnTo>
                <a:lnTo>
                  <a:pt x="2026" y="51"/>
                </a:lnTo>
                <a:lnTo>
                  <a:pt x="2120" y="79"/>
                </a:lnTo>
                <a:lnTo>
                  <a:pt x="2213" y="112"/>
                </a:lnTo>
                <a:lnTo>
                  <a:pt x="2302" y="151"/>
                </a:lnTo>
                <a:lnTo>
                  <a:pt x="2389" y="195"/>
                </a:lnTo>
                <a:lnTo>
                  <a:pt x="2473" y="244"/>
                </a:lnTo>
                <a:lnTo>
                  <a:pt x="2553" y="297"/>
                </a:lnTo>
                <a:lnTo>
                  <a:pt x="2631" y="356"/>
                </a:lnTo>
                <a:lnTo>
                  <a:pt x="2704" y="420"/>
                </a:lnTo>
                <a:lnTo>
                  <a:pt x="2774" y="486"/>
                </a:lnTo>
                <a:lnTo>
                  <a:pt x="2840" y="558"/>
                </a:lnTo>
                <a:lnTo>
                  <a:pt x="2902" y="632"/>
                </a:lnTo>
                <a:lnTo>
                  <a:pt x="2959" y="711"/>
                </a:lnTo>
                <a:lnTo>
                  <a:pt x="3012" y="793"/>
                </a:lnTo>
                <a:lnTo>
                  <a:pt x="3060" y="879"/>
                </a:lnTo>
                <a:lnTo>
                  <a:pt x="3104" y="967"/>
                </a:lnTo>
                <a:lnTo>
                  <a:pt x="3141" y="1059"/>
                </a:lnTo>
                <a:lnTo>
                  <a:pt x="3174" y="1154"/>
                </a:lnTo>
                <a:lnTo>
                  <a:pt x="3201" y="1251"/>
                </a:lnTo>
                <a:lnTo>
                  <a:pt x="3222" y="1350"/>
                </a:lnTo>
                <a:lnTo>
                  <a:pt x="3238" y="1451"/>
                </a:lnTo>
                <a:lnTo>
                  <a:pt x="3247" y="1553"/>
                </a:lnTo>
                <a:lnTo>
                  <a:pt x="3250" y="1658"/>
                </a:lnTo>
                <a:lnTo>
                  <a:pt x="3247" y="1764"/>
                </a:lnTo>
                <a:lnTo>
                  <a:pt x="3238" y="1866"/>
                </a:lnTo>
                <a:lnTo>
                  <a:pt x="3222" y="1967"/>
                </a:lnTo>
                <a:lnTo>
                  <a:pt x="3201" y="2067"/>
                </a:lnTo>
                <a:lnTo>
                  <a:pt x="3174" y="2163"/>
                </a:lnTo>
                <a:lnTo>
                  <a:pt x="3141" y="2258"/>
                </a:lnTo>
                <a:lnTo>
                  <a:pt x="3104" y="2349"/>
                </a:lnTo>
                <a:lnTo>
                  <a:pt x="3060" y="2438"/>
                </a:lnTo>
                <a:lnTo>
                  <a:pt x="3012" y="2523"/>
                </a:lnTo>
                <a:lnTo>
                  <a:pt x="2959" y="2605"/>
                </a:lnTo>
                <a:lnTo>
                  <a:pt x="2902" y="2684"/>
                </a:lnTo>
                <a:lnTo>
                  <a:pt x="2840" y="2759"/>
                </a:lnTo>
                <a:lnTo>
                  <a:pt x="2774" y="2831"/>
                </a:lnTo>
                <a:lnTo>
                  <a:pt x="2704" y="2898"/>
                </a:lnTo>
                <a:lnTo>
                  <a:pt x="2631" y="2961"/>
                </a:lnTo>
                <a:lnTo>
                  <a:pt x="2553" y="3019"/>
                </a:lnTo>
                <a:lnTo>
                  <a:pt x="2473" y="3073"/>
                </a:lnTo>
                <a:lnTo>
                  <a:pt x="2389" y="3122"/>
                </a:lnTo>
                <a:lnTo>
                  <a:pt x="2302" y="3166"/>
                </a:lnTo>
                <a:lnTo>
                  <a:pt x="2213" y="3205"/>
                </a:lnTo>
                <a:lnTo>
                  <a:pt x="2120" y="3238"/>
                </a:lnTo>
                <a:lnTo>
                  <a:pt x="2026" y="3266"/>
                </a:lnTo>
                <a:lnTo>
                  <a:pt x="1929" y="3288"/>
                </a:lnTo>
                <a:lnTo>
                  <a:pt x="1828" y="3304"/>
                </a:lnTo>
                <a:lnTo>
                  <a:pt x="1728" y="3313"/>
                </a:lnTo>
                <a:lnTo>
                  <a:pt x="1625" y="3316"/>
                </a:lnTo>
                <a:lnTo>
                  <a:pt x="1523" y="3313"/>
                </a:lnTo>
                <a:lnTo>
                  <a:pt x="1422" y="3304"/>
                </a:lnTo>
                <a:lnTo>
                  <a:pt x="1323" y="3288"/>
                </a:lnTo>
                <a:lnTo>
                  <a:pt x="1225" y="3266"/>
                </a:lnTo>
                <a:lnTo>
                  <a:pt x="1131" y="3238"/>
                </a:lnTo>
                <a:lnTo>
                  <a:pt x="1038" y="3205"/>
                </a:lnTo>
                <a:lnTo>
                  <a:pt x="948" y="3166"/>
                </a:lnTo>
                <a:lnTo>
                  <a:pt x="861" y="3122"/>
                </a:lnTo>
                <a:lnTo>
                  <a:pt x="777" y="3073"/>
                </a:lnTo>
                <a:lnTo>
                  <a:pt x="697" y="3019"/>
                </a:lnTo>
                <a:lnTo>
                  <a:pt x="619" y="2961"/>
                </a:lnTo>
                <a:lnTo>
                  <a:pt x="546" y="2898"/>
                </a:lnTo>
                <a:lnTo>
                  <a:pt x="476" y="2831"/>
                </a:lnTo>
                <a:lnTo>
                  <a:pt x="411" y="2759"/>
                </a:lnTo>
                <a:lnTo>
                  <a:pt x="349" y="2684"/>
                </a:lnTo>
                <a:lnTo>
                  <a:pt x="291" y="2605"/>
                </a:lnTo>
                <a:lnTo>
                  <a:pt x="238" y="2523"/>
                </a:lnTo>
                <a:lnTo>
                  <a:pt x="191" y="2438"/>
                </a:lnTo>
                <a:lnTo>
                  <a:pt x="148" y="2349"/>
                </a:lnTo>
                <a:lnTo>
                  <a:pt x="109" y="2258"/>
                </a:lnTo>
                <a:lnTo>
                  <a:pt x="77" y="2163"/>
                </a:lnTo>
                <a:lnTo>
                  <a:pt x="51" y="2067"/>
                </a:lnTo>
                <a:lnTo>
                  <a:pt x="29" y="1967"/>
                </a:lnTo>
                <a:lnTo>
                  <a:pt x="13" y="1866"/>
                </a:lnTo>
                <a:lnTo>
                  <a:pt x="4" y="1764"/>
                </a:lnTo>
                <a:lnTo>
                  <a:pt x="0" y="1658"/>
                </a:lnTo>
                <a:lnTo>
                  <a:pt x="4" y="1553"/>
                </a:lnTo>
                <a:lnTo>
                  <a:pt x="13" y="1451"/>
                </a:lnTo>
                <a:lnTo>
                  <a:pt x="29" y="1350"/>
                </a:lnTo>
                <a:lnTo>
                  <a:pt x="51" y="1251"/>
                </a:lnTo>
                <a:lnTo>
                  <a:pt x="77" y="1154"/>
                </a:lnTo>
                <a:lnTo>
                  <a:pt x="109" y="1059"/>
                </a:lnTo>
                <a:lnTo>
                  <a:pt x="148" y="967"/>
                </a:lnTo>
                <a:lnTo>
                  <a:pt x="191" y="879"/>
                </a:lnTo>
                <a:lnTo>
                  <a:pt x="238" y="793"/>
                </a:lnTo>
                <a:lnTo>
                  <a:pt x="291" y="711"/>
                </a:lnTo>
                <a:lnTo>
                  <a:pt x="349" y="632"/>
                </a:lnTo>
                <a:lnTo>
                  <a:pt x="411" y="558"/>
                </a:lnTo>
                <a:lnTo>
                  <a:pt x="476" y="486"/>
                </a:lnTo>
                <a:lnTo>
                  <a:pt x="546" y="420"/>
                </a:lnTo>
                <a:lnTo>
                  <a:pt x="619" y="356"/>
                </a:lnTo>
                <a:lnTo>
                  <a:pt x="697" y="297"/>
                </a:lnTo>
                <a:lnTo>
                  <a:pt x="777" y="244"/>
                </a:lnTo>
                <a:lnTo>
                  <a:pt x="861" y="195"/>
                </a:lnTo>
                <a:lnTo>
                  <a:pt x="948" y="151"/>
                </a:lnTo>
                <a:lnTo>
                  <a:pt x="1038" y="112"/>
                </a:lnTo>
                <a:lnTo>
                  <a:pt x="1131" y="79"/>
                </a:lnTo>
                <a:lnTo>
                  <a:pt x="1225" y="51"/>
                </a:lnTo>
                <a:lnTo>
                  <a:pt x="1323" y="30"/>
                </a:lnTo>
                <a:lnTo>
                  <a:pt x="1422" y="14"/>
                </a:lnTo>
                <a:lnTo>
                  <a:pt x="1523" y="3"/>
                </a:lnTo>
                <a:lnTo>
                  <a:pt x="162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788FC4-1463-4A4F-9BD6-4362A3A1A49B}"/>
              </a:ext>
            </a:extLst>
          </p:cNvPr>
          <p:cNvSpPr txBox="1"/>
          <p:nvPr/>
        </p:nvSpPr>
        <p:spPr>
          <a:xfrm>
            <a:off x="5142245" y="6140038"/>
            <a:ext cx="1907510" cy="523220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bg1">
                    <a:lumMod val="95000"/>
                  </a:schemeClr>
                </a:solidFill>
                <a:latin typeface="나눔스퀘어OTF ExtraBold" panose="020B0600000101010101" pitchFamily="34" charset="-127"/>
                <a:ea typeface="나눔스퀘어 Light" panose="020B0600000101010101"/>
              </a:rPr>
              <a:t>Windows 8</a:t>
            </a:r>
            <a:endParaRPr lang="ko-KR" altLang="en-US" sz="2800" spc="-150" dirty="0">
              <a:solidFill>
                <a:schemeClr val="bg1">
                  <a:lumMod val="95000"/>
                </a:schemeClr>
              </a:solidFill>
              <a:latin typeface="나눔스퀘어OTF ExtraBold" panose="020B0600000101010101" pitchFamily="34" charset="-127"/>
              <a:ea typeface="나눔스퀘어 Light" panose="020B0600000101010101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75BFEE0-4A53-4C48-96CD-C5D9F881E83F}"/>
              </a:ext>
            </a:extLst>
          </p:cNvPr>
          <p:cNvGrpSpPr/>
          <p:nvPr/>
        </p:nvGrpSpPr>
        <p:grpSpPr>
          <a:xfrm>
            <a:off x="3857542" y="3013502"/>
            <a:ext cx="4476917" cy="830997"/>
            <a:chOff x="3462152" y="3013502"/>
            <a:chExt cx="4476917" cy="83099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1FAAA9E-C439-4F7C-BF9A-DCB9AE7F9B4D}"/>
                </a:ext>
              </a:extLst>
            </p:cNvPr>
            <p:cNvGrpSpPr/>
            <p:nvPr/>
          </p:nvGrpSpPr>
          <p:grpSpPr>
            <a:xfrm>
              <a:off x="3462152" y="3134891"/>
              <a:ext cx="790780" cy="588218"/>
              <a:chOff x="4419600" y="2179638"/>
              <a:chExt cx="3352801" cy="2493963"/>
            </a:xfrm>
            <a:solidFill>
              <a:schemeClr val="bg1">
                <a:lumMod val="95000"/>
              </a:schemeClr>
            </a:solidFill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F988E852-A80B-4634-9F56-475ECBABEA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9600" y="2817813"/>
                <a:ext cx="2438400" cy="1217613"/>
              </a:xfrm>
              <a:custGeom>
                <a:avLst/>
                <a:gdLst>
                  <a:gd name="T0" fmla="*/ 817 w 3072"/>
                  <a:gd name="T1" fmla="*/ 5 h 1535"/>
                  <a:gd name="T2" fmla="*/ 877 w 3072"/>
                  <a:gd name="T3" fmla="*/ 33 h 1535"/>
                  <a:gd name="T4" fmla="*/ 925 w 3072"/>
                  <a:gd name="T5" fmla="*/ 82 h 1535"/>
                  <a:gd name="T6" fmla="*/ 954 w 3072"/>
                  <a:gd name="T7" fmla="*/ 142 h 1535"/>
                  <a:gd name="T8" fmla="*/ 959 w 3072"/>
                  <a:gd name="T9" fmla="*/ 207 h 1535"/>
                  <a:gd name="T10" fmla="*/ 942 w 3072"/>
                  <a:gd name="T11" fmla="*/ 270 h 1535"/>
                  <a:gd name="T12" fmla="*/ 904 w 3072"/>
                  <a:gd name="T13" fmla="*/ 326 h 1535"/>
                  <a:gd name="T14" fmla="*/ 2880 w 3072"/>
                  <a:gd name="T15" fmla="*/ 575 h 1535"/>
                  <a:gd name="T16" fmla="*/ 2954 w 3072"/>
                  <a:gd name="T17" fmla="*/ 590 h 1535"/>
                  <a:gd name="T18" fmla="*/ 3016 w 3072"/>
                  <a:gd name="T19" fmla="*/ 631 h 1535"/>
                  <a:gd name="T20" fmla="*/ 3057 w 3072"/>
                  <a:gd name="T21" fmla="*/ 693 h 1535"/>
                  <a:gd name="T22" fmla="*/ 3072 w 3072"/>
                  <a:gd name="T23" fmla="*/ 767 h 1535"/>
                  <a:gd name="T24" fmla="*/ 3057 w 3072"/>
                  <a:gd name="T25" fmla="*/ 841 h 1535"/>
                  <a:gd name="T26" fmla="*/ 3016 w 3072"/>
                  <a:gd name="T27" fmla="*/ 902 h 1535"/>
                  <a:gd name="T28" fmla="*/ 2954 w 3072"/>
                  <a:gd name="T29" fmla="*/ 943 h 1535"/>
                  <a:gd name="T30" fmla="*/ 2880 w 3072"/>
                  <a:gd name="T31" fmla="*/ 959 h 1535"/>
                  <a:gd name="T32" fmla="*/ 904 w 3072"/>
                  <a:gd name="T33" fmla="*/ 1207 h 1535"/>
                  <a:gd name="T34" fmla="*/ 942 w 3072"/>
                  <a:gd name="T35" fmla="*/ 1263 h 1535"/>
                  <a:gd name="T36" fmla="*/ 959 w 3072"/>
                  <a:gd name="T37" fmla="*/ 1326 h 1535"/>
                  <a:gd name="T38" fmla="*/ 954 w 3072"/>
                  <a:gd name="T39" fmla="*/ 1391 h 1535"/>
                  <a:gd name="T40" fmla="*/ 925 w 3072"/>
                  <a:gd name="T41" fmla="*/ 1452 h 1535"/>
                  <a:gd name="T42" fmla="*/ 879 w 3072"/>
                  <a:gd name="T43" fmla="*/ 1499 h 1535"/>
                  <a:gd name="T44" fmla="*/ 826 w 3072"/>
                  <a:gd name="T45" fmla="*/ 1526 h 1535"/>
                  <a:gd name="T46" fmla="*/ 768 w 3072"/>
                  <a:gd name="T47" fmla="*/ 1535 h 1535"/>
                  <a:gd name="T48" fmla="*/ 710 w 3072"/>
                  <a:gd name="T49" fmla="*/ 1526 h 1535"/>
                  <a:gd name="T50" fmla="*/ 657 w 3072"/>
                  <a:gd name="T51" fmla="*/ 1499 h 1535"/>
                  <a:gd name="T52" fmla="*/ 56 w 3072"/>
                  <a:gd name="T53" fmla="*/ 902 h 1535"/>
                  <a:gd name="T54" fmla="*/ 44 w 3072"/>
                  <a:gd name="T55" fmla="*/ 888 h 1535"/>
                  <a:gd name="T56" fmla="*/ 37 w 3072"/>
                  <a:gd name="T57" fmla="*/ 879 h 1535"/>
                  <a:gd name="T58" fmla="*/ 31 w 3072"/>
                  <a:gd name="T59" fmla="*/ 870 h 1535"/>
                  <a:gd name="T60" fmla="*/ 23 w 3072"/>
                  <a:gd name="T61" fmla="*/ 858 h 1535"/>
                  <a:gd name="T62" fmla="*/ 18 w 3072"/>
                  <a:gd name="T63" fmla="*/ 847 h 1535"/>
                  <a:gd name="T64" fmla="*/ 14 w 3072"/>
                  <a:gd name="T65" fmla="*/ 838 h 1535"/>
                  <a:gd name="T66" fmla="*/ 8 w 3072"/>
                  <a:gd name="T67" fmla="*/ 821 h 1535"/>
                  <a:gd name="T68" fmla="*/ 3 w 3072"/>
                  <a:gd name="T69" fmla="*/ 800 h 1535"/>
                  <a:gd name="T70" fmla="*/ 1 w 3072"/>
                  <a:gd name="T71" fmla="*/ 786 h 1535"/>
                  <a:gd name="T72" fmla="*/ 1 w 3072"/>
                  <a:gd name="T73" fmla="*/ 748 h 1535"/>
                  <a:gd name="T74" fmla="*/ 4 w 3072"/>
                  <a:gd name="T75" fmla="*/ 728 h 1535"/>
                  <a:gd name="T76" fmla="*/ 8 w 3072"/>
                  <a:gd name="T77" fmla="*/ 713 h 1535"/>
                  <a:gd name="T78" fmla="*/ 14 w 3072"/>
                  <a:gd name="T79" fmla="*/ 695 h 1535"/>
                  <a:gd name="T80" fmla="*/ 18 w 3072"/>
                  <a:gd name="T81" fmla="*/ 686 h 1535"/>
                  <a:gd name="T82" fmla="*/ 23 w 3072"/>
                  <a:gd name="T83" fmla="*/ 676 h 1535"/>
                  <a:gd name="T84" fmla="*/ 31 w 3072"/>
                  <a:gd name="T85" fmla="*/ 663 h 1535"/>
                  <a:gd name="T86" fmla="*/ 37 w 3072"/>
                  <a:gd name="T87" fmla="*/ 654 h 1535"/>
                  <a:gd name="T88" fmla="*/ 44 w 3072"/>
                  <a:gd name="T89" fmla="*/ 645 h 1535"/>
                  <a:gd name="T90" fmla="*/ 56 w 3072"/>
                  <a:gd name="T91" fmla="*/ 631 h 1535"/>
                  <a:gd name="T92" fmla="*/ 659 w 3072"/>
                  <a:gd name="T93" fmla="*/ 33 h 1535"/>
                  <a:gd name="T94" fmla="*/ 719 w 3072"/>
                  <a:gd name="T95" fmla="*/ 5 h 1535"/>
                  <a:gd name="T96" fmla="*/ 785 w 3072"/>
                  <a:gd name="T97" fmla="*/ 0 h 1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072" h="1535">
                    <a:moveTo>
                      <a:pt x="785" y="0"/>
                    </a:moveTo>
                    <a:lnTo>
                      <a:pt x="817" y="5"/>
                    </a:lnTo>
                    <a:lnTo>
                      <a:pt x="847" y="17"/>
                    </a:lnTo>
                    <a:lnTo>
                      <a:pt x="877" y="33"/>
                    </a:lnTo>
                    <a:lnTo>
                      <a:pt x="904" y="55"/>
                    </a:lnTo>
                    <a:lnTo>
                      <a:pt x="925" y="82"/>
                    </a:lnTo>
                    <a:lnTo>
                      <a:pt x="942" y="111"/>
                    </a:lnTo>
                    <a:lnTo>
                      <a:pt x="954" y="142"/>
                    </a:lnTo>
                    <a:lnTo>
                      <a:pt x="959" y="174"/>
                    </a:lnTo>
                    <a:lnTo>
                      <a:pt x="959" y="207"/>
                    </a:lnTo>
                    <a:lnTo>
                      <a:pt x="954" y="239"/>
                    </a:lnTo>
                    <a:lnTo>
                      <a:pt x="942" y="270"/>
                    </a:lnTo>
                    <a:lnTo>
                      <a:pt x="925" y="300"/>
                    </a:lnTo>
                    <a:lnTo>
                      <a:pt x="904" y="326"/>
                    </a:lnTo>
                    <a:lnTo>
                      <a:pt x="655" y="575"/>
                    </a:lnTo>
                    <a:lnTo>
                      <a:pt x="2880" y="575"/>
                    </a:lnTo>
                    <a:lnTo>
                      <a:pt x="2918" y="579"/>
                    </a:lnTo>
                    <a:lnTo>
                      <a:pt x="2954" y="590"/>
                    </a:lnTo>
                    <a:lnTo>
                      <a:pt x="2988" y="608"/>
                    </a:lnTo>
                    <a:lnTo>
                      <a:pt x="3016" y="631"/>
                    </a:lnTo>
                    <a:lnTo>
                      <a:pt x="3039" y="659"/>
                    </a:lnTo>
                    <a:lnTo>
                      <a:pt x="3057" y="693"/>
                    </a:lnTo>
                    <a:lnTo>
                      <a:pt x="3068" y="728"/>
                    </a:lnTo>
                    <a:lnTo>
                      <a:pt x="3072" y="767"/>
                    </a:lnTo>
                    <a:lnTo>
                      <a:pt x="3068" y="805"/>
                    </a:lnTo>
                    <a:lnTo>
                      <a:pt x="3057" y="841"/>
                    </a:lnTo>
                    <a:lnTo>
                      <a:pt x="3039" y="874"/>
                    </a:lnTo>
                    <a:lnTo>
                      <a:pt x="3016" y="902"/>
                    </a:lnTo>
                    <a:lnTo>
                      <a:pt x="2988" y="926"/>
                    </a:lnTo>
                    <a:lnTo>
                      <a:pt x="2954" y="943"/>
                    </a:lnTo>
                    <a:lnTo>
                      <a:pt x="2918" y="955"/>
                    </a:lnTo>
                    <a:lnTo>
                      <a:pt x="2880" y="959"/>
                    </a:lnTo>
                    <a:lnTo>
                      <a:pt x="655" y="959"/>
                    </a:lnTo>
                    <a:lnTo>
                      <a:pt x="904" y="1207"/>
                    </a:lnTo>
                    <a:lnTo>
                      <a:pt x="925" y="1234"/>
                    </a:lnTo>
                    <a:lnTo>
                      <a:pt x="942" y="1263"/>
                    </a:lnTo>
                    <a:lnTo>
                      <a:pt x="954" y="1294"/>
                    </a:lnTo>
                    <a:lnTo>
                      <a:pt x="959" y="1326"/>
                    </a:lnTo>
                    <a:lnTo>
                      <a:pt x="959" y="1359"/>
                    </a:lnTo>
                    <a:lnTo>
                      <a:pt x="954" y="1391"/>
                    </a:lnTo>
                    <a:lnTo>
                      <a:pt x="942" y="1422"/>
                    </a:lnTo>
                    <a:lnTo>
                      <a:pt x="925" y="1452"/>
                    </a:lnTo>
                    <a:lnTo>
                      <a:pt x="904" y="1478"/>
                    </a:lnTo>
                    <a:lnTo>
                      <a:pt x="879" y="1499"/>
                    </a:lnTo>
                    <a:lnTo>
                      <a:pt x="854" y="1514"/>
                    </a:lnTo>
                    <a:lnTo>
                      <a:pt x="826" y="1526"/>
                    </a:lnTo>
                    <a:lnTo>
                      <a:pt x="797" y="1532"/>
                    </a:lnTo>
                    <a:lnTo>
                      <a:pt x="768" y="1535"/>
                    </a:lnTo>
                    <a:lnTo>
                      <a:pt x="739" y="1532"/>
                    </a:lnTo>
                    <a:lnTo>
                      <a:pt x="710" y="1526"/>
                    </a:lnTo>
                    <a:lnTo>
                      <a:pt x="682" y="1514"/>
                    </a:lnTo>
                    <a:lnTo>
                      <a:pt x="657" y="1499"/>
                    </a:lnTo>
                    <a:lnTo>
                      <a:pt x="632" y="1478"/>
                    </a:lnTo>
                    <a:lnTo>
                      <a:pt x="56" y="902"/>
                    </a:lnTo>
                    <a:lnTo>
                      <a:pt x="50" y="896"/>
                    </a:lnTo>
                    <a:lnTo>
                      <a:pt x="44" y="888"/>
                    </a:lnTo>
                    <a:lnTo>
                      <a:pt x="41" y="885"/>
                    </a:lnTo>
                    <a:lnTo>
                      <a:pt x="37" y="879"/>
                    </a:lnTo>
                    <a:lnTo>
                      <a:pt x="32" y="873"/>
                    </a:lnTo>
                    <a:lnTo>
                      <a:pt x="31" y="870"/>
                    </a:lnTo>
                    <a:lnTo>
                      <a:pt x="27" y="864"/>
                    </a:lnTo>
                    <a:lnTo>
                      <a:pt x="23" y="858"/>
                    </a:lnTo>
                    <a:lnTo>
                      <a:pt x="22" y="855"/>
                    </a:lnTo>
                    <a:lnTo>
                      <a:pt x="18" y="847"/>
                    </a:lnTo>
                    <a:lnTo>
                      <a:pt x="14" y="840"/>
                    </a:lnTo>
                    <a:lnTo>
                      <a:pt x="14" y="838"/>
                    </a:lnTo>
                    <a:lnTo>
                      <a:pt x="8" y="823"/>
                    </a:lnTo>
                    <a:lnTo>
                      <a:pt x="8" y="821"/>
                    </a:lnTo>
                    <a:lnTo>
                      <a:pt x="4" y="805"/>
                    </a:lnTo>
                    <a:lnTo>
                      <a:pt x="3" y="800"/>
                    </a:lnTo>
                    <a:lnTo>
                      <a:pt x="1" y="792"/>
                    </a:lnTo>
                    <a:lnTo>
                      <a:pt x="1" y="786"/>
                    </a:lnTo>
                    <a:lnTo>
                      <a:pt x="0" y="767"/>
                    </a:lnTo>
                    <a:lnTo>
                      <a:pt x="1" y="748"/>
                    </a:lnTo>
                    <a:lnTo>
                      <a:pt x="3" y="734"/>
                    </a:lnTo>
                    <a:lnTo>
                      <a:pt x="4" y="728"/>
                    </a:lnTo>
                    <a:lnTo>
                      <a:pt x="5" y="721"/>
                    </a:lnTo>
                    <a:lnTo>
                      <a:pt x="8" y="713"/>
                    </a:lnTo>
                    <a:lnTo>
                      <a:pt x="9" y="710"/>
                    </a:lnTo>
                    <a:lnTo>
                      <a:pt x="14" y="695"/>
                    </a:lnTo>
                    <a:lnTo>
                      <a:pt x="14" y="694"/>
                    </a:lnTo>
                    <a:lnTo>
                      <a:pt x="18" y="686"/>
                    </a:lnTo>
                    <a:lnTo>
                      <a:pt x="22" y="678"/>
                    </a:lnTo>
                    <a:lnTo>
                      <a:pt x="23" y="676"/>
                    </a:lnTo>
                    <a:lnTo>
                      <a:pt x="27" y="670"/>
                    </a:lnTo>
                    <a:lnTo>
                      <a:pt x="31" y="663"/>
                    </a:lnTo>
                    <a:lnTo>
                      <a:pt x="32" y="661"/>
                    </a:lnTo>
                    <a:lnTo>
                      <a:pt x="37" y="654"/>
                    </a:lnTo>
                    <a:lnTo>
                      <a:pt x="41" y="649"/>
                    </a:lnTo>
                    <a:lnTo>
                      <a:pt x="44" y="645"/>
                    </a:lnTo>
                    <a:lnTo>
                      <a:pt x="50" y="638"/>
                    </a:lnTo>
                    <a:lnTo>
                      <a:pt x="56" y="631"/>
                    </a:lnTo>
                    <a:lnTo>
                      <a:pt x="632" y="55"/>
                    </a:lnTo>
                    <a:lnTo>
                      <a:pt x="659" y="33"/>
                    </a:lnTo>
                    <a:lnTo>
                      <a:pt x="689" y="17"/>
                    </a:lnTo>
                    <a:lnTo>
                      <a:pt x="719" y="5"/>
                    </a:lnTo>
                    <a:lnTo>
                      <a:pt x="751" y="0"/>
                    </a:lnTo>
                    <a:lnTo>
                      <a:pt x="7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FF000BA2-AFBD-45D3-B154-1B10ABA3BB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5763" y="2179638"/>
                <a:ext cx="2306638" cy="2493963"/>
              </a:xfrm>
              <a:custGeom>
                <a:avLst/>
                <a:gdLst>
                  <a:gd name="T0" fmla="*/ 1558 w 2907"/>
                  <a:gd name="T1" fmla="*/ 16 h 3141"/>
                  <a:gd name="T2" fmla="*/ 1873 w 2907"/>
                  <a:gd name="T3" fmla="*/ 95 h 3141"/>
                  <a:gd name="T4" fmla="*/ 2158 w 2907"/>
                  <a:gd name="T5" fmla="*/ 233 h 3141"/>
                  <a:gd name="T6" fmla="*/ 2409 w 2907"/>
                  <a:gd name="T7" fmla="*/ 424 h 3141"/>
                  <a:gd name="T8" fmla="*/ 2616 w 2907"/>
                  <a:gd name="T9" fmla="*/ 661 h 3141"/>
                  <a:gd name="T10" fmla="*/ 2773 w 2907"/>
                  <a:gd name="T11" fmla="*/ 936 h 3141"/>
                  <a:gd name="T12" fmla="*/ 2872 w 2907"/>
                  <a:gd name="T13" fmla="*/ 1242 h 3141"/>
                  <a:gd name="T14" fmla="*/ 2907 w 2907"/>
                  <a:gd name="T15" fmla="*/ 1571 h 3141"/>
                  <a:gd name="T16" fmla="*/ 2872 w 2907"/>
                  <a:gd name="T17" fmla="*/ 1900 h 3141"/>
                  <a:gd name="T18" fmla="*/ 2773 w 2907"/>
                  <a:gd name="T19" fmla="*/ 2206 h 3141"/>
                  <a:gd name="T20" fmla="*/ 2616 w 2907"/>
                  <a:gd name="T21" fmla="*/ 2481 h 3141"/>
                  <a:gd name="T22" fmla="*/ 2409 w 2907"/>
                  <a:gd name="T23" fmla="*/ 2718 h 3141"/>
                  <a:gd name="T24" fmla="*/ 2158 w 2907"/>
                  <a:gd name="T25" fmla="*/ 2908 h 3141"/>
                  <a:gd name="T26" fmla="*/ 1873 w 2907"/>
                  <a:gd name="T27" fmla="*/ 3047 h 3141"/>
                  <a:gd name="T28" fmla="*/ 1558 w 2907"/>
                  <a:gd name="T29" fmla="*/ 3126 h 3141"/>
                  <a:gd name="T30" fmla="*/ 1233 w 2907"/>
                  <a:gd name="T31" fmla="*/ 3138 h 3141"/>
                  <a:gd name="T32" fmla="*/ 929 w 2907"/>
                  <a:gd name="T33" fmla="*/ 3088 h 3141"/>
                  <a:gd name="T34" fmla="*/ 644 w 2907"/>
                  <a:gd name="T35" fmla="*/ 2981 h 3141"/>
                  <a:gd name="T36" fmla="*/ 385 w 2907"/>
                  <a:gd name="T37" fmla="*/ 2821 h 3141"/>
                  <a:gd name="T38" fmla="*/ 161 w 2907"/>
                  <a:gd name="T39" fmla="*/ 2613 h 3141"/>
                  <a:gd name="T40" fmla="*/ 18 w 2907"/>
                  <a:gd name="T41" fmla="*/ 2418 h 3141"/>
                  <a:gd name="T42" fmla="*/ 3 w 2907"/>
                  <a:gd name="T43" fmla="*/ 2321 h 3141"/>
                  <a:gd name="T44" fmla="*/ 37 w 2907"/>
                  <a:gd name="T45" fmla="*/ 2230 h 3141"/>
                  <a:gd name="T46" fmla="*/ 117 w 2907"/>
                  <a:gd name="T47" fmla="*/ 2166 h 3141"/>
                  <a:gd name="T48" fmla="*/ 214 w 2907"/>
                  <a:gd name="T49" fmla="*/ 2151 h 3141"/>
                  <a:gd name="T50" fmla="*/ 305 w 2907"/>
                  <a:gd name="T51" fmla="*/ 2185 h 3141"/>
                  <a:gd name="T52" fmla="*/ 406 w 2907"/>
                  <a:gd name="T53" fmla="*/ 2307 h 3141"/>
                  <a:gd name="T54" fmla="*/ 595 w 2907"/>
                  <a:gd name="T55" fmla="*/ 2498 h 3141"/>
                  <a:gd name="T56" fmla="*/ 819 w 2907"/>
                  <a:gd name="T57" fmla="*/ 2638 h 3141"/>
                  <a:gd name="T58" fmla="*/ 1069 w 2907"/>
                  <a:gd name="T59" fmla="*/ 2727 h 3141"/>
                  <a:gd name="T60" fmla="*/ 1336 w 2907"/>
                  <a:gd name="T61" fmla="*/ 2757 h 3141"/>
                  <a:gd name="T62" fmla="*/ 1621 w 2907"/>
                  <a:gd name="T63" fmla="*/ 2723 h 3141"/>
                  <a:gd name="T64" fmla="*/ 1882 w 2907"/>
                  <a:gd name="T65" fmla="*/ 2624 h 3141"/>
                  <a:gd name="T66" fmla="*/ 2108 w 2907"/>
                  <a:gd name="T67" fmla="*/ 2472 h 3141"/>
                  <a:gd name="T68" fmla="*/ 2294 w 2907"/>
                  <a:gd name="T69" fmla="*/ 2271 h 3141"/>
                  <a:gd name="T70" fmla="*/ 2430 w 2907"/>
                  <a:gd name="T71" fmla="*/ 2032 h 3141"/>
                  <a:gd name="T72" fmla="*/ 2508 w 2907"/>
                  <a:gd name="T73" fmla="*/ 1763 h 3141"/>
                  <a:gd name="T74" fmla="*/ 2519 w 2907"/>
                  <a:gd name="T75" fmla="*/ 1474 h 3141"/>
                  <a:gd name="T76" fmla="*/ 2463 w 2907"/>
                  <a:gd name="T77" fmla="*/ 1196 h 3141"/>
                  <a:gd name="T78" fmla="*/ 2345 w 2907"/>
                  <a:gd name="T79" fmla="*/ 946 h 3141"/>
                  <a:gd name="T80" fmla="*/ 2175 w 2907"/>
                  <a:gd name="T81" fmla="*/ 732 h 3141"/>
                  <a:gd name="T82" fmla="*/ 1961 w 2907"/>
                  <a:gd name="T83" fmla="*/ 562 h 3141"/>
                  <a:gd name="T84" fmla="*/ 1711 w 2907"/>
                  <a:gd name="T85" fmla="*/ 444 h 3141"/>
                  <a:gd name="T86" fmla="*/ 1434 w 2907"/>
                  <a:gd name="T87" fmla="*/ 388 h 3141"/>
                  <a:gd name="T88" fmla="*/ 1156 w 2907"/>
                  <a:gd name="T89" fmla="*/ 398 h 3141"/>
                  <a:gd name="T90" fmla="*/ 899 w 2907"/>
                  <a:gd name="T91" fmla="*/ 467 h 3141"/>
                  <a:gd name="T92" fmla="*/ 664 w 2907"/>
                  <a:gd name="T93" fmla="*/ 593 h 3141"/>
                  <a:gd name="T94" fmla="*/ 463 w 2907"/>
                  <a:gd name="T95" fmla="*/ 767 h 3141"/>
                  <a:gd name="T96" fmla="*/ 329 w 2907"/>
                  <a:gd name="T97" fmla="*/ 937 h 3141"/>
                  <a:gd name="T98" fmla="*/ 245 w 2907"/>
                  <a:gd name="T99" fmla="*/ 987 h 3141"/>
                  <a:gd name="T100" fmla="*/ 146 w 2907"/>
                  <a:gd name="T101" fmla="*/ 990 h 3141"/>
                  <a:gd name="T102" fmla="*/ 58 w 2907"/>
                  <a:gd name="T103" fmla="*/ 940 h 3141"/>
                  <a:gd name="T104" fmla="*/ 7 w 2907"/>
                  <a:gd name="T105" fmla="*/ 855 h 3141"/>
                  <a:gd name="T106" fmla="*/ 5 w 2907"/>
                  <a:gd name="T107" fmla="*/ 758 h 3141"/>
                  <a:gd name="T108" fmla="*/ 94 w 2907"/>
                  <a:gd name="T109" fmla="*/ 611 h 3141"/>
                  <a:gd name="T110" fmla="*/ 305 w 2907"/>
                  <a:gd name="T111" fmla="*/ 387 h 3141"/>
                  <a:gd name="T112" fmla="*/ 553 w 2907"/>
                  <a:gd name="T113" fmla="*/ 209 h 3141"/>
                  <a:gd name="T114" fmla="*/ 831 w 2907"/>
                  <a:gd name="T115" fmla="*/ 83 h 3141"/>
                  <a:gd name="T116" fmla="*/ 1129 w 2907"/>
                  <a:gd name="T117" fmla="*/ 14 h 3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07" h="3141">
                    <a:moveTo>
                      <a:pt x="1336" y="0"/>
                    </a:moveTo>
                    <a:lnTo>
                      <a:pt x="1448" y="4"/>
                    </a:lnTo>
                    <a:lnTo>
                      <a:pt x="1558" y="16"/>
                    </a:lnTo>
                    <a:lnTo>
                      <a:pt x="1665" y="35"/>
                    </a:lnTo>
                    <a:lnTo>
                      <a:pt x="1770" y="62"/>
                    </a:lnTo>
                    <a:lnTo>
                      <a:pt x="1873" y="95"/>
                    </a:lnTo>
                    <a:lnTo>
                      <a:pt x="1971" y="135"/>
                    </a:lnTo>
                    <a:lnTo>
                      <a:pt x="2067" y="181"/>
                    </a:lnTo>
                    <a:lnTo>
                      <a:pt x="2158" y="233"/>
                    </a:lnTo>
                    <a:lnTo>
                      <a:pt x="2247" y="291"/>
                    </a:lnTo>
                    <a:lnTo>
                      <a:pt x="2330" y="355"/>
                    </a:lnTo>
                    <a:lnTo>
                      <a:pt x="2409" y="424"/>
                    </a:lnTo>
                    <a:lnTo>
                      <a:pt x="2483" y="498"/>
                    </a:lnTo>
                    <a:lnTo>
                      <a:pt x="2552" y="578"/>
                    </a:lnTo>
                    <a:lnTo>
                      <a:pt x="2616" y="661"/>
                    </a:lnTo>
                    <a:lnTo>
                      <a:pt x="2674" y="749"/>
                    </a:lnTo>
                    <a:lnTo>
                      <a:pt x="2727" y="840"/>
                    </a:lnTo>
                    <a:lnTo>
                      <a:pt x="2773" y="936"/>
                    </a:lnTo>
                    <a:lnTo>
                      <a:pt x="2812" y="1034"/>
                    </a:lnTo>
                    <a:lnTo>
                      <a:pt x="2846" y="1137"/>
                    </a:lnTo>
                    <a:lnTo>
                      <a:pt x="2872" y="1242"/>
                    </a:lnTo>
                    <a:lnTo>
                      <a:pt x="2892" y="1349"/>
                    </a:lnTo>
                    <a:lnTo>
                      <a:pt x="2903" y="1458"/>
                    </a:lnTo>
                    <a:lnTo>
                      <a:pt x="2907" y="1571"/>
                    </a:lnTo>
                    <a:lnTo>
                      <a:pt x="2903" y="1682"/>
                    </a:lnTo>
                    <a:lnTo>
                      <a:pt x="2892" y="1792"/>
                    </a:lnTo>
                    <a:lnTo>
                      <a:pt x="2872" y="1900"/>
                    </a:lnTo>
                    <a:lnTo>
                      <a:pt x="2846" y="2005"/>
                    </a:lnTo>
                    <a:lnTo>
                      <a:pt x="2812" y="2107"/>
                    </a:lnTo>
                    <a:lnTo>
                      <a:pt x="2773" y="2206"/>
                    </a:lnTo>
                    <a:lnTo>
                      <a:pt x="2727" y="2302"/>
                    </a:lnTo>
                    <a:lnTo>
                      <a:pt x="2674" y="2393"/>
                    </a:lnTo>
                    <a:lnTo>
                      <a:pt x="2616" y="2481"/>
                    </a:lnTo>
                    <a:lnTo>
                      <a:pt x="2552" y="2564"/>
                    </a:lnTo>
                    <a:lnTo>
                      <a:pt x="2483" y="2643"/>
                    </a:lnTo>
                    <a:lnTo>
                      <a:pt x="2409" y="2718"/>
                    </a:lnTo>
                    <a:lnTo>
                      <a:pt x="2330" y="2787"/>
                    </a:lnTo>
                    <a:lnTo>
                      <a:pt x="2247" y="2851"/>
                    </a:lnTo>
                    <a:lnTo>
                      <a:pt x="2158" y="2908"/>
                    </a:lnTo>
                    <a:lnTo>
                      <a:pt x="2067" y="2961"/>
                    </a:lnTo>
                    <a:lnTo>
                      <a:pt x="1971" y="3007"/>
                    </a:lnTo>
                    <a:lnTo>
                      <a:pt x="1873" y="3047"/>
                    </a:lnTo>
                    <a:lnTo>
                      <a:pt x="1770" y="3080"/>
                    </a:lnTo>
                    <a:lnTo>
                      <a:pt x="1665" y="3107"/>
                    </a:lnTo>
                    <a:lnTo>
                      <a:pt x="1558" y="3126"/>
                    </a:lnTo>
                    <a:lnTo>
                      <a:pt x="1448" y="3138"/>
                    </a:lnTo>
                    <a:lnTo>
                      <a:pt x="1336" y="3141"/>
                    </a:lnTo>
                    <a:lnTo>
                      <a:pt x="1233" y="3138"/>
                    </a:lnTo>
                    <a:lnTo>
                      <a:pt x="1129" y="3127"/>
                    </a:lnTo>
                    <a:lnTo>
                      <a:pt x="1028" y="3111"/>
                    </a:lnTo>
                    <a:lnTo>
                      <a:pt x="929" y="3088"/>
                    </a:lnTo>
                    <a:lnTo>
                      <a:pt x="832" y="3058"/>
                    </a:lnTo>
                    <a:lnTo>
                      <a:pt x="736" y="3022"/>
                    </a:lnTo>
                    <a:lnTo>
                      <a:pt x="644" y="2981"/>
                    </a:lnTo>
                    <a:lnTo>
                      <a:pt x="554" y="2933"/>
                    </a:lnTo>
                    <a:lnTo>
                      <a:pt x="469" y="2880"/>
                    </a:lnTo>
                    <a:lnTo>
                      <a:pt x="385" y="2821"/>
                    </a:lnTo>
                    <a:lnTo>
                      <a:pt x="307" y="2757"/>
                    </a:lnTo>
                    <a:lnTo>
                      <a:pt x="232" y="2687"/>
                    </a:lnTo>
                    <a:lnTo>
                      <a:pt x="161" y="2613"/>
                    </a:lnTo>
                    <a:lnTo>
                      <a:pt x="95" y="2533"/>
                    </a:lnTo>
                    <a:lnTo>
                      <a:pt x="35" y="2449"/>
                    </a:lnTo>
                    <a:lnTo>
                      <a:pt x="18" y="2418"/>
                    </a:lnTo>
                    <a:lnTo>
                      <a:pt x="7" y="2387"/>
                    </a:lnTo>
                    <a:lnTo>
                      <a:pt x="1" y="2354"/>
                    </a:lnTo>
                    <a:lnTo>
                      <a:pt x="3" y="2321"/>
                    </a:lnTo>
                    <a:lnTo>
                      <a:pt x="9" y="2289"/>
                    </a:lnTo>
                    <a:lnTo>
                      <a:pt x="21" y="2258"/>
                    </a:lnTo>
                    <a:lnTo>
                      <a:pt x="37" y="2230"/>
                    </a:lnTo>
                    <a:lnTo>
                      <a:pt x="59" y="2204"/>
                    </a:lnTo>
                    <a:lnTo>
                      <a:pt x="86" y="2183"/>
                    </a:lnTo>
                    <a:lnTo>
                      <a:pt x="117" y="2166"/>
                    </a:lnTo>
                    <a:lnTo>
                      <a:pt x="149" y="2154"/>
                    </a:lnTo>
                    <a:lnTo>
                      <a:pt x="181" y="2149"/>
                    </a:lnTo>
                    <a:lnTo>
                      <a:pt x="214" y="2151"/>
                    </a:lnTo>
                    <a:lnTo>
                      <a:pt x="246" y="2157"/>
                    </a:lnTo>
                    <a:lnTo>
                      <a:pt x="277" y="2169"/>
                    </a:lnTo>
                    <a:lnTo>
                      <a:pt x="305" y="2185"/>
                    </a:lnTo>
                    <a:lnTo>
                      <a:pt x="330" y="2207"/>
                    </a:lnTo>
                    <a:lnTo>
                      <a:pt x="352" y="2234"/>
                    </a:lnTo>
                    <a:lnTo>
                      <a:pt x="406" y="2307"/>
                    </a:lnTo>
                    <a:lnTo>
                      <a:pt x="465" y="2376"/>
                    </a:lnTo>
                    <a:lnTo>
                      <a:pt x="527" y="2439"/>
                    </a:lnTo>
                    <a:lnTo>
                      <a:pt x="595" y="2498"/>
                    </a:lnTo>
                    <a:lnTo>
                      <a:pt x="666" y="2550"/>
                    </a:lnTo>
                    <a:lnTo>
                      <a:pt x="741" y="2597"/>
                    </a:lnTo>
                    <a:lnTo>
                      <a:pt x="819" y="2638"/>
                    </a:lnTo>
                    <a:lnTo>
                      <a:pt x="900" y="2674"/>
                    </a:lnTo>
                    <a:lnTo>
                      <a:pt x="983" y="2704"/>
                    </a:lnTo>
                    <a:lnTo>
                      <a:pt x="1069" y="2727"/>
                    </a:lnTo>
                    <a:lnTo>
                      <a:pt x="1156" y="2743"/>
                    </a:lnTo>
                    <a:lnTo>
                      <a:pt x="1246" y="2754"/>
                    </a:lnTo>
                    <a:lnTo>
                      <a:pt x="1336" y="2757"/>
                    </a:lnTo>
                    <a:lnTo>
                      <a:pt x="1434" y="2754"/>
                    </a:lnTo>
                    <a:lnTo>
                      <a:pt x="1528" y="2742"/>
                    </a:lnTo>
                    <a:lnTo>
                      <a:pt x="1621" y="2723"/>
                    </a:lnTo>
                    <a:lnTo>
                      <a:pt x="1711" y="2697"/>
                    </a:lnTo>
                    <a:lnTo>
                      <a:pt x="1797" y="2664"/>
                    </a:lnTo>
                    <a:lnTo>
                      <a:pt x="1882" y="2624"/>
                    </a:lnTo>
                    <a:lnTo>
                      <a:pt x="1961" y="2579"/>
                    </a:lnTo>
                    <a:lnTo>
                      <a:pt x="2037" y="2528"/>
                    </a:lnTo>
                    <a:lnTo>
                      <a:pt x="2108" y="2472"/>
                    </a:lnTo>
                    <a:lnTo>
                      <a:pt x="2175" y="2409"/>
                    </a:lnTo>
                    <a:lnTo>
                      <a:pt x="2238" y="2343"/>
                    </a:lnTo>
                    <a:lnTo>
                      <a:pt x="2294" y="2271"/>
                    </a:lnTo>
                    <a:lnTo>
                      <a:pt x="2345" y="2195"/>
                    </a:lnTo>
                    <a:lnTo>
                      <a:pt x="2390" y="2116"/>
                    </a:lnTo>
                    <a:lnTo>
                      <a:pt x="2430" y="2032"/>
                    </a:lnTo>
                    <a:lnTo>
                      <a:pt x="2463" y="1946"/>
                    </a:lnTo>
                    <a:lnTo>
                      <a:pt x="2488" y="1855"/>
                    </a:lnTo>
                    <a:lnTo>
                      <a:pt x="2508" y="1763"/>
                    </a:lnTo>
                    <a:lnTo>
                      <a:pt x="2519" y="1668"/>
                    </a:lnTo>
                    <a:lnTo>
                      <a:pt x="2523" y="1571"/>
                    </a:lnTo>
                    <a:lnTo>
                      <a:pt x="2519" y="1474"/>
                    </a:lnTo>
                    <a:lnTo>
                      <a:pt x="2508" y="1379"/>
                    </a:lnTo>
                    <a:lnTo>
                      <a:pt x="2488" y="1285"/>
                    </a:lnTo>
                    <a:lnTo>
                      <a:pt x="2463" y="1196"/>
                    </a:lnTo>
                    <a:lnTo>
                      <a:pt x="2430" y="1110"/>
                    </a:lnTo>
                    <a:lnTo>
                      <a:pt x="2390" y="1026"/>
                    </a:lnTo>
                    <a:lnTo>
                      <a:pt x="2345" y="946"/>
                    </a:lnTo>
                    <a:lnTo>
                      <a:pt x="2294" y="871"/>
                    </a:lnTo>
                    <a:lnTo>
                      <a:pt x="2238" y="799"/>
                    </a:lnTo>
                    <a:lnTo>
                      <a:pt x="2175" y="732"/>
                    </a:lnTo>
                    <a:lnTo>
                      <a:pt x="2108" y="670"/>
                    </a:lnTo>
                    <a:lnTo>
                      <a:pt x="2037" y="613"/>
                    </a:lnTo>
                    <a:lnTo>
                      <a:pt x="1961" y="562"/>
                    </a:lnTo>
                    <a:lnTo>
                      <a:pt x="1882" y="517"/>
                    </a:lnTo>
                    <a:lnTo>
                      <a:pt x="1797" y="478"/>
                    </a:lnTo>
                    <a:lnTo>
                      <a:pt x="1711" y="444"/>
                    </a:lnTo>
                    <a:lnTo>
                      <a:pt x="1621" y="419"/>
                    </a:lnTo>
                    <a:lnTo>
                      <a:pt x="1528" y="400"/>
                    </a:lnTo>
                    <a:lnTo>
                      <a:pt x="1434" y="388"/>
                    </a:lnTo>
                    <a:lnTo>
                      <a:pt x="1336" y="384"/>
                    </a:lnTo>
                    <a:lnTo>
                      <a:pt x="1246" y="388"/>
                    </a:lnTo>
                    <a:lnTo>
                      <a:pt x="1156" y="398"/>
                    </a:lnTo>
                    <a:lnTo>
                      <a:pt x="1068" y="415"/>
                    </a:lnTo>
                    <a:lnTo>
                      <a:pt x="982" y="438"/>
                    </a:lnTo>
                    <a:lnTo>
                      <a:pt x="899" y="467"/>
                    </a:lnTo>
                    <a:lnTo>
                      <a:pt x="818" y="503"/>
                    </a:lnTo>
                    <a:lnTo>
                      <a:pt x="740" y="546"/>
                    </a:lnTo>
                    <a:lnTo>
                      <a:pt x="664" y="593"/>
                    </a:lnTo>
                    <a:lnTo>
                      <a:pt x="593" y="645"/>
                    </a:lnTo>
                    <a:lnTo>
                      <a:pt x="526" y="704"/>
                    </a:lnTo>
                    <a:lnTo>
                      <a:pt x="463" y="767"/>
                    </a:lnTo>
                    <a:lnTo>
                      <a:pt x="405" y="836"/>
                    </a:lnTo>
                    <a:lnTo>
                      <a:pt x="351" y="910"/>
                    </a:lnTo>
                    <a:lnTo>
                      <a:pt x="329" y="937"/>
                    </a:lnTo>
                    <a:lnTo>
                      <a:pt x="303" y="959"/>
                    </a:lnTo>
                    <a:lnTo>
                      <a:pt x="275" y="976"/>
                    </a:lnTo>
                    <a:lnTo>
                      <a:pt x="245" y="987"/>
                    </a:lnTo>
                    <a:lnTo>
                      <a:pt x="213" y="994"/>
                    </a:lnTo>
                    <a:lnTo>
                      <a:pt x="179" y="995"/>
                    </a:lnTo>
                    <a:lnTo>
                      <a:pt x="146" y="990"/>
                    </a:lnTo>
                    <a:lnTo>
                      <a:pt x="115" y="979"/>
                    </a:lnTo>
                    <a:lnTo>
                      <a:pt x="85" y="962"/>
                    </a:lnTo>
                    <a:lnTo>
                      <a:pt x="58" y="940"/>
                    </a:lnTo>
                    <a:lnTo>
                      <a:pt x="36" y="914"/>
                    </a:lnTo>
                    <a:lnTo>
                      <a:pt x="18" y="886"/>
                    </a:lnTo>
                    <a:lnTo>
                      <a:pt x="7" y="855"/>
                    </a:lnTo>
                    <a:lnTo>
                      <a:pt x="0" y="823"/>
                    </a:lnTo>
                    <a:lnTo>
                      <a:pt x="0" y="791"/>
                    </a:lnTo>
                    <a:lnTo>
                      <a:pt x="5" y="758"/>
                    </a:lnTo>
                    <a:lnTo>
                      <a:pt x="15" y="726"/>
                    </a:lnTo>
                    <a:lnTo>
                      <a:pt x="32" y="695"/>
                    </a:lnTo>
                    <a:lnTo>
                      <a:pt x="94" y="611"/>
                    </a:lnTo>
                    <a:lnTo>
                      <a:pt x="159" y="531"/>
                    </a:lnTo>
                    <a:lnTo>
                      <a:pt x="229" y="456"/>
                    </a:lnTo>
                    <a:lnTo>
                      <a:pt x="305" y="387"/>
                    </a:lnTo>
                    <a:lnTo>
                      <a:pt x="384" y="322"/>
                    </a:lnTo>
                    <a:lnTo>
                      <a:pt x="467" y="263"/>
                    </a:lnTo>
                    <a:lnTo>
                      <a:pt x="553" y="209"/>
                    </a:lnTo>
                    <a:lnTo>
                      <a:pt x="643" y="162"/>
                    </a:lnTo>
                    <a:lnTo>
                      <a:pt x="735" y="119"/>
                    </a:lnTo>
                    <a:lnTo>
                      <a:pt x="831" y="83"/>
                    </a:lnTo>
                    <a:lnTo>
                      <a:pt x="928" y="54"/>
                    </a:lnTo>
                    <a:lnTo>
                      <a:pt x="1028" y="31"/>
                    </a:lnTo>
                    <a:lnTo>
                      <a:pt x="1129" y="14"/>
                    </a:lnTo>
                    <a:lnTo>
                      <a:pt x="1233" y="4"/>
                    </a:lnTo>
                    <a:lnTo>
                      <a:pt x="13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FC7FFF-07C4-4E03-B7B4-B828EE644344}"/>
                </a:ext>
              </a:extLst>
            </p:cNvPr>
            <p:cNvSpPr txBox="1"/>
            <p:nvPr/>
          </p:nvSpPr>
          <p:spPr>
            <a:xfrm>
              <a:off x="4252932" y="3013502"/>
              <a:ext cx="3686137" cy="830997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spc="-150" dirty="0">
                  <a:solidFill>
                    <a:schemeClr val="bg1">
                      <a:lumMod val="95000"/>
                    </a:schemeClr>
                  </a:solidFill>
                  <a:latin typeface="나눔스퀘어OTF ExtraBold" panose="020B0600000101010101" pitchFamily="34" charset="-127"/>
                  <a:ea typeface="나눔스퀘어 Light" panose="020B0600000101010101"/>
                </a:rPr>
                <a:t>THANK</a:t>
              </a:r>
              <a:r>
                <a:rPr lang="ko-KR" altLang="en-US" sz="4800" spc="-150" dirty="0">
                  <a:solidFill>
                    <a:schemeClr val="bg1">
                      <a:lumMod val="95000"/>
                    </a:schemeClr>
                  </a:solidFill>
                  <a:latin typeface="나눔스퀘어OTF ExtraBold" panose="020B0600000101010101" pitchFamily="34" charset="-127"/>
                  <a:ea typeface="나눔스퀘어 Light" panose="020B0600000101010101"/>
                </a:rPr>
                <a:t> </a:t>
              </a:r>
              <a:r>
                <a:rPr lang="en-US" altLang="ko-KR" sz="4800" spc="-150" dirty="0">
                  <a:solidFill>
                    <a:schemeClr val="bg1">
                      <a:lumMod val="95000"/>
                    </a:schemeClr>
                  </a:solidFill>
                  <a:latin typeface="나눔스퀘어OTF ExtraBold" panose="020B0600000101010101" pitchFamily="34" charset="-127"/>
                  <a:ea typeface="나눔스퀘어 Light" panose="020B0600000101010101"/>
                </a:rPr>
                <a:t>YOU.</a:t>
              </a:r>
              <a:endParaRPr lang="ko-KR" altLang="en-US" sz="4800" spc="-150" dirty="0">
                <a:solidFill>
                  <a:schemeClr val="bg1">
                    <a:lumMod val="95000"/>
                  </a:schemeClr>
                </a:solidFill>
                <a:latin typeface="나눔스퀘어OTF ExtraBold" panose="020B0600000101010101" pitchFamily="34" charset="-127"/>
                <a:ea typeface="나눔스퀘어 Light" panose="020B0600000101010101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164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id="{11A1CF3A-D4C0-4CBD-B1D1-1F6721863F00}"/>
              </a:ext>
            </a:extLst>
          </p:cNvPr>
          <p:cNvGrpSpPr/>
          <p:nvPr/>
        </p:nvGrpSpPr>
        <p:grpSpPr>
          <a:xfrm>
            <a:off x="264962" y="442184"/>
            <a:ext cx="11662075" cy="5459969"/>
            <a:chOff x="264962" y="727934"/>
            <a:chExt cx="11662075" cy="5459969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BA191196-1299-49A1-84D7-A740174B562D}"/>
                </a:ext>
              </a:extLst>
            </p:cNvPr>
            <p:cNvGrpSpPr/>
            <p:nvPr/>
          </p:nvGrpSpPr>
          <p:grpSpPr>
            <a:xfrm>
              <a:off x="264962" y="727934"/>
              <a:ext cx="11662075" cy="5459969"/>
              <a:chOff x="264962" y="727934"/>
              <a:chExt cx="11662075" cy="54599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5CC31038-E1CF-4546-929F-BBBED7204A2A}"/>
                  </a:ext>
                </a:extLst>
              </p:cNvPr>
              <p:cNvSpPr/>
              <p:nvPr/>
            </p:nvSpPr>
            <p:spPr>
              <a:xfrm>
                <a:off x="264962" y="789358"/>
                <a:ext cx="11662075" cy="53985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CD70C20-A641-47D0-AAE7-ECACACF3A456}"/>
                  </a:ext>
                </a:extLst>
              </p:cNvPr>
              <p:cNvSpPr/>
              <p:nvPr/>
            </p:nvSpPr>
            <p:spPr>
              <a:xfrm>
                <a:off x="264962" y="1669915"/>
                <a:ext cx="11662075" cy="44565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51733C2-3DA2-416D-B009-DE68CD39A080}"/>
                  </a:ext>
                </a:extLst>
              </p:cNvPr>
              <p:cNvSpPr/>
              <p:nvPr/>
            </p:nvSpPr>
            <p:spPr>
              <a:xfrm>
                <a:off x="264962" y="727934"/>
                <a:ext cx="11662075" cy="3185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7201D65-36CE-4A92-A69D-D89EC29D853E}"/>
                </a:ext>
              </a:extLst>
            </p:cNvPr>
            <p:cNvSpPr/>
            <p:nvPr/>
          </p:nvSpPr>
          <p:spPr>
            <a:xfrm>
              <a:off x="11318640" y="801177"/>
              <a:ext cx="172720" cy="172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90EC649-878A-443B-9382-046D0D0C1083}"/>
                </a:ext>
              </a:extLst>
            </p:cNvPr>
            <p:cNvCxnSpPr>
              <a:cxnSpLocks/>
            </p:cNvCxnSpPr>
            <p:nvPr/>
          </p:nvCxnSpPr>
          <p:spPr>
            <a:xfrm>
              <a:off x="10947880" y="887206"/>
              <a:ext cx="194084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6874897E-2523-4D23-8FC1-32F22CD38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037" y="793980"/>
              <a:ext cx="172720" cy="177518"/>
            </a:xfrm>
            <a:custGeom>
              <a:avLst/>
              <a:gdLst>
                <a:gd name="T0" fmla="*/ 160 w 3032"/>
                <a:gd name="T1" fmla="*/ 0 h 3112"/>
                <a:gd name="T2" fmla="*/ 209 w 3032"/>
                <a:gd name="T3" fmla="*/ 13 h 3112"/>
                <a:gd name="T4" fmla="*/ 252 w 3032"/>
                <a:gd name="T5" fmla="*/ 43 h 3112"/>
                <a:gd name="T6" fmla="*/ 2781 w 3032"/>
                <a:gd name="T7" fmla="*/ 43 h 3112"/>
                <a:gd name="T8" fmla="*/ 2823 w 3032"/>
                <a:gd name="T9" fmla="*/ 13 h 3112"/>
                <a:gd name="T10" fmla="*/ 2873 w 3032"/>
                <a:gd name="T11" fmla="*/ 0 h 3112"/>
                <a:gd name="T12" fmla="*/ 2923 w 3032"/>
                <a:gd name="T13" fmla="*/ 5 h 3112"/>
                <a:gd name="T14" fmla="*/ 2969 w 3032"/>
                <a:gd name="T15" fmla="*/ 25 h 3112"/>
                <a:gd name="T16" fmla="*/ 3006 w 3032"/>
                <a:gd name="T17" fmla="*/ 65 h 3112"/>
                <a:gd name="T18" fmla="*/ 3028 w 3032"/>
                <a:gd name="T19" fmla="*/ 113 h 3112"/>
                <a:gd name="T20" fmla="*/ 3032 w 3032"/>
                <a:gd name="T21" fmla="*/ 165 h 3112"/>
                <a:gd name="T22" fmla="*/ 3019 w 3032"/>
                <a:gd name="T23" fmla="*/ 215 h 3112"/>
                <a:gd name="T24" fmla="*/ 2989 w 3032"/>
                <a:gd name="T25" fmla="*/ 259 h 3112"/>
                <a:gd name="T26" fmla="*/ 2989 w 3032"/>
                <a:gd name="T27" fmla="*/ 2853 h 3112"/>
                <a:gd name="T28" fmla="*/ 3019 w 3032"/>
                <a:gd name="T29" fmla="*/ 2897 h 3112"/>
                <a:gd name="T30" fmla="*/ 3032 w 3032"/>
                <a:gd name="T31" fmla="*/ 2947 h 3112"/>
                <a:gd name="T32" fmla="*/ 3028 w 3032"/>
                <a:gd name="T33" fmla="*/ 3000 h 3112"/>
                <a:gd name="T34" fmla="*/ 3006 w 3032"/>
                <a:gd name="T35" fmla="*/ 3048 h 3112"/>
                <a:gd name="T36" fmla="*/ 2969 w 3032"/>
                <a:gd name="T37" fmla="*/ 3086 h 3112"/>
                <a:gd name="T38" fmla="*/ 2923 w 3032"/>
                <a:gd name="T39" fmla="*/ 3108 h 3112"/>
                <a:gd name="T40" fmla="*/ 2873 w 3032"/>
                <a:gd name="T41" fmla="*/ 3112 h 3112"/>
                <a:gd name="T42" fmla="*/ 2823 w 3032"/>
                <a:gd name="T43" fmla="*/ 3099 h 3112"/>
                <a:gd name="T44" fmla="*/ 2781 w 3032"/>
                <a:gd name="T45" fmla="*/ 3069 h 3112"/>
                <a:gd name="T46" fmla="*/ 252 w 3032"/>
                <a:gd name="T47" fmla="*/ 3069 h 3112"/>
                <a:gd name="T48" fmla="*/ 209 w 3032"/>
                <a:gd name="T49" fmla="*/ 3099 h 3112"/>
                <a:gd name="T50" fmla="*/ 160 w 3032"/>
                <a:gd name="T51" fmla="*/ 3112 h 3112"/>
                <a:gd name="T52" fmla="*/ 110 w 3032"/>
                <a:gd name="T53" fmla="*/ 3108 h 3112"/>
                <a:gd name="T54" fmla="*/ 63 w 3032"/>
                <a:gd name="T55" fmla="*/ 3086 h 3112"/>
                <a:gd name="T56" fmla="*/ 25 w 3032"/>
                <a:gd name="T57" fmla="*/ 3048 h 3112"/>
                <a:gd name="T58" fmla="*/ 4 w 3032"/>
                <a:gd name="T59" fmla="*/ 3000 h 3112"/>
                <a:gd name="T60" fmla="*/ 0 w 3032"/>
                <a:gd name="T61" fmla="*/ 2947 h 3112"/>
                <a:gd name="T62" fmla="*/ 13 w 3032"/>
                <a:gd name="T63" fmla="*/ 2897 h 3112"/>
                <a:gd name="T64" fmla="*/ 42 w 3032"/>
                <a:gd name="T65" fmla="*/ 2853 h 3112"/>
                <a:gd name="T66" fmla="*/ 42 w 3032"/>
                <a:gd name="T67" fmla="*/ 259 h 3112"/>
                <a:gd name="T68" fmla="*/ 13 w 3032"/>
                <a:gd name="T69" fmla="*/ 215 h 3112"/>
                <a:gd name="T70" fmla="*/ 0 w 3032"/>
                <a:gd name="T71" fmla="*/ 165 h 3112"/>
                <a:gd name="T72" fmla="*/ 4 w 3032"/>
                <a:gd name="T73" fmla="*/ 113 h 3112"/>
                <a:gd name="T74" fmla="*/ 25 w 3032"/>
                <a:gd name="T75" fmla="*/ 65 h 3112"/>
                <a:gd name="T76" fmla="*/ 63 w 3032"/>
                <a:gd name="T77" fmla="*/ 25 h 3112"/>
                <a:gd name="T78" fmla="*/ 110 w 3032"/>
                <a:gd name="T79" fmla="*/ 5 h 3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32" h="3112">
                  <a:moveTo>
                    <a:pt x="135" y="0"/>
                  </a:moveTo>
                  <a:lnTo>
                    <a:pt x="160" y="0"/>
                  </a:lnTo>
                  <a:lnTo>
                    <a:pt x="185" y="5"/>
                  </a:lnTo>
                  <a:lnTo>
                    <a:pt x="209" y="13"/>
                  </a:lnTo>
                  <a:lnTo>
                    <a:pt x="232" y="25"/>
                  </a:lnTo>
                  <a:lnTo>
                    <a:pt x="252" y="43"/>
                  </a:lnTo>
                  <a:lnTo>
                    <a:pt x="1515" y="1341"/>
                  </a:lnTo>
                  <a:lnTo>
                    <a:pt x="2781" y="43"/>
                  </a:lnTo>
                  <a:lnTo>
                    <a:pt x="2801" y="25"/>
                  </a:lnTo>
                  <a:lnTo>
                    <a:pt x="2823" y="13"/>
                  </a:lnTo>
                  <a:lnTo>
                    <a:pt x="2848" y="5"/>
                  </a:lnTo>
                  <a:lnTo>
                    <a:pt x="2873" y="0"/>
                  </a:lnTo>
                  <a:lnTo>
                    <a:pt x="2898" y="0"/>
                  </a:lnTo>
                  <a:lnTo>
                    <a:pt x="2923" y="5"/>
                  </a:lnTo>
                  <a:lnTo>
                    <a:pt x="2947" y="13"/>
                  </a:lnTo>
                  <a:lnTo>
                    <a:pt x="2969" y="25"/>
                  </a:lnTo>
                  <a:lnTo>
                    <a:pt x="2989" y="43"/>
                  </a:lnTo>
                  <a:lnTo>
                    <a:pt x="3006" y="65"/>
                  </a:lnTo>
                  <a:lnTo>
                    <a:pt x="3019" y="88"/>
                  </a:lnTo>
                  <a:lnTo>
                    <a:pt x="3028" y="113"/>
                  </a:lnTo>
                  <a:lnTo>
                    <a:pt x="3032" y="139"/>
                  </a:lnTo>
                  <a:lnTo>
                    <a:pt x="3032" y="165"/>
                  </a:lnTo>
                  <a:lnTo>
                    <a:pt x="3028" y="190"/>
                  </a:lnTo>
                  <a:lnTo>
                    <a:pt x="3019" y="215"/>
                  </a:lnTo>
                  <a:lnTo>
                    <a:pt x="3006" y="239"/>
                  </a:lnTo>
                  <a:lnTo>
                    <a:pt x="2989" y="259"/>
                  </a:lnTo>
                  <a:lnTo>
                    <a:pt x="1726" y="1555"/>
                  </a:lnTo>
                  <a:lnTo>
                    <a:pt x="2989" y="2853"/>
                  </a:lnTo>
                  <a:lnTo>
                    <a:pt x="3006" y="2874"/>
                  </a:lnTo>
                  <a:lnTo>
                    <a:pt x="3019" y="2897"/>
                  </a:lnTo>
                  <a:lnTo>
                    <a:pt x="3028" y="2922"/>
                  </a:lnTo>
                  <a:lnTo>
                    <a:pt x="3032" y="2947"/>
                  </a:lnTo>
                  <a:lnTo>
                    <a:pt x="3032" y="2974"/>
                  </a:lnTo>
                  <a:lnTo>
                    <a:pt x="3028" y="3000"/>
                  </a:lnTo>
                  <a:lnTo>
                    <a:pt x="3019" y="3024"/>
                  </a:lnTo>
                  <a:lnTo>
                    <a:pt x="3006" y="3048"/>
                  </a:lnTo>
                  <a:lnTo>
                    <a:pt x="2989" y="3069"/>
                  </a:lnTo>
                  <a:lnTo>
                    <a:pt x="2969" y="3086"/>
                  </a:lnTo>
                  <a:lnTo>
                    <a:pt x="2947" y="3099"/>
                  </a:lnTo>
                  <a:lnTo>
                    <a:pt x="2923" y="3108"/>
                  </a:lnTo>
                  <a:lnTo>
                    <a:pt x="2898" y="3112"/>
                  </a:lnTo>
                  <a:lnTo>
                    <a:pt x="2873" y="3112"/>
                  </a:lnTo>
                  <a:lnTo>
                    <a:pt x="2848" y="3108"/>
                  </a:lnTo>
                  <a:lnTo>
                    <a:pt x="2823" y="3099"/>
                  </a:lnTo>
                  <a:lnTo>
                    <a:pt x="2801" y="3086"/>
                  </a:lnTo>
                  <a:lnTo>
                    <a:pt x="2781" y="3069"/>
                  </a:lnTo>
                  <a:lnTo>
                    <a:pt x="1515" y="1771"/>
                  </a:lnTo>
                  <a:lnTo>
                    <a:pt x="252" y="3069"/>
                  </a:lnTo>
                  <a:lnTo>
                    <a:pt x="232" y="3086"/>
                  </a:lnTo>
                  <a:lnTo>
                    <a:pt x="209" y="3099"/>
                  </a:lnTo>
                  <a:lnTo>
                    <a:pt x="185" y="3108"/>
                  </a:lnTo>
                  <a:lnTo>
                    <a:pt x="160" y="3112"/>
                  </a:lnTo>
                  <a:lnTo>
                    <a:pt x="135" y="3112"/>
                  </a:lnTo>
                  <a:lnTo>
                    <a:pt x="110" y="3108"/>
                  </a:lnTo>
                  <a:lnTo>
                    <a:pt x="85" y="3099"/>
                  </a:lnTo>
                  <a:lnTo>
                    <a:pt x="63" y="3086"/>
                  </a:lnTo>
                  <a:lnTo>
                    <a:pt x="42" y="3069"/>
                  </a:lnTo>
                  <a:lnTo>
                    <a:pt x="25" y="3048"/>
                  </a:lnTo>
                  <a:lnTo>
                    <a:pt x="13" y="3024"/>
                  </a:lnTo>
                  <a:lnTo>
                    <a:pt x="4" y="3000"/>
                  </a:lnTo>
                  <a:lnTo>
                    <a:pt x="0" y="2974"/>
                  </a:lnTo>
                  <a:lnTo>
                    <a:pt x="0" y="2947"/>
                  </a:lnTo>
                  <a:lnTo>
                    <a:pt x="4" y="2922"/>
                  </a:lnTo>
                  <a:lnTo>
                    <a:pt x="13" y="2897"/>
                  </a:lnTo>
                  <a:lnTo>
                    <a:pt x="25" y="2874"/>
                  </a:lnTo>
                  <a:lnTo>
                    <a:pt x="42" y="2853"/>
                  </a:lnTo>
                  <a:lnTo>
                    <a:pt x="1305" y="1555"/>
                  </a:lnTo>
                  <a:lnTo>
                    <a:pt x="42" y="259"/>
                  </a:lnTo>
                  <a:lnTo>
                    <a:pt x="25" y="239"/>
                  </a:lnTo>
                  <a:lnTo>
                    <a:pt x="13" y="215"/>
                  </a:lnTo>
                  <a:lnTo>
                    <a:pt x="4" y="190"/>
                  </a:lnTo>
                  <a:lnTo>
                    <a:pt x="0" y="165"/>
                  </a:lnTo>
                  <a:lnTo>
                    <a:pt x="0" y="139"/>
                  </a:lnTo>
                  <a:lnTo>
                    <a:pt x="4" y="113"/>
                  </a:lnTo>
                  <a:lnTo>
                    <a:pt x="13" y="88"/>
                  </a:lnTo>
                  <a:lnTo>
                    <a:pt x="25" y="65"/>
                  </a:lnTo>
                  <a:lnTo>
                    <a:pt x="42" y="43"/>
                  </a:lnTo>
                  <a:lnTo>
                    <a:pt x="63" y="25"/>
                  </a:lnTo>
                  <a:lnTo>
                    <a:pt x="85" y="13"/>
                  </a:lnTo>
                  <a:lnTo>
                    <a:pt x="110" y="5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026" name="Picture 2" descr="google에 대한 이미지 검색결과">
              <a:extLst>
                <a:ext uri="{FF2B5EF4-FFF2-40B4-BE49-F238E27FC236}">
                  <a16:creationId xmlns:a16="http://schemas.microsoft.com/office/drawing/2014/main" id="{40FDDB0A-268C-460F-A1DF-98E5C6313C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7876" y="1889760"/>
              <a:ext cx="3276248" cy="1107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338079B-7A81-4F5F-BFC2-144D4EEFE57B}"/>
                </a:ext>
              </a:extLst>
            </p:cNvPr>
            <p:cNvSpPr/>
            <p:nvPr/>
          </p:nvSpPr>
          <p:spPr>
            <a:xfrm>
              <a:off x="2303330" y="3234030"/>
              <a:ext cx="7572190" cy="530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5C5F99C2-8321-4ED5-8813-85978DF76D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44629" y="3297925"/>
              <a:ext cx="287314" cy="395928"/>
            </a:xfrm>
            <a:custGeom>
              <a:avLst/>
              <a:gdLst>
                <a:gd name="T0" fmla="*/ 344 w 2804"/>
                <a:gd name="T1" fmla="*/ 1920 h 3863"/>
                <a:gd name="T2" fmla="*/ 397 w 2804"/>
                <a:gd name="T3" fmla="*/ 2172 h 3863"/>
                <a:gd name="T4" fmla="*/ 505 w 2804"/>
                <a:gd name="T5" fmla="*/ 2393 h 3863"/>
                <a:gd name="T6" fmla="*/ 661 w 2804"/>
                <a:gd name="T7" fmla="*/ 2578 h 3863"/>
                <a:gd name="T8" fmla="*/ 855 w 2804"/>
                <a:gd name="T9" fmla="*/ 2720 h 3863"/>
                <a:gd name="T10" fmla="*/ 1077 w 2804"/>
                <a:gd name="T11" fmla="*/ 2818 h 3863"/>
                <a:gd name="T12" fmla="*/ 1319 w 2804"/>
                <a:gd name="T13" fmla="*/ 2864 h 3863"/>
                <a:gd name="T14" fmla="*/ 1568 w 2804"/>
                <a:gd name="T15" fmla="*/ 2855 h 3863"/>
                <a:gd name="T16" fmla="*/ 1805 w 2804"/>
                <a:gd name="T17" fmla="*/ 2791 h 3863"/>
                <a:gd name="T18" fmla="*/ 2018 w 2804"/>
                <a:gd name="T19" fmla="*/ 2678 h 3863"/>
                <a:gd name="T20" fmla="*/ 2200 w 2804"/>
                <a:gd name="T21" fmla="*/ 2520 h 3863"/>
                <a:gd name="T22" fmla="*/ 2341 w 2804"/>
                <a:gd name="T23" fmla="*/ 2324 h 3863"/>
                <a:gd name="T24" fmla="*/ 2431 w 2804"/>
                <a:gd name="T25" fmla="*/ 2092 h 3863"/>
                <a:gd name="T26" fmla="*/ 2463 w 2804"/>
                <a:gd name="T27" fmla="*/ 1830 h 3863"/>
                <a:gd name="T28" fmla="*/ 2788 w 2804"/>
                <a:gd name="T29" fmla="*/ 2033 h 3863"/>
                <a:gd name="T30" fmla="*/ 2710 w 2804"/>
                <a:gd name="T31" fmla="*/ 2320 h 3863"/>
                <a:gd name="T32" fmla="*/ 2572 w 2804"/>
                <a:gd name="T33" fmla="*/ 2579 h 3863"/>
                <a:gd name="T34" fmla="*/ 2383 w 2804"/>
                <a:gd name="T35" fmla="*/ 2803 h 3863"/>
                <a:gd name="T36" fmla="*/ 2154 w 2804"/>
                <a:gd name="T37" fmla="*/ 2983 h 3863"/>
                <a:gd name="T38" fmla="*/ 1891 w 2804"/>
                <a:gd name="T39" fmla="*/ 3116 h 3863"/>
                <a:gd name="T40" fmla="*/ 1602 w 2804"/>
                <a:gd name="T41" fmla="*/ 3191 h 3863"/>
                <a:gd name="T42" fmla="*/ 1202 w 2804"/>
                <a:gd name="T43" fmla="*/ 3191 h 3863"/>
                <a:gd name="T44" fmla="*/ 914 w 2804"/>
                <a:gd name="T45" fmla="*/ 3116 h 3863"/>
                <a:gd name="T46" fmla="*/ 651 w 2804"/>
                <a:gd name="T47" fmla="*/ 2983 h 3863"/>
                <a:gd name="T48" fmla="*/ 421 w 2804"/>
                <a:gd name="T49" fmla="*/ 2803 h 3863"/>
                <a:gd name="T50" fmla="*/ 233 w 2804"/>
                <a:gd name="T51" fmla="*/ 2579 h 3863"/>
                <a:gd name="T52" fmla="*/ 95 w 2804"/>
                <a:gd name="T53" fmla="*/ 2320 h 3863"/>
                <a:gd name="T54" fmla="*/ 16 w 2804"/>
                <a:gd name="T55" fmla="*/ 2033 h 3863"/>
                <a:gd name="T56" fmla="*/ 1403 w 2804"/>
                <a:gd name="T57" fmla="*/ 0 h 3863"/>
                <a:gd name="T58" fmla="*/ 1535 w 2804"/>
                <a:gd name="T59" fmla="*/ 14 h 3863"/>
                <a:gd name="T60" fmla="*/ 1710 w 2804"/>
                <a:gd name="T61" fmla="*/ 81 h 3863"/>
                <a:gd name="T62" fmla="*/ 1852 w 2804"/>
                <a:gd name="T63" fmla="*/ 198 h 3863"/>
                <a:gd name="T64" fmla="*/ 1951 w 2804"/>
                <a:gd name="T65" fmla="*/ 355 h 3863"/>
                <a:gd name="T66" fmla="*/ 2000 w 2804"/>
                <a:gd name="T67" fmla="*/ 542 h 3863"/>
                <a:gd name="T68" fmla="*/ 2000 w 2804"/>
                <a:gd name="T69" fmla="*/ 1898 h 3863"/>
                <a:gd name="T70" fmla="*/ 1951 w 2804"/>
                <a:gd name="T71" fmla="*/ 2085 h 3863"/>
                <a:gd name="T72" fmla="*/ 1852 w 2804"/>
                <a:gd name="T73" fmla="*/ 2242 h 3863"/>
                <a:gd name="T74" fmla="*/ 1710 w 2804"/>
                <a:gd name="T75" fmla="*/ 2359 h 3863"/>
                <a:gd name="T76" fmla="*/ 1535 w 2804"/>
                <a:gd name="T77" fmla="*/ 2427 h 3863"/>
                <a:gd name="T78" fmla="*/ 1336 w 2804"/>
                <a:gd name="T79" fmla="*/ 2437 h 3863"/>
                <a:gd name="T80" fmla="*/ 1150 w 2804"/>
                <a:gd name="T81" fmla="*/ 2388 h 3863"/>
                <a:gd name="T82" fmla="*/ 995 w 2804"/>
                <a:gd name="T83" fmla="*/ 2286 h 3863"/>
                <a:gd name="T84" fmla="*/ 881 w 2804"/>
                <a:gd name="T85" fmla="*/ 2142 h 3863"/>
                <a:gd name="T86" fmla="*/ 815 w 2804"/>
                <a:gd name="T87" fmla="*/ 1964 h 3863"/>
                <a:gd name="T88" fmla="*/ 801 w 2804"/>
                <a:gd name="T89" fmla="*/ 610 h 3863"/>
                <a:gd name="T90" fmla="*/ 830 w 2804"/>
                <a:gd name="T91" fmla="*/ 414 h 3863"/>
                <a:gd name="T92" fmla="*/ 914 w 2804"/>
                <a:gd name="T93" fmla="*/ 246 h 3863"/>
                <a:gd name="T94" fmla="*/ 1043 w 2804"/>
                <a:gd name="T95" fmla="*/ 115 h 3863"/>
                <a:gd name="T96" fmla="*/ 1210 w 2804"/>
                <a:gd name="T97" fmla="*/ 30 h 3863"/>
                <a:gd name="T98" fmla="*/ 1403 w 2804"/>
                <a:gd name="T99" fmla="*/ 0 h 3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04" h="3863">
                  <a:moveTo>
                    <a:pt x="0" y="1830"/>
                  </a:moveTo>
                  <a:lnTo>
                    <a:pt x="340" y="1830"/>
                  </a:lnTo>
                  <a:lnTo>
                    <a:pt x="344" y="1920"/>
                  </a:lnTo>
                  <a:lnTo>
                    <a:pt x="354" y="2007"/>
                  </a:lnTo>
                  <a:lnTo>
                    <a:pt x="372" y="2092"/>
                  </a:lnTo>
                  <a:lnTo>
                    <a:pt x="397" y="2172"/>
                  </a:lnTo>
                  <a:lnTo>
                    <a:pt x="428" y="2249"/>
                  </a:lnTo>
                  <a:lnTo>
                    <a:pt x="464" y="2324"/>
                  </a:lnTo>
                  <a:lnTo>
                    <a:pt x="505" y="2393"/>
                  </a:lnTo>
                  <a:lnTo>
                    <a:pt x="553" y="2458"/>
                  </a:lnTo>
                  <a:lnTo>
                    <a:pt x="605" y="2520"/>
                  </a:lnTo>
                  <a:lnTo>
                    <a:pt x="661" y="2578"/>
                  </a:lnTo>
                  <a:lnTo>
                    <a:pt x="722" y="2630"/>
                  </a:lnTo>
                  <a:lnTo>
                    <a:pt x="787" y="2678"/>
                  </a:lnTo>
                  <a:lnTo>
                    <a:pt x="855" y="2720"/>
                  </a:lnTo>
                  <a:lnTo>
                    <a:pt x="926" y="2758"/>
                  </a:lnTo>
                  <a:lnTo>
                    <a:pt x="999" y="2791"/>
                  </a:lnTo>
                  <a:lnTo>
                    <a:pt x="1077" y="2818"/>
                  </a:lnTo>
                  <a:lnTo>
                    <a:pt x="1155" y="2839"/>
                  </a:lnTo>
                  <a:lnTo>
                    <a:pt x="1237" y="2855"/>
                  </a:lnTo>
                  <a:lnTo>
                    <a:pt x="1319" y="2864"/>
                  </a:lnTo>
                  <a:lnTo>
                    <a:pt x="1403" y="2867"/>
                  </a:lnTo>
                  <a:lnTo>
                    <a:pt x="1487" y="2864"/>
                  </a:lnTo>
                  <a:lnTo>
                    <a:pt x="1568" y="2855"/>
                  </a:lnTo>
                  <a:lnTo>
                    <a:pt x="1649" y="2839"/>
                  </a:lnTo>
                  <a:lnTo>
                    <a:pt x="1728" y="2818"/>
                  </a:lnTo>
                  <a:lnTo>
                    <a:pt x="1805" y="2791"/>
                  </a:lnTo>
                  <a:lnTo>
                    <a:pt x="1879" y="2758"/>
                  </a:lnTo>
                  <a:lnTo>
                    <a:pt x="1950" y="2720"/>
                  </a:lnTo>
                  <a:lnTo>
                    <a:pt x="2018" y="2678"/>
                  </a:lnTo>
                  <a:lnTo>
                    <a:pt x="2083" y="2630"/>
                  </a:lnTo>
                  <a:lnTo>
                    <a:pt x="2143" y="2578"/>
                  </a:lnTo>
                  <a:lnTo>
                    <a:pt x="2200" y="2520"/>
                  </a:lnTo>
                  <a:lnTo>
                    <a:pt x="2252" y="2458"/>
                  </a:lnTo>
                  <a:lnTo>
                    <a:pt x="2298" y="2393"/>
                  </a:lnTo>
                  <a:lnTo>
                    <a:pt x="2341" y="2324"/>
                  </a:lnTo>
                  <a:lnTo>
                    <a:pt x="2377" y="2249"/>
                  </a:lnTo>
                  <a:lnTo>
                    <a:pt x="2408" y="2172"/>
                  </a:lnTo>
                  <a:lnTo>
                    <a:pt x="2431" y="2092"/>
                  </a:lnTo>
                  <a:lnTo>
                    <a:pt x="2449" y="2007"/>
                  </a:lnTo>
                  <a:lnTo>
                    <a:pt x="2461" y="1920"/>
                  </a:lnTo>
                  <a:lnTo>
                    <a:pt x="2463" y="1830"/>
                  </a:lnTo>
                  <a:lnTo>
                    <a:pt x="2804" y="1830"/>
                  </a:lnTo>
                  <a:lnTo>
                    <a:pt x="2800" y="1932"/>
                  </a:lnTo>
                  <a:lnTo>
                    <a:pt x="2788" y="2033"/>
                  </a:lnTo>
                  <a:lnTo>
                    <a:pt x="2769" y="2131"/>
                  </a:lnTo>
                  <a:lnTo>
                    <a:pt x="2743" y="2227"/>
                  </a:lnTo>
                  <a:lnTo>
                    <a:pt x="2710" y="2320"/>
                  </a:lnTo>
                  <a:lnTo>
                    <a:pt x="2670" y="2410"/>
                  </a:lnTo>
                  <a:lnTo>
                    <a:pt x="2623" y="2496"/>
                  </a:lnTo>
                  <a:lnTo>
                    <a:pt x="2572" y="2579"/>
                  </a:lnTo>
                  <a:lnTo>
                    <a:pt x="2514" y="2657"/>
                  </a:lnTo>
                  <a:lnTo>
                    <a:pt x="2450" y="2732"/>
                  </a:lnTo>
                  <a:lnTo>
                    <a:pt x="2383" y="2803"/>
                  </a:lnTo>
                  <a:lnTo>
                    <a:pt x="2311" y="2868"/>
                  </a:lnTo>
                  <a:lnTo>
                    <a:pt x="2234" y="2928"/>
                  </a:lnTo>
                  <a:lnTo>
                    <a:pt x="2154" y="2983"/>
                  </a:lnTo>
                  <a:lnTo>
                    <a:pt x="2069" y="3033"/>
                  </a:lnTo>
                  <a:lnTo>
                    <a:pt x="1981" y="3078"/>
                  </a:lnTo>
                  <a:lnTo>
                    <a:pt x="1891" y="3116"/>
                  </a:lnTo>
                  <a:lnTo>
                    <a:pt x="1796" y="3148"/>
                  </a:lnTo>
                  <a:lnTo>
                    <a:pt x="1700" y="3173"/>
                  </a:lnTo>
                  <a:lnTo>
                    <a:pt x="1602" y="3191"/>
                  </a:lnTo>
                  <a:lnTo>
                    <a:pt x="1602" y="3863"/>
                  </a:lnTo>
                  <a:lnTo>
                    <a:pt x="1202" y="3863"/>
                  </a:lnTo>
                  <a:lnTo>
                    <a:pt x="1202" y="3191"/>
                  </a:lnTo>
                  <a:lnTo>
                    <a:pt x="1104" y="3173"/>
                  </a:lnTo>
                  <a:lnTo>
                    <a:pt x="1008" y="3148"/>
                  </a:lnTo>
                  <a:lnTo>
                    <a:pt x="914" y="3116"/>
                  </a:lnTo>
                  <a:lnTo>
                    <a:pt x="823" y="3078"/>
                  </a:lnTo>
                  <a:lnTo>
                    <a:pt x="735" y="3033"/>
                  </a:lnTo>
                  <a:lnTo>
                    <a:pt x="651" y="2983"/>
                  </a:lnTo>
                  <a:lnTo>
                    <a:pt x="570" y="2928"/>
                  </a:lnTo>
                  <a:lnTo>
                    <a:pt x="494" y="2868"/>
                  </a:lnTo>
                  <a:lnTo>
                    <a:pt x="421" y="2803"/>
                  </a:lnTo>
                  <a:lnTo>
                    <a:pt x="353" y="2732"/>
                  </a:lnTo>
                  <a:lnTo>
                    <a:pt x="290" y="2657"/>
                  </a:lnTo>
                  <a:lnTo>
                    <a:pt x="233" y="2579"/>
                  </a:lnTo>
                  <a:lnTo>
                    <a:pt x="180" y="2496"/>
                  </a:lnTo>
                  <a:lnTo>
                    <a:pt x="135" y="2410"/>
                  </a:lnTo>
                  <a:lnTo>
                    <a:pt x="95" y="2320"/>
                  </a:lnTo>
                  <a:lnTo>
                    <a:pt x="62" y="2227"/>
                  </a:lnTo>
                  <a:lnTo>
                    <a:pt x="35" y="2131"/>
                  </a:lnTo>
                  <a:lnTo>
                    <a:pt x="16" y="2033"/>
                  </a:lnTo>
                  <a:lnTo>
                    <a:pt x="4" y="1932"/>
                  </a:lnTo>
                  <a:lnTo>
                    <a:pt x="0" y="1830"/>
                  </a:lnTo>
                  <a:close/>
                  <a:moveTo>
                    <a:pt x="1403" y="0"/>
                  </a:moveTo>
                  <a:lnTo>
                    <a:pt x="1403" y="0"/>
                  </a:lnTo>
                  <a:lnTo>
                    <a:pt x="1470" y="4"/>
                  </a:lnTo>
                  <a:lnTo>
                    <a:pt x="1535" y="14"/>
                  </a:lnTo>
                  <a:lnTo>
                    <a:pt x="1595" y="30"/>
                  </a:lnTo>
                  <a:lnTo>
                    <a:pt x="1655" y="54"/>
                  </a:lnTo>
                  <a:lnTo>
                    <a:pt x="1710" y="81"/>
                  </a:lnTo>
                  <a:lnTo>
                    <a:pt x="1762" y="115"/>
                  </a:lnTo>
                  <a:lnTo>
                    <a:pt x="1808" y="154"/>
                  </a:lnTo>
                  <a:lnTo>
                    <a:pt x="1852" y="198"/>
                  </a:lnTo>
                  <a:lnTo>
                    <a:pt x="1889" y="246"/>
                  </a:lnTo>
                  <a:lnTo>
                    <a:pt x="1923" y="298"/>
                  </a:lnTo>
                  <a:lnTo>
                    <a:pt x="1951" y="355"/>
                  </a:lnTo>
                  <a:lnTo>
                    <a:pt x="1973" y="414"/>
                  </a:lnTo>
                  <a:lnTo>
                    <a:pt x="1990" y="476"/>
                  </a:lnTo>
                  <a:lnTo>
                    <a:pt x="2000" y="542"/>
                  </a:lnTo>
                  <a:lnTo>
                    <a:pt x="2003" y="610"/>
                  </a:lnTo>
                  <a:lnTo>
                    <a:pt x="2003" y="1830"/>
                  </a:lnTo>
                  <a:lnTo>
                    <a:pt x="2000" y="1898"/>
                  </a:lnTo>
                  <a:lnTo>
                    <a:pt x="1990" y="1964"/>
                  </a:lnTo>
                  <a:lnTo>
                    <a:pt x="1973" y="2026"/>
                  </a:lnTo>
                  <a:lnTo>
                    <a:pt x="1951" y="2085"/>
                  </a:lnTo>
                  <a:lnTo>
                    <a:pt x="1923" y="2142"/>
                  </a:lnTo>
                  <a:lnTo>
                    <a:pt x="1889" y="2194"/>
                  </a:lnTo>
                  <a:lnTo>
                    <a:pt x="1852" y="2242"/>
                  </a:lnTo>
                  <a:lnTo>
                    <a:pt x="1808" y="2286"/>
                  </a:lnTo>
                  <a:lnTo>
                    <a:pt x="1762" y="2325"/>
                  </a:lnTo>
                  <a:lnTo>
                    <a:pt x="1710" y="2359"/>
                  </a:lnTo>
                  <a:lnTo>
                    <a:pt x="1655" y="2388"/>
                  </a:lnTo>
                  <a:lnTo>
                    <a:pt x="1595" y="2410"/>
                  </a:lnTo>
                  <a:lnTo>
                    <a:pt x="1535" y="2427"/>
                  </a:lnTo>
                  <a:lnTo>
                    <a:pt x="1470" y="2437"/>
                  </a:lnTo>
                  <a:lnTo>
                    <a:pt x="1403" y="2440"/>
                  </a:lnTo>
                  <a:lnTo>
                    <a:pt x="1336" y="2437"/>
                  </a:lnTo>
                  <a:lnTo>
                    <a:pt x="1271" y="2427"/>
                  </a:lnTo>
                  <a:lnTo>
                    <a:pt x="1210" y="2410"/>
                  </a:lnTo>
                  <a:lnTo>
                    <a:pt x="1150" y="2388"/>
                  </a:lnTo>
                  <a:lnTo>
                    <a:pt x="1095" y="2359"/>
                  </a:lnTo>
                  <a:lnTo>
                    <a:pt x="1043" y="2325"/>
                  </a:lnTo>
                  <a:lnTo>
                    <a:pt x="995" y="2286"/>
                  </a:lnTo>
                  <a:lnTo>
                    <a:pt x="953" y="2242"/>
                  </a:lnTo>
                  <a:lnTo>
                    <a:pt x="914" y="2194"/>
                  </a:lnTo>
                  <a:lnTo>
                    <a:pt x="881" y="2142"/>
                  </a:lnTo>
                  <a:lnTo>
                    <a:pt x="854" y="2085"/>
                  </a:lnTo>
                  <a:lnTo>
                    <a:pt x="830" y="2026"/>
                  </a:lnTo>
                  <a:lnTo>
                    <a:pt x="815" y="1964"/>
                  </a:lnTo>
                  <a:lnTo>
                    <a:pt x="805" y="1898"/>
                  </a:lnTo>
                  <a:lnTo>
                    <a:pt x="801" y="1830"/>
                  </a:lnTo>
                  <a:lnTo>
                    <a:pt x="801" y="610"/>
                  </a:lnTo>
                  <a:lnTo>
                    <a:pt x="805" y="542"/>
                  </a:lnTo>
                  <a:lnTo>
                    <a:pt x="815" y="476"/>
                  </a:lnTo>
                  <a:lnTo>
                    <a:pt x="830" y="414"/>
                  </a:lnTo>
                  <a:lnTo>
                    <a:pt x="854" y="355"/>
                  </a:lnTo>
                  <a:lnTo>
                    <a:pt x="881" y="298"/>
                  </a:lnTo>
                  <a:lnTo>
                    <a:pt x="914" y="246"/>
                  </a:lnTo>
                  <a:lnTo>
                    <a:pt x="953" y="198"/>
                  </a:lnTo>
                  <a:lnTo>
                    <a:pt x="995" y="154"/>
                  </a:lnTo>
                  <a:lnTo>
                    <a:pt x="1043" y="115"/>
                  </a:lnTo>
                  <a:lnTo>
                    <a:pt x="1095" y="81"/>
                  </a:lnTo>
                  <a:lnTo>
                    <a:pt x="1150" y="54"/>
                  </a:lnTo>
                  <a:lnTo>
                    <a:pt x="1210" y="30"/>
                  </a:lnTo>
                  <a:lnTo>
                    <a:pt x="1271" y="14"/>
                  </a:lnTo>
                  <a:lnTo>
                    <a:pt x="1336" y="4"/>
                  </a:lnTo>
                  <a:lnTo>
                    <a:pt x="140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5EE6CD4F-E5CE-4297-8A34-3308D3D540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16760" y="1270866"/>
              <a:ext cx="268896" cy="223494"/>
            </a:xfrm>
            <a:custGeom>
              <a:avLst/>
              <a:gdLst>
                <a:gd name="T0" fmla="*/ 1813 w 4277"/>
                <a:gd name="T1" fmla="*/ 4 h 3555"/>
                <a:gd name="T2" fmla="*/ 1882 w 4277"/>
                <a:gd name="T3" fmla="*/ 26 h 3555"/>
                <a:gd name="T4" fmla="*/ 1942 w 4277"/>
                <a:gd name="T5" fmla="*/ 69 h 3555"/>
                <a:gd name="T6" fmla="*/ 2105 w 4277"/>
                <a:gd name="T7" fmla="*/ 238 h 3555"/>
                <a:gd name="T8" fmla="*/ 2138 w 4277"/>
                <a:gd name="T9" fmla="*/ 303 h 3555"/>
                <a:gd name="T10" fmla="*/ 2149 w 4277"/>
                <a:gd name="T11" fmla="*/ 376 h 3555"/>
                <a:gd name="T12" fmla="*/ 2138 w 4277"/>
                <a:gd name="T13" fmla="*/ 449 h 3555"/>
                <a:gd name="T14" fmla="*/ 2105 w 4277"/>
                <a:gd name="T15" fmla="*/ 513 h 3555"/>
                <a:gd name="T16" fmla="*/ 1182 w 4277"/>
                <a:gd name="T17" fmla="*/ 1444 h 3555"/>
                <a:gd name="T18" fmla="*/ 4037 w 4277"/>
                <a:gd name="T19" fmla="*/ 1442 h 3555"/>
                <a:gd name="T20" fmla="*/ 4120 w 4277"/>
                <a:gd name="T21" fmla="*/ 1457 h 3555"/>
                <a:gd name="T22" fmla="*/ 4190 w 4277"/>
                <a:gd name="T23" fmla="*/ 1496 h 3555"/>
                <a:gd name="T24" fmla="*/ 4243 w 4277"/>
                <a:gd name="T25" fmla="*/ 1557 h 3555"/>
                <a:gd name="T26" fmla="*/ 4273 w 4277"/>
                <a:gd name="T27" fmla="*/ 1632 h 3555"/>
                <a:gd name="T28" fmla="*/ 4277 w 4277"/>
                <a:gd name="T29" fmla="*/ 1871 h 3555"/>
                <a:gd name="T30" fmla="*/ 4263 w 4277"/>
                <a:gd name="T31" fmla="*/ 1954 h 3555"/>
                <a:gd name="T32" fmla="*/ 4221 w 4277"/>
                <a:gd name="T33" fmla="*/ 2025 h 3555"/>
                <a:gd name="T34" fmla="*/ 4159 w 4277"/>
                <a:gd name="T35" fmla="*/ 2078 h 3555"/>
                <a:gd name="T36" fmla="*/ 4082 w 4277"/>
                <a:gd name="T37" fmla="*/ 2108 h 3555"/>
                <a:gd name="T38" fmla="*/ 1172 w 4277"/>
                <a:gd name="T39" fmla="*/ 2112 h 3555"/>
                <a:gd name="T40" fmla="*/ 2105 w 4277"/>
                <a:gd name="T41" fmla="*/ 3047 h 3555"/>
                <a:gd name="T42" fmla="*/ 2138 w 4277"/>
                <a:gd name="T43" fmla="*/ 3109 h 3555"/>
                <a:gd name="T44" fmla="*/ 2149 w 4277"/>
                <a:gd name="T45" fmla="*/ 3181 h 3555"/>
                <a:gd name="T46" fmla="*/ 2138 w 4277"/>
                <a:gd name="T47" fmla="*/ 3254 h 3555"/>
                <a:gd name="T48" fmla="*/ 2105 w 4277"/>
                <a:gd name="T49" fmla="*/ 3319 h 3555"/>
                <a:gd name="T50" fmla="*/ 1942 w 4277"/>
                <a:gd name="T51" fmla="*/ 3486 h 3555"/>
                <a:gd name="T52" fmla="*/ 1882 w 4277"/>
                <a:gd name="T53" fmla="*/ 3529 h 3555"/>
                <a:gd name="T54" fmla="*/ 1813 w 4277"/>
                <a:gd name="T55" fmla="*/ 3552 h 3555"/>
                <a:gd name="T56" fmla="*/ 1739 w 4277"/>
                <a:gd name="T57" fmla="*/ 3552 h 3555"/>
                <a:gd name="T58" fmla="*/ 1670 w 4277"/>
                <a:gd name="T59" fmla="*/ 3529 h 3555"/>
                <a:gd name="T60" fmla="*/ 1610 w 4277"/>
                <a:gd name="T61" fmla="*/ 3486 h 3555"/>
                <a:gd name="T62" fmla="*/ 44 w 4277"/>
                <a:gd name="T63" fmla="*/ 1915 h 3555"/>
                <a:gd name="T64" fmla="*/ 12 w 4277"/>
                <a:gd name="T65" fmla="*/ 1850 h 3555"/>
                <a:gd name="T66" fmla="*/ 0 w 4277"/>
                <a:gd name="T67" fmla="*/ 1778 h 3555"/>
                <a:gd name="T68" fmla="*/ 12 w 4277"/>
                <a:gd name="T69" fmla="*/ 1705 h 3555"/>
                <a:gd name="T70" fmla="*/ 44 w 4277"/>
                <a:gd name="T71" fmla="*/ 1640 h 3555"/>
                <a:gd name="T72" fmla="*/ 1610 w 4277"/>
                <a:gd name="T73" fmla="*/ 69 h 3555"/>
                <a:gd name="T74" fmla="*/ 1670 w 4277"/>
                <a:gd name="T75" fmla="*/ 26 h 3555"/>
                <a:gd name="T76" fmla="*/ 1739 w 4277"/>
                <a:gd name="T77" fmla="*/ 4 h 3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77" h="3555">
                  <a:moveTo>
                    <a:pt x="1775" y="0"/>
                  </a:moveTo>
                  <a:lnTo>
                    <a:pt x="1813" y="4"/>
                  </a:lnTo>
                  <a:lnTo>
                    <a:pt x="1848" y="12"/>
                  </a:lnTo>
                  <a:lnTo>
                    <a:pt x="1882" y="26"/>
                  </a:lnTo>
                  <a:lnTo>
                    <a:pt x="1913" y="46"/>
                  </a:lnTo>
                  <a:lnTo>
                    <a:pt x="1942" y="69"/>
                  </a:lnTo>
                  <a:lnTo>
                    <a:pt x="2081" y="209"/>
                  </a:lnTo>
                  <a:lnTo>
                    <a:pt x="2105" y="238"/>
                  </a:lnTo>
                  <a:lnTo>
                    <a:pt x="2125" y="269"/>
                  </a:lnTo>
                  <a:lnTo>
                    <a:pt x="2138" y="303"/>
                  </a:lnTo>
                  <a:lnTo>
                    <a:pt x="2147" y="338"/>
                  </a:lnTo>
                  <a:lnTo>
                    <a:pt x="2149" y="376"/>
                  </a:lnTo>
                  <a:lnTo>
                    <a:pt x="2147" y="412"/>
                  </a:lnTo>
                  <a:lnTo>
                    <a:pt x="2138" y="449"/>
                  </a:lnTo>
                  <a:lnTo>
                    <a:pt x="2125" y="482"/>
                  </a:lnTo>
                  <a:lnTo>
                    <a:pt x="2105" y="513"/>
                  </a:lnTo>
                  <a:lnTo>
                    <a:pt x="2081" y="542"/>
                  </a:lnTo>
                  <a:lnTo>
                    <a:pt x="1182" y="1444"/>
                  </a:lnTo>
                  <a:lnTo>
                    <a:pt x="4043" y="1444"/>
                  </a:lnTo>
                  <a:lnTo>
                    <a:pt x="4037" y="1442"/>
                  </a:lnTo>
                  <a:lnTo>
                    <a:pt x="4079" y="1446"/>
                  </a:lnTo>
                  <a:lnTo>
                    <a:pt x="4120" y="1457"/>
                  </a:lnTo>
                  <a:lnTo>
                    <a:pt x="4156" y="1474"/>
                  </a:lnTo>
                  <a:lnTo>
                    <a:pt x="4190" y="1496"/>
                  </a:lnTo>
                  <a:lnTo>
                    <a:pt x="4220" y="1524"/>
                  </a:lnTo>
                  <a:lnTo>
                    <a:pt x="4243" y="1557"/>
                  </a:lnTo>
                  <a:lnTo>
                    <a:pt x="4261" y="1592"/>
                  </a:lnTo>
                  <a:lnTo>
                    <a:pt x="4273" y="1632"/>
                  </a:lnTo>
                  <a:lnTo>
                    <a:pt x="4277" y="1674"/>
                  </a:lnTo>
                  <a:lnTo>
                    <a:pt x="4277" y="1871"/>
                  </a:lnTo>
                  <a:lnTo>
                    <a:pt x="4273" y="1914"/>
                  </a:lnTo>
                  <a:lnTo>
                    <a:pt x="4263" y="1954"/>
                  </a:lnTo>
                  <a:lnTo>
                    <a:pt x="4244" y="1991"/>
                  </a:lnTo>
                  <a:lnTo>
                    <a:pt x="4221" y="2025"/>
                  </a:lnTo>
                  <a:lnTo>
                    <a:pt x="4192" y="2054"/>
                  </a:lnTo>
                  <a:lnTo>
                    <a:pt x="4159" y="2078"/>
                  </a:lnTo>
                  <a:lnTo>
                    <a:pt x="4122" y="2096"/>
                  </a:lnTo>
                  <a:lnTo>
                    <a:pt x="4082" y="2108"/>
                  </a:lnTo>
                  <a:lnTo>
                    <a:pt x="4041" y="2112"/>
                  </a:lnTo>
                  <a:lnTo>
                    <a:pt x="1172" y="2112"/>
                  </a:lnTo>
                  <a:lnTo>
                    <a:pt x="2081" y="3018"/>
                  </a:lnTo>
                  <a:lnTo>
                    <a:pt x="2105" y="3047"/>
                  </a:lnTo>
                  <a:lnTo>
                    <a:pt x="2125" y="3077"/>
                  </a:lnTo>
                  <a:lnTo>
                    <a:pt x="2138" y="3109"/>
                  </a:lnTo>
                  <a:lnTo>
                    <a:pt x="2147" y="3144"/>
                  </a:lnTo>
                  <a:lnTo>
                    <a:pt x="2149" y="3181"/>
                  </a:lnTo>
                  <a:lnTo>
                    <a:pt x="2147" y="3218"/>
                  </a:lnTo>
                  <a:lnTo>
                    <a:pt x="2138" y="3254"/>
                  </a:lnTo>
                  <a:lnTo>
                    <a:pt x="2125" y="3287"/>
                  </a:lnTo>
                  <a:lnTo>
                    <a:pt x="2105" y="3319"/>
                  </a:lnTo>
                  <a:lnTo>
                    <a:pt x="2081" y="3347"/>
                  </a:lnTo>
                  <a:lnTo>
                    <a:pt x="1942" y="3486"/>
                  </a:lnTo>
                  <a:lnTo>
                    <a:pt x="1913" y="3511"/>
                  </a:lnTo>
                  <a:lnTo>
                    <a:pt x="1882" y="3529"/>
                  </a:lnTo>
                  <a:lnTo>
                    <a:pt x="1848" y="3543"/>
                  </a:lnTo>
                  <a:lnTo>
                    <a:pt x="1813" y="3552"/>
                  </a:lnTo>
                  <a:lnTo>
                    <a:pt x="1775" y="3555"/>
                  </a:lnTo>
                  <a:lnTo>
                    <a:pt x="1739" y="3552"/>
                  </a:lnTo>
                  <a:lnTo>
                    <a:pt x="1703" y="3543"/>
                  </a:lnTo>
                  <a:lnTo>
                    <a:pt x="1670" y="3529"/>
                  </a:lnTo>
                  <a:lnTo>
                    <a:pt x="1639" y="3511"/>
                  </a:lnTo>
                  <a:lnTo>
                    <a:pt x="1610" y="3486"/>
                  </a:lnTo>
                  <a:lnTo>
                    <a:pt x="69" y="1944"/>
                  </a:lnTo>
                  <a:lnTo>
                    <a:pt x="44" y="1915"/>
                  </a:lnTo>
                  <a:lnTo>
                    <a:pt x="25" y="1884"/>
                  </a:lnTo>
                  <a:lnTo>
                    <a:pt x="12" y="1850"/>
                  </a:lnTo>
                  <a:lnTo>
                    <a:pt x="3" y="1815"/>
                  </a:lnTo>
                  <a:lnTo>
                    <a:pt x="0" y="1778"/>
                  </a:lnTo>
                  <a:lnTo>
                    <a:pt x="3" y="1740"/>
                  </a:lnTo>
                  <a:lnTo>
                    <a:pt x="12" y="1705"/>
                  </a:lnTo>
                  <a:lnTo>
                    <a:pt x="25" y="1671"/>
                  </a:lnTo>
                  <a:lnTo>
                    <a:pt x="44" y="1640"/>
                  </a:lnTo>
                  <a:lnTo>
                    <a:pt x="69" y="1611"/>
                  </a:lnTo>
                  <a:lnTo>
                    <a:pt x="1610" y="69"/>
                  </a:lnTo>
                  <a:lnTo>
                    <a:pt x="1639" y="44"/>
                  </a:lnTo>
                  <a:lnTo>
                    <a:pt x="1670" y="26"/>
                  </a:lnTo>
                  <a:lnTo>
                    <a:pt x="1703" y="12"/>
                  </a:lnTo>
                  <a:lnTo>
                    <a:pt x="1739" y="4"/>
                  </a:lnTo>
                  <a:lnTo>
                    <a:pt x="177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E3ACDAF3-10F0-431C-858E-C7C5339DE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31" y="1270866"/>
              <a:ext cx="268896" cy="223494"/>
            </a:xfrm>
            <a:custGeom>
              <a:avLst/>
              <a:gdLst>
                <a:gd name="T0" fmla="*/ 1813 w 4277"/>
                <a:gd name="T1" fmla="*/ 4 h 3555"/>
                <a:gd name="T2" fmla="*/ 1882 w 4277"/>
                <a:gd name="T3" fmla="*/ 26 h 3555"/>
                <a:gd name="T4" fmla="*/ 1942 w 4277"/>
                <a:gd name="T5" fmla="*/ 69 h 3555"/>
                <a:gd name="T6" fmla="*/ 2105 w 4277"/>
                <a:gd name="T7" fmla="*/ 238 h 3555"/>
                <a:gd name="T8" fmla="*/ 2138 w 4277"/>
                <a:gd name="T9" fmla="*/ 303 h 3555"/>
                <a:gd name="T10" fmla="*/ 2149 w 4277"/>
                <a:gd name="T11" fmla="*/ 376 h 3555"/>
                <a:gd name="T12" fmla="*/ 2138 w 4277"/>
                <a:gd name="T13" fmla="*/ 449 h 3555"/>
                <a:gd name="T14" fmla="*/ 2105 w 4277"/>
                <a:gd name="T15" fmla="*/ 513 h 3555"/>
                <a:gd name="T16" fmla="*/ 1182 w 4277"/>
                <a:gd name="T17" fmla="*/ 1444 h 3555"/>
                <a:gd name="T18" fmla="*/ 4037 w 4277"/>
                <a:gd name="T19" fmla="*/ 1442 h 3555"/>
                <a:gd name="T20" fmla="*/ 4120 w 4277"/>
                <a:gd name="T21" fmla="*/ 1457 h 3555"/>
                <a:gd name="T22" fmla="*/ 4190 w 4277"/>
                <a:gd name="T23" fmla="*/ 1496 h 3555"/>
                <a:gd name="T24" fmla="*/ 4243 w 4277"/>
                <a:gd name="T25" fmla="*/ 1557 h 3555"/>
                <a:gd name="T26" fmla="*/ 4273 w 4277"/>
                <a:gd name="T27" fmla="*/ 1632 h 3555"/>
                <a:gd name="T28" fmla="*/ 4277 w 4277"/>
                <a:gd name="T29" fmla="*/ 1871 h 3555"/>
                <a:gd name="T30" fmla="*/ 4263 w 4277"/>
                <a:gd name="T31" fmla="*/ 1954 h 3555"/>
                <a:gd name="T32" fmla="*/ 4221 w 4277"/>
                <a:gd name="T33" fmla="*/ 2025 h 3555"/>
                <a:gd name="T34" fmla="*/ 4159 w 4277"/>
                <a:gd name="T35" fmla="*/ 2078 h 3555"/>
                <a:gd name="T36" fmla="*/ 4082 w 4277"/>
                <a:gd name="T37" fmla="*/ 2108 h 3555"/>
                <a:gd name="T38" fmla="*/ 1172 w 4277"/>
                <a:gd name="T39" fmla="*/ 2112 h 3555"/>
                <a:gd name="T40" fmla="*/ 2105 w 4277"/>
                <a:gd name="T41" fmla="*/ 3047 h 3555"/>
                <a:gd name="T42" fmla="*/ 2138 w 4277"/>
                <a:gd name="T43" fmla="*/ 3109 h 3555"/>
                <a:gd name="T44" fmla="*/ 2149 w 4277"/>
                <a:gd name="T45" fmla="*/ 3181 h 3555"/>
                <a:gd name="T46" fmla="*/ 2138 w 4277"/>
                <a:gd name="T47" fmla="*/ 3254 h 3555"/>
                <a:gd name="T48" fmla="*/ 2105 w 4277"/>
                <a:gd name="T49" fmla="*/ 3319 h 3555"/>
                <a:gd name="T50" fmla="*/ 1942 w 4277"/>
                <a:gd name="T51" fmla="*/ 3486 h 3555"/>
                <a:gd name="T52" fmla="*/ 1882 w 4277"/>
                <a:gd name="T53" fmla="*/ 3529 h 3555"/>
                <a:gd name="T54" fmla="*/ 1813 w 4277"/>
                <a:gd name="T55" fmla="*/ 3552 h 3555"/>
                <a:gd name="T56" fmla="*/ 1739 w 4277"/>
                <a:gd name="T57" fmla="*/ 3552 h 3555"/>
                <a:gd name="T58" fmla="*/ 1670 w 4277"/>
                <a:gd name="T59" fmla="*/ 3529 h 3555"/>
                <a:gd name="T60" fmla="*/ 1610 w 4277"/>
                <a:gd name="T61" fmla="*/ 3486 h 3555"/>
                <a:gd name="T62" fmla="*/ 44 w 4277"/>
                <a:gd name="T63" fmla="*/ 1915 h 3555"/>
                <a:gd name="T64" fmla="*/ 12 w 4277"/>
                <a:gd name="T65" fmla="*/ 1850 h 3555"/>
                <a:gd name="T66" fmla="*/ 0 w 4277"/>
                <a:gd name="T67" fmla="*/ 1778 h 3555"/>
                <a:gd name="T68" fmla="*/ 12 w 4277"/>
                <a:gd name="T69" fmla="*/ 1705 h 3555"/>
                <a:gd name="T70" fmla="*/ 44 w 4277"/>
                <a:gd name="T71" fmla="*/ 1640 h 3555"/>
                <a:gd name="T72" fmla="*/ 1610 w 4277"/>
                <a:gd name="T73" fmla="*/ 69 h 3555"/>
                <a:gd name="T74" fmla="*/ 1670 w 4277"/>
                <a:gd name="T75" fmla="*/ 26 h 3555"/>
                <a:gd name="T76" fmla="*/ 1739 w 4277"/>
                <a:gd name="T77" fmla="*/ 4 h 3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77" h="3555">
                  <a:moveTo>
                    <a:pt x="1775" y="0"/>
                  </a:moveTo>
                  <a:lnTo>
                    <a:pt x="1813" y="4"/>
                  </a:lnTo>
                  <a:lnTo>
                    <a:pt x="1848" y="12"/>
                  </a:lnTo>
                  <a:lnTo>
                    <a:pt x="1882" y="26"/>
                  </a:lnTo>
                  <a:lnTo>
                    <a:pt x="1913" y="46"/>
                  </a:lnTo>
                  <a:lnTo>
                    <a:pt x="1942" y="69"/>
                  </a:lnTo>
                  <a:lnTo>
                    <a:pt x="2081" y="209"/>
                  </a:lnTo>
                  <a:lnTo>
                    <a:pt x="2105" y="238"/>
                  </a:lnTo>
                  <a:lnTo>
                    <a:pt x="2125" y="269"/>
                  </a:lnTo>
                  <a:lnTo>
                    <a:pt x="2138" y="303"/>
                  </a:lnTo>
                  <a:lnTo>
                    <a:pt x="2147" y="338"/>
                  </a:lnTo>
                  <a:lnTo>
                    <a:pt x="2149" y="376"/>
                  </a:lnTo>
                  <a:lnTo>
                    <a:pt x="2147" y="412"/>
                  </a:lnTo>
                  <a:lnTo>
                    <a:pt x="2138" y="449"/>
                  </a:lnTo>
                  <a:lnTo>
                    <a:pt x="2125" y="482"/>
                  </a:lnTo>
                  <a:lnTo>
                    <a:pt x="2105" y="513"/>
                  </a:lnTo>
                  <a:lnTo>
                    <a:pt x="2081" y="542"/>
                  </a:lnTo>
                  <a:lnTo>
                    <a:pt x="1182" y="1444"/>
                  </a:lnTo>
                  <a:lnTo>
                    <a:pt x="4043" y="1444"/>
                  </a:lnTo>
                  <a:lnTo>
                    <a:pt x="4037" y="1442"/>
                  </a:lnTo>
                  <a:lnTo>
                    <a:pt x="4079" y="1446"/>
                  </a:lnTo>
                  <a:lnTo>
                    <a:pt x="4120" y="1457"/>
                  </a:lnTo>
                  <a:lnTo>
                    <a:pt x="4156" y="1474"/>
                  </a:lnTo>
                  <a:lnTo>
                    <a:pt x="4190" y="1496"/>
                  </a:lnTo>
                  <a:lnTo>
                    <a:pt x="4220" y="1524"/>
                  </a:lnTo>
                  <a:lnTo>
                    <a:pt x="4243" y="1557"/>
                  </a:lnTo>
                  <a:lnTo>
                    <a:pt x="4261" y="1592"/>
                  </a:lnTo>
                  <a:lnTo>
                    <a:pt x="4273" y="1632"/>
                  </a:lnTo>
                  <a:lnTo>
                    <a:pt x="4277" y="1674"/>
                  </a:lnTo>
                  <a:lnTo>
                    <a:pt x="4277" y="1871"/>
                  </a:lnTo>
                  <a:lnTo>
                    <a:pt x="4273" y="1914"/>
                  </a:lnTo>
                  <a:lnTo>
                    <a:pt x="4263" y="1954"/>
                  </a:lnTo>
                  <a:lnTo>
                    <a:pt x="4244" y="1991"/>
                  </a:lnTo>
                  <a:lnTo>
                    <a:pt x="4221" y="2025"/>
                  </a:lnTo>
                  <a:lnTo>
                    <a:pt x="4192" y="2054"/>
                  </a:lnTo>
                  <a:lnTo>
                    <a:pt x="4159" y="2078"/>
                  </a:lnTo>
                  <a:lnTo>
                    <a:pt x="4122" y="2096"/>
                  </a:lnTo>
                  <a:lnTo>
                    <a:pt x="4082" y="2108"/>
                  </a:lnTo>
                  <a:lnTo>
                    <a:pt x="4041" y="2112"/>
                  </a:lnTo>
                  <a:lnTo>
                    <a:pt x="1172" y="2112"/>
                  </a:lnTo>
                  <a:lnTo>
                    <a:pt x="2081" y="3018"/>
                  </a:lnTo>
                  <a:lnTo>
                    <a:pt x="2105" y="3047"/>
                  </a:lnTo>
                  <a:lnTo>
                    <a:pt x="2125" y="3077"/>
                  </a:lnTo>
                  <a:lnTo>
                    <a:pt x="2138" y="3109"/>
                  </a:lnTo>
                  <a:lnTo>
                    <a:pt x="2147" y="3144"/>
                  </a:lnTo>
                  <a:lnTo>
                    <a:pt x="2149" y="3181"/>
                  </a:lnTo>
                  <a:lnTo>
                    <a:pt x="2147" y="3218"/>
                  </a:lnTo>
                  <a:lnTo>
                    <a:pt x="2138" y="3254"/>
                  </a:lnTo>
                  <a:lnTo>
                    <a:pt x="2125" y="3287"/>
                  </a:lnTo>
                  <a:lnTo>
                    <a:pt x="2105" y="3319"/>
                  </a:lnTo>
                  <a:lnTo>
                    <a:pt x="2081" y="3347"/>
                  </a:lnTo>
                  <a:lnTo>
                    <a:pt x="1942" y="3486"/>
                  </a:lnTo>
                  <a:lnTo>
                    <a:pt x="1913" y="3511"/>
                  </a:lnTo>
                  <a:lnTo>
                    <a:pt x="1882" y="3529"/>
                  </a:lnTo>
                  <a:lnTo>
                    <a:pt x="1848" y="3543"/>
                  </a:lnTo>
                  <a:lnTo>
                    <a:pt x="1813" y="3552"/>
                  </a:lnTo>
                  <a:lnTo>
                    <a:pt x="1775" y="3555"/>
                  </a:lnTo>
                  <a:lnTo>
                    <a:pt x="1739" y="3552"/>
                  </a:lnTo>
                  <a:lnTo>
                    <a:pt x="1703" y="3543"/>
                  </a:lnTo>
                  <a:lnTo>
                    <a:pt x="1670" y="3529"/>
                  </a:lnTo>
                  <a:lnTo>
                    <a:pt x="1639" y="3511"/>
                  </a:lnTo>
                  <a:lnTo>
                    <a:pt x="1610" y="3486"/>
                  </a:lnTo>
                  <a:lnTo>
                    <a:pt x="69" y="1944"/>
                  </a:lnTo>
                  <a:lnTo>
                    <a:pt x="44" y="1915"/>
                  </a:lnTo>
                  <a:lnTo>
                    <a:pt x="25" y="1884"/>
                  </a:lnTo>
                  <a:lnTo>
                    <a:pt x="12" y="1850"/>
                  </a:lnTo>
                  <a:lnTo>
                    <a:pt x="3" y="1815"/>
                  </a:lnTo>
                  <a:lnTo>
                    <a:pt x="0" y="1778"/>
                  </a:lnTo>
                  <a:lnTo>
                    <a:pt x="3" y="1740"/>
                  </a:lnTo>
                  <a:lnTo>
                    <a:pt x="12" y="1705"/>
                  </a:lnTo>
                  <a:lnTo>
                    <a:pt x="25" y="1671"/>
                  </a:lnTo>
                  <a:lnTo>
                    <a:pt x="44" y="1640"/>
                  </a:lnTo>
                  <a:lnTo>
                    <a:pt x="69" y="1611"/>
                  </a:lnTo>
                  <a:lnTo>
                    <a:pt x="1610" y="69"/>
                  </a:lnTo>
                  <a:lnTo>
                    <a:pt x="1639" y="44"/>
                  </a:lnTo>
                  <a:lnTo>
                    <a:pt x="1670" y="26"/>
                  </a:lnTo>
                  <a:lnTo>
                    <a:pt x="1703" y="12"/>
                  </a:lnTo>
                  <a:lnTo>
                    <a:pt x="1739" y="4"/>
                  </a:lnTo>
                  <a:lnTo>
                    <a:pt x="177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7" name="Freeform 22">
              <a:extLst>
                <a:ext uri="{FF2B5EF4-FFF2-40B4-BE49-F238E27FC236}">
                  <a16:creationId xmlns:a16="http://schemas.microsoft.com/office/drawing/2014/main" id="{179BDD0D-CB24-48AE-A9B8-56F5FBDE3E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5217" y="1245834"/>
              <a:ext cx="306892" cy="273559"/>
            </a:xfrm>
            <a:custGeom>
              <a:avLst/>
              <a:gdLst>
                <a:gd name="T0" fmla="*/ 451 w 3735"/>
                <a:gd name="T1" fmla="*/ 1723 h 3331"/>
                <a:gd name="T2" fmla="*/ 594 w 3735"/>
                <a:gd name="T3" fmla="*/ 1726 h 3331"/>
                <a:gd name="T4" fmla="*/ 645 w 3735"/>
                <a:gd name="T5" fmla="*/ 1751 h 3331"/>
                <a:gd name="T6" fmla="*/ 681 w 3735"/>
                <a:gd name="T7" fmla="*/ 1795 h 3331"/>
                <a:gd name="T8" fmla="*/ 694 w 3735"/>
                <a:gd name="T9" fmla="*/ 1853 h 3331"/>
                <a:gd name="T10" fmla="*/ 1324 w 3735"/>
                <a:gd name="T11" fmla="*/ 3070 h 3331"/>
                <a:gd name="T12" fmla="*/ 1328 w 3735"/>
                <a:gd name="T13" fmla="*/ 2149 h 3331"/>
                <a:gd name="T14" fmla="*/ 1352 w 3735"/>
                <a:gd name="T15" fmla="*/ 2098 h 3331"/>
                <a:gd name="T16" fmla="*/ 1397 w 3735"/>
                <a:gd name="T17" fmla="*/ 2062 h 3331"/>
                <a:gd name="T18" fmla="*/ 1454 w 3735"/>
                <a:gd name="T19" fmla="*/ 2048 h 3331"/>
                <a:gd name="T20" fmla="*/ 2288 w 3735"/>
                <a:gd name="T21" fmla="*/ 2053 h 3331"/>
                <a:gd name="T22" fmla="*/ 2339 w 3735"/>
                <a:gd name="T23" fmla="*/ 2078 h 3331"/>
                <a:gd name="T24" fmla="*/ 2375 w 3735"/>
                <a:gd name="T25" fmla="*/ 2122 h 3331"/>
                <a:gd name="T26" fmla="*/ 2389 w 3735"/>
                <a:gd name="T27" fmla="*/ 2180 h 3331"/>
                <a:gd name="T28" fmla="*/ 2975 w 3735"/>
                <a:gd name="T29" fmla="*/ 3070 h 3331"/>
                <a:gd name="T30" fmla="*/ 2978 w 3735"/>
                <a:gd name="T31" fmla="*/ 1824 h 3331"/>
                <a:gd name="T32" fmla="*/ 3004 w 3735"/>
                <a:gd name="T33" fmla="*/ 1772 h 3331"/>
                <a:gd name="T34" fmla="*/ 3048 w 3735"/>
                <a:gd name="T35" fmla="*/ 1737 h 3331"/>
                <a:gd name="T36" fmla="*/ 3105 w 3735"/>
                <a:gd name="T37" fmla="*/ 1723 h 3331"/>
                <a:gd name="T38" fmla="*/ 1902 w 3735"/>
                <a:gd name="T39" fmla="*/ 315 h 3331"/>
                <a:gd name="T40" fmla="*/ 1931 w 3735"/>
                <a:gd name="T41" fmla="*/ 3 h 3331"/>
                <a:gd name="T42" fmla="*/ 1978 w 3735"/>
                <a:gd name="T43" fmla="*/ 22 h 3331"/>
                <a:gd name="T44" fmla="*/ 3696 w 3735"/>
                <a:gd name="T45" fmla="*/ 1761 h 3331"/>
                <a:gd name="T46" fmla="*/ 3724 w 3735"/>
                <a:gd name="T47" fmla="*/ 1805 h 3331"/>
                <a:gd name="T48" fmla="*/ 3735 w 3735"/>
                <a:gd name="T49" fmla="*/ 1853 h 3331"/>
                <a:gd name="T50" fmla="*/ 3724 w 3735"/>
                <a:gd name="T51" fmla="*/ 1903 h 3331"/>
                <a:gd name="T52" fmla="*/ 3696 w 3735"/>
                <a:gd name="T53" fmla="*/ 1945 h 3331"/>
                <a:gd name="T54" fmla="*/ 3655 w 3735"/>
                <a:gd name="T55" fmla="*/ 1973 h 3331"/>
                <a:gd name="T56" fmla="*/ 3605 w 3735"/>
                <a:gd name="T57" fmla="*/ 1984 h 3331"/>
                <a:gd name="T58" fmla="*/ 3236 w 3735"/>
                <a:gd name="T59" fmla="*/ 3200 h 3331"/>
                <a:gd name="T60" fmla="*/ 3223 w 3735"/>
                <a:gd name="T61" fmla="*/ 3257 h 3331"/>
                <a:gd name="T62" fmla="*/ 3186 w 3735"/>
                <a:gd name="T63" fmla="*/ 3302 h 3331"/>
                <a:gd name="T64" fmla="*/ 3135 w 3735"/>
                <a:gd name="T65" fmla="*/ 3327 h 3331"/>
                <a:gd name="T66" fmla="*/ 2258 w 3735"/>
                <a:gd name="T67" fmla="*/ 3331 h 3331"/>
                <a:gd name="T68" fmla="*/ 2201 w 3735"/>
                <a:gd name="T69" fmla="*/ 3317 h 3331"/>
                <a:gd name="T70" fmla="*/ 2157 w 3735"/>
                <a:gd name="T71" fmla="*/ 3282 h 3331"/>
                <a:gd name="T72" fmla="*/ 2131 w 3735"/>
                <a:gd name="T73" fmla="*/ 3230 h 3331"/>
                <a:gd name="T74" fmla="*/ 2127 w 3735"/>
                <a:gd name="T75" fmla="*/ 2310 h 3331"/>
                <a:gd name="T76" fmla="*/ 1585 w 3735"/>
                <a:gd name="T77" fmla="*/ 3200 h 3331"/>
                <a:gd name="T78" fmla="*/ 1571 w 3735"/>
                <a:gd name="T79" fmla="*/ 3257 h 3331"/>
                <a:gd name="T80" fmla="*/ 1536 w 3735"/>
                <a:gd name="T81" fmla="*/ 3302 h 3331"/>
                <a:gd name="T82" fmla="*/ 1484 w 3735"/>
                <a:gd name="T83" fmla="*/ 3327 h 3331"/>
                <a:gd name="T84" fmla="*/ 563 w 3735"/>
                <a:gd name="T85" fmla="*/ 3331 h 3331"/>
                <a:gd name="T86" fmla="*/ 506 w 3735"/>
                <a:gd name="T87" fmla="*/ 3317 h 3331"/>
                <a:gd name="T88" fmla="*/ 462 w 3735"/>
                <a:gd name="T89" fmla="*/ 3282 h 3331"/>
                <a:gd name="T90" fmla="*/ 436 w 3735"/>
                <a:gd name="T91" fmla="*/ 3230 h 3331"/>
                <a:gd name="T92" fmla="*/ 433 w 3735"/>
                <a:gd name="T93" fmla="*/ 1984 h 3331"/>
                <a:gd name="T94" fmla="*/ 103 w 3735"/>
                <a:gd name="T95" fmla="*/ 1981 h 3331"/>
                <a:gd name="T96" fmla="*/ 57 w 3735"/>
                <a:gd name="T97" fmla="*/ 1962 h 3331"/>
                <a:gd name="T98" fmla="*/ 22 w 3735"/>
                <a:gd name="T99" fmla="*/ 1927 h 3331"/>
                <a:gd name="T100" fmla="*/ 2 w 3735"/>
                <a:gd name="T101" fmla="*/ 1878 h 3331"/>
                <a:gd name="T102" fmla="*/ 2 w 3735"/>
                <a:gd name="T103" fmla="*/ 1826 h 3331"/>
                <a:gd name="T104" fmla="*/ 23 w 3735"/>
                <a:gd name="T105" fmla="*/ 1780 h 3331"/>
                <a:gd name="T106" fmla="*/ 1815 w 3735"/>
                <a:gd name="T107" fmla="*/ 36 h 3331"/>
                <a:gd name="T108" fmla="*/ 1858 w 3735"/>
                <a:gd name="T109" fmla="*/ 9 h 3331"/>
                <a:gd name="T110" fmla="*/ 1906 w 3735"/>
                <a:gd name="T111" fmla="*/ 0 h 3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35" h="3331">
                  <a:moveTo>
                    <a:pt x="1902" y="315"/>
                  </a:moveTo>
                  <a:lnTo>
                    <a:pt x="451" y="1723"/>
                  </a:lnTo>
                  <a:lnTo>
                    <a:pt x="563" y="1723"/>
                  </a:lnTo>
                  <a:lnTo>
                    <a:pt x="594" y="1726"/>
                  </a:lnTo>
                  <a:lnTo>
                    <a:pt x="621" y="1737"/>
                  </a:lnTo>
                  <a:lnTo>
                    <a:pt x="645" y="1751"/>
                  </a:lnTo>
                  <a:lnTo>
                    <a:pt x="665" y="1772"/>
                  </a:lnTo>
                  <a:lnTo>
                    <a:pt x="681" y="1795"/>
                  </a:lnTo>
                  <a:lnTo>
                    <a:pt x="690" y="1824"/>
                  </a:lnTo>
                  <a:lnTo>
                    <a:pt x="694" y="1853"/>
                  </a:lnTo>
                  <a:lnTo>
                    <a:pt x="694" y="3070"/>
                  </a:lnTo>
                  <a:lnTo>
                    <a:pt x="1324" y="3070"/>
                  </a:lnTo>
                  <a:lnTo>
                    <a:pt x="1324" y="2180"/>
                  </a:lnTo>
                  <a:lnTo>
                    <a:pt x="1328" y="2149"/>
                  </a:lnTo>
                  <a:lnTo>
                    <a:pt x="1337" y="2122"/>
                  </a:lnTo>
                  <a:lnTo>
                    <a:pt x="1352" y="2098"/>
                  </a:lnTo>
                  <a:lnTo>
                    <a:pt x="1373" y="2078"/>
                  </a:lnTo>
                  <a:lnTo>
                    <a:pt x="1397" y="2062"/>
                  </a:lnTo>
                  <a:lnTo>
                    <a:pt x="1425" y="2053"/>
                  </a:lnTo>
                  <a:lnTo>
                    <a:pt x="1454" y="2048"/>
                  </a:lnTo>
                  <a:lnTo>
                    <a:pt x="2258" y="2048"/>
                  </a:lnTo>
                  <a:lnTo>
                    <a:pt x="2288" y="2053"/>
                  </a:lnTo>
                  <a:lnTo>
                    <a:pt x="2315" y="2062"/>
                  </a:lnTo>
                  <a:lnTo>
                    <a:pt x="2339" y="2078"/>
                  </a:lnTo>
                  <a:lnTo>
                    <a:pt x="2359" y="2098"/>
                  </a:lnTo>
                  <a:lnTo>
                    <a:pt x="2375" y="2122"/>
                  </a:lnTo>
                  <a:lnTo>
                    <a:pt x="2384" y="2149"/>
                  </a:lnTo>
                  <a:lnTo>
                    <a:pt x="2389" y="2180"/>
                  </a:lnTo>
                  <a:lnTo>
                    <a:pt x="2389" y="3070"/>
                  </a:lnTo>
                  <a:lnTo>
                    <a:pt x="2975" y="3070"/>
                  </a:lnTo>
                  <a:lnTo>
                    <a:pt x="2975" y="1853"/>
                  </a:lnTo>
                  <a:lnTo>
                    <a:pt x="2978" y="1824"/>
                  </a:lnTo>
                  <a:lnTo>
                    <a:pt x="2988" y="1795"/>
                  </a:lnTo>
                  <a:lnTo>
                    <a:pt x="3004" y="1772"/>
                  </a:lnTo>
                  <a:lnTo>
                    <a:pt x="3024" y="1751"/>
                  </a:lnTo>
                  <a:lnTo>
                    <a:pt x="3048" y="1737"/>
                  </a:lnTo>
                  <a:lnTo>
                    <a:pt x="3075" y="1726"/>
                  </a:lnTo>
                  <a:lnTo>
                    <a:pt x="3105" y="1723"/>
                  </a:lnTo>
                  <a:lnTo>
                    <a:pt x="3292" y="1723"/>
                  </a:lnTo>
                  <a:lnTo>
                    <a:pt x="1902" y="315"/>
                  </a:lnTo>
                  <a:close/>
                  <a:moveTo>
                    <a:pt x="1906" y="0"/>
                  </a:moveTo>
                  <a:lnTo>
                    <a:pt x="1931" y="3"/>
                  </a:lnTo>
                  <a:lnTo>
                    <a:pt x="1955" y="10"/>
                  </a:lnTo>
                  <a:lnTo>
                    <a:pt x="1978" y="22"/>
                  </a:lnTo>
                  <a:lnTo>
                    <a:pt x="1997" y="38"/>
                  </a:lnTo>
                  <a:lnTo>
                    <a:pt x="3696" y="1761"/>
                  </a:lnTo>
                  <a:lnTo>
                    <a:pt x="3713" y="1782"/>
                  </a:lnTo>
                  <a:lnTo>
                    <a:pt x="3724" y="1805"/>
                  </a:lnTo>
                  <a:lnTo>
                    <a:pt x="3731" y="1828"/>
                  </a:lnTo>
                  <a:lnTo>
                    <a:pt x="3735" y="1853"/>
                  </a:lnTo>
                  <a:lnTo>
                    <a:pt x="3731" y="1878"/>
                  </a:lnTo>
                  <a:lnTo>
                    <a:pt x="3724" y="1903"/>
                  </a:lnTo>
                  <a:lnTo>
                    <a:pt x="3712" y="1926"/>
                  </a:lnTo>
                  <a:lnTo>
                    <a:pt x="3696" y="1945"/>
                  </a:lnTo>
                  <a:lnTo>
                    <a:pt x="3677" y="1961"/>
                  </a:lnTo>
                  <a:lnTo>
                    <a:pt x="3655" y="1973"/>
                  </a:lnTo>
                  <a:lnTo>
                    <a:pt x="3630" y="1981"/>
                  </a:lnTo>
                  <a:lnTo>
                    <a:pt x="3605" y="1984"/>
                  </a:lnTo>
                  <a:lnTo>
                    <a:pt x="3236" y="1984"/>
                  </a:lnTo>
                  <a:lnTo>
                    <a:pt x="3236" y="3200"/>
                  </a:lnTo>
                  <a:lnTo>
                    <a:pt x="3232" y="3230"/>
                  </a:lnTo>
                  <a:lnTo>
                    <a:pt x="3223" y="3257"/>
                  </a:lnTo>
                  <a:lnTo>
                    <a:pt x="3207" y="3282"/>
                  </a:lnTo>
                  <a:lnTo>
                    <a:pt x="3186" y="3302"/>
                  </a:lnTo>
                  <a:lnTo>
                    <a:pt x="3163" y="3317"/>
                  </a:lnTo>
                  <a:lnTo>
                    <a:pt x="3135" y="3327"/>
                  </a:lnTo>
                  <a:lnTo>
                    <a:pt x="3105" y="3331"/>
                  </a:lnTo>
                  <a:lnTo>
                    <a:pt x="2258" y="3331"/>
                  </a:lnTo>
                  <a:lnTo>
                    <a:pt x="2228" y="3327"/>
                  </a:lnTo>
                  <a:lnTo>
                    <a:pt x="2201" y="3317"/>
                  </a:lnTo>
                  <a:lnTo>
                    <a:pt x="2177" y="3302"/>
                  </a:lnTo>
                  <a:lnTo>
                    <a:pt x="2157" y="3282"/>
                  </a:lnTo>
                  <a:lnTo>
                    <a:pt x="2141" y="3257"/>
                  </a:lnTo>
                  <a:lnTo>
                    <a:pt x="2131" y="3230"/>
                  </a:lnTo>
                  <a:lnTo>
                    <a:pt x="2127" y="3200"/>
                  </a:lnTo>
                  <a:lnTo>
                    <a:pt x="2127" y="2310"/>
                  </a:lnTo>
                  <a:lnTo>
                    <a:pt x="1585" y="2310"/>
                  </a:lnTo>
                  <a:lnTo>
                    <a:pt x="1585" y="3200"/>
                  </a:lnTo>
                  <a:lnTo>
                    <a:pt x="1581" y="3230"/>
                  </a:lnTo>
                  <a:lnTo>
                    <a:pt x="1571" y="3257"/>
                  </a:lnTo>
                  <a:lnTo>
                    <a:pt x="1556" y="3282"/>
                  </a:lnTo>
                  <a:lnTo>
                    <a:pt x="1536" y="3302"/>
                  </a:lnTo>
                  <a:lnTo>
                    <a:pt x="1511" y="3317"/>
                  </a:lnTo>
                  <a:lnTo>
                    <a:pt x="1484" y="3327"/>
                  </a:lnTo>
                  <a:lnTo>
                    <a:pt x="1454" y="3331"/>
                  </a:lnTo>
                  <a:lnTo>
                    <a:pt x="563" y="3331"/>
                  </a:lnTo>
                  <a:lnTo>
                    <a:pt x="534" y="3327"/>
                  </a:lnTo>
                  <a:lnTo>
                    <a:pt x="506" y="3317"/>
                  </a:lnTo>
                  <a:lnTo>
                    <a:pt x="483" y="3302"/>
                  </a:lnTo>
                  <a:lnTo>
                    <a:pt x="462" y="3282"/>
                  </a:lnTo>
                  <a:lnTo>
                    <a:pt x="446" y="3257"/>
                  </a:lnTo>
                  <a:lnTo>
                    <a:pt x="436" y="3230"/>
                  </a:lnTo>
                  <a:lnTo>
                    <a:pt x="433" y="3200"/>
                  </a:lnTo>
                  <a:lnTo>
                    <a:pt x="433" y="1984"/>
                  </a:lnTo>
                  <a:lnTo>
                    <a:pt x="129" y="1984"/>
                  </a:lnTo>
                  <a:lnTo>
                    <a:pt x="103" y="1981"/>
                  </a:lnTo>
                  <a:lnTo>
                    <a:pt x="79" y="1973"/>
                  </a:lnTo>
                  <a:lnTo>
                    <a:pt x="57" y="1962"/>
                  </a:lnTo>
                  <a:lnTo>
                    <a:pt x="37" y="1946"/>
                  </a:lnTo>
                  <a:lnTo>
                    <a:pt x="22" y="1927"/>
                  </a:lnTo>
                  <a:lnTo>
                    <a:pt x="9" y="1903"/>
                  </a:lnTo>
                  <a:lnTo>
                    <a:pt x="2" y="1878"/>
                  </a:lnTo>
                  <a:lnTo>
                    <a:pt x="0" y="1852"/>
                  </a:lnTo>
                  <a:lnTo>
                    <a:pt x="2" y="1826"/>
                  </a:lnTo>
                  <a:lnTo>
                    <a:pt x="10" y="1802"/>
                  </a:lnTo>
                  <a:lnTo>
                    <a:pt x="23" y="1780"/>
                  </a:lnTo>
                  <a:lnTo>
                    <a:pt x="40" y="1759"/>
                  </a:lnTo>
                  <a:lnTo>
                    <a:pt x="1815" y="36"/>
                  </a:lnTo>
                  <a:lnTo>
                    <a:pt x="1835" y="20"/>
                  </a:lnTo>
                  <a:lnTo>
                    <a:pt x="1858" y="9"/>
                  </a:lnTo>
                  <a:lnTo>
                    <a:pt x="1881" y="2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27">
              <a:extLst>
                <a:ext uri="{FF2B5EF4-FFF2-40B4-BE49-F238E27FC236}">
                  <a16:creationId xmlns:a16="http://schemas.microsoft.com/office/drawing/2014/main" id="{A53730FE-B6BF-4AB7-A2C0-AFA3404C1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989" y="1248346"/>
              <a:ext cx="268896" cy="268534"/>
            </a:xfrm>
            <a:custGeom>
              <a:avLst/>
              <a:gdLst>
                <a:gd name="T0" fmla="*/ 2184 w 3712"/>
                <a:gd name="T1" fmla="*/ 29 h 3705"/>
                <a:gd name="T2" fmla="*/ 2593 w 3712"/>
                <a:gd name="T3" fmla="*/ 152 h 3705"/>
                <a:gd name="T4" fmla="*/ 2959 w 3712"/>
                <a:gd name="T5" fmla="*/ 361 h 3705"/>
                <a:gd name="T6" fmla="*/ 3266 w 3712"/>
                <a:gd name="T7" fmla="*/ 647 h 3705"/>
                <a:gd name="T8" fmla="*/ 3453 w 3712"/>
                <a:gd name="T9" fmla="*/ 130 h 3705"/>
                <a:gd name="T10" fmla="*/ 3502 w 3712"/>
                <a:gd name="T11" fmla="*/ 28 h 3705"/>
                <a:gd name="T12" fmla="*/ 3614 w 3712"/>
                <a:gd name="T13" fmla="*/ 3 h 3705"/>
                <a:gd name="T14" fmla="*/ 3699 w 3712"/>
                <a:gd name="T15" fmla="*/ 71 h 3705"/>
                <a:gd name="T16" fmla="*/ 3709 w 3712"/>
                <a:gd name="T17" fmla="*/ 1348 h 3705"/>
                <a:gd name="T18" fmla="*/ 3639 w 3712"/>
                <a:gd name="T19" fmla="*/ 1436 h 3705"/>
                <a:gd name="T20" fmla="*/ 2357 w 3712"/>
                <a:gd name="T21" fmla="*/ 1445 h 3705"/>
                <a:gd name="T22" fmla="*/ 2269 w 3712"/>
                <a:gd name="T23" fmla="*/ 1376 h 3705"/>
                <a:gd name="T24" fmla="*/ 2269 w 3712"/>
                <a:gd name="T25" fmla="*/ 1260 h 3705"/>
                <a:gd name="T26" fmla="*/ 2357 w 3712"/>
                <a:gd name="T27" fmla="*/ 1190 h 3705"/>
                <a:gd name="T28" fmla="*/ 3215 w 3712"/>
                <a:gd name="T29" fmla="*/ 1017 h 3705"/>
                <a:gd name="T30" fmla="*/ 2979 w 3712"/>
                <a:gd name="T31" fmla="*/ 719 h 3705"/>
                <a:gd name="T32" fmla="*/ 2682 w 3712"/>
                <a:gd name="T33" fmla="*/ 487 h 3705"/>
                <a:gd name="T34" fmla="*/ 2335 w 3712"/>
                <a:gd name="T35" fmla="*/ 331 h 3705"/>
                <a:gd name="T36" fmla="*/ 1955 w 3712"/>
                <a:gd name="T37" fmla="*/ 261 h 3705"/>
                <a:gd name="T38" fmla="*/ 1547 w 3712"/>
                <a:gd name="T39" fmla="*/ 288 h 3705"/>
                <a:gd name="T40" fmla="*/ 1167 w 3712"/>
                <a:gd name="T41" fmla="*/ 414 h 3705"/>
                <a:gd name="T42" fmla="*/ 837 w 3712"/>
                <a:gd name="T43" fmla="*/ 627 h 3705"/>
                <a:gd name="T44" fmla="*/ 568 w 3712"/>
                <a:gd name="T45" fmla="*/ 911 h 3705"/>
                <a:gd name="T46" fmla="*/ 375 w 3712"/>
                <a:gd name="T47" fmla="*/ 1254 h 3705"/>
                <a:gd name="T48" fmla="*/ 272 w 3712"/>
                <a:gd name="T49" fmla="*/ 1644 h 3705"/>
                <a:gd name="T50" fmla="*/ 272 w 3712"/>
                <a:gd name="T51" fmla="*/ 2058 h 3705"/>
                <a:gd name="T52" fmla="*/ 375 w 3712"/>
                <a:gd name="T53" fmla="*/ 2447 h 3705"/>
                <a:gd name="T54" fmla="*/ 566 w 3712"/>
                <a:gd name="T55" fmla="*/ 2792 h 3705"/>
                <a:gd name="T56" fmla="*/ 834 w 3712"/>
                <a:gd name="T57" fmla="*/ 3077 h 3705"/>
                <a:gd name="T58" fmla="*/ 1165 w 3712"/>
                <a:gd name="T59" fmla="*/ 3289 h 3705"/>
                <a:gd name="T60" fmla="*/ 1544 w 3712"/>
                <a:gd name="T61" fmla="*/ 3417 h 3705"/>
                <a:gd name="T62" fmla="*/ 1958 w 3712"/>
                <a:gd name="T63" fmla="*/ 3443 h 3705"/>
                <a:gd name="T64" fmla="*/ 2357 w 3712"/>
                <a:gd name="T65" fmla="*/ 3365 h 3705"/>
                <a:gd name="T66" fmla="*/ 2714 w 3712"/>
                <a:gd name="T67" fmla="*/ 3194 h 3705"/>
                <a:gd name="T68" fmla="*/ 3016 w 3712"/>
                <a:gd name="T69" fmla="*/ 2944 h 3705"/>
                <a:gd name="T70" fmla="*/ 3248 w 3712"/>
                <a:gd name="T71" fmla="*/ 2628 h 3705"/>
                <a:gd name="T72" fmla="*/ 3397 w 3712"/>
                <a:gd name="T73" fmla="*/ 2261 h 3705"/>
                <a:gd name="T74" fmla="*/ 3450 w 3712"/>
                <a:gd name="T75" fmla="*/ 1854 h 3705"/>
                <a:gd name="T76" fmla="*/ 3499 w 3712"/>
                <a:gd name="T77" fmla="*/ 1752 h 3705"/>
                <a:gd name="T78" fmla="*/ 3612 w 3712"/>
                <a:gd name="T79" fmla="*/ 1727 h 3705"/>
                <a:gd name="T80" fmla="*/ 3699 w 3712"/>
                <a:gd name="T81" fmla="*/ 1796 h 3705"/>
                <a:gd name="T82" fmla="*/ 3698 w 3712"/>
                <a:gd name="T83" fmla="*/ 2086 h 3705"/>
                <a:gd name="T84" fmla="*/ 3588 w 3712"/>
                <a:gd name="T85" fmla="*/ 2522 h 3705"/>
                <a:gd name="T86" fmla="*/ 3379 w 3712"/>
                <a:gd name="T87" fmla="*/ 2911 h 3705"/>
                <a:gd name="T88" fmla="*/ 3089 w 3712"/>
                <a:gd name="T89" fmla="*/ 3237 h 3705"/>
                <a:gd name="T90" fmla="*/ 2728 w 3712"/>
                <a:gd name="T91" fmla="*/ 3488 h 3705"/>
                <a:gd name="T92" fmla="*/ 2312 w 3712"/>
                <a:gd name="T93" fmla="*/ 3648 h 3705"/>
                <a:gd name="T94" fmla="*/ 1855 w 3712"/>
                <a:gd name="T95" fmla="*/ 3705 h 3705"/>
                <a:gd name="T96" fmla="*/ 1416 w 3712"/>
                <a:gd name="T97" fmla="*/ 3653 h 3705"/>
                <a:gd name="T98" fmla="*/ 1013 w 3712"/>
                <a:gd name="T99" fmla="*/ 3504 h 3705"/>
                <a:gd name="T100" fmla="*/ 660 w 3712"/>
                <a:gd name="T101" fmla="*/ 3270 h 3705"/>
                <a:gd name="T102" fmla="*/ 370 w 3712"/>
                <a:gd name="T103" fmla="*/ 2965 h 3705"/>
                <a:gd name="T104" fmla="*/ 156 w 3712"/>
                <a:gd name="T105" fmla="*/ 2600 h 3705"/>
                <a:gd name="T106" fmla="*/ 30 w 3712"/>
                <a:gd name="T107" fmla="*/ 2187 h 3705"/>
                <a:gd name="T108" fmla="*/ 3 w 3712"/>
                <a:gd name="T109" fmla="*/ 1742 h 3705"/>
                <a:gd name="T110" fmla="*/ 81 w 3712"/>
                <a:gd name="T111" fmla="*/ 1309 h 3705"/>
                <a:gd name="T112" fmla="*/ 253 w 3712"/>
                <a:gd name="T113" fmla="*/ 918 h 3705"/>
                <a:gd name="T114" fmla="*/ 507 w 3712"/>
                <a:gd name="T115" fmla="*/ 580 h 3705"/>
                <a:gd name="T116" fmla="*/ 830 w 3712"/>
                <a:gd name="T117" fmla="*/ 309 h 3705"/>
                <a:gd name="T118" fmla="*/ 1208 w 3712"/>
                <a:gd name="T119" fmla="*/ 115 h 3705"/>
                <a:gd name="T120" fmla="*/ 1632 w 3712"/>
                <a:gd name="T121" fmla="*/ 13 h 3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12" h="3705">
                  <a:moveTo>
                    <a:pt x="1855" y="0"/>
                  </a:moveTo>
                  <a:lnTo>
                    <a:pt x="1967" y="3"/>
                  </a:lnTo>
                  <a:lnTo>
                    <a:pt x="2077" y="13"/>
                  </a:lnTo>
                  <a:lnTo>
                    <a:pt x="2184" y="29"/>
                  </a:lnTo>
                  <a:lnTo>
                    <a:pt x="2290" y="51"/>
                  </a:lnTo>
                  <a:lnTo>
                    <a:pt x="2393" y="78"/>
                  </a:lnTo>
                  <a:lnTo>
                    <a:pt x="2494" y="112"/>
                  </a:lnTo>
                  <a:lnTo>
                    <a:pt x="2593" y="152"/>
                  </a:lnTo>
                  <a:lnTo>
                    <a:pt x="2689" y="196"/>
                  </a:lnTo>
                  <a:lnTo>
                    <a:pt x="2782" y="246"/>
                  </a:lnTo>
                  <a:lnTo>
                    <a:pt x="2872" y="301"/>
                  </a:lnTo>
                  <a:lnTo>
                    <a:pt x="2959" y="361"/>
                  </a:lnTo>
                  <a:lnTo>
                    <a:pt x="3041" y="426"/>
                  </a:lnTo>
                  <a:lnTo>
                    <a:pt x="3121" y="495"/>
                  </a:lnTo>
                  <a:lnTo>
                    <a:pt x="3196" y="569"/>
                  </a:lnTo>
                  <a:lnTo>
                    <a:pt x="3266" y="647"/>
                  </a:lnTo>
                  <a:lnTo>
                    <a:pt x="3334" y="729"/>
                  </a:lnTo>
                  <a:lnTo>
                    <a:pt x="3396" y="815"/>
                  </a:lnTo>
                  <a:lnTo>
                    <a:pt x="3453" y="906"/>
                  </a:lnTo>
                  <a:lnTo>
                    <a:pt x="3453" y="130"/>
                  </a:lnTo>
                  <a:lnTo>
                    <a:pt x="3457" y="101"/>
                  </a:lnTo>
                  <a:lnTo>
                    <a:pt x="3466" y="72"/>
                  </a:lnTo>
                  <a:lnTo>
                    <a:pt x="3482" y="48"/>
                  </a:lnTo>
                  <a:lnTo>
                    <a:pt x="3502" y="28"/>
                  </a:lnTo>
                  <a:lnTo>
                    <a:pt x="3526" y="13"/>
                  </a:lnTo>
                  <a:lnTo>
                    <a:pt x="3554" y="3"/>
                  </a:lnTo>
                  <a:lnTo>
                    <a:pt x="3584" y="0"/>
                  </a:lnTo>
                  <a:lnTo>
                    <a:pt x="3614" y="3"/>
                  </a:lnTo>
                  <a:lnTo>
                    <a:pt x="3640" y="13"/>
                  </a:lnTo>
                  <a:lnTo>
                    <a:pt x="3664" y="28"/>
                  </a:lnTo>
                  <a:lnTo>
                    <a:pt x="3685" y="47"/>
                  </a:lnTo>
                  <a:lnTo>
                    <a:pt x="3699" y="71"/>
                  </a:lnTo>
                  <a:lnTo>
                    <a:pt x="3709" y="98"/>
                  </a:lnTo>
                  <a:lnTo>
                    <a:pt x="3712" y="128"/>
                  </a:lnTo>
                  <a:lnTo>
                    <a:pt x="3712" y="1318"/>
                  </a:lnTo>
                  <a:lnTo>
                    <a:pt x="3709" y="1348"/>
                  </a:lnTo>
                  <a:lnTo>
                    <a:pt x="3699" y="1376"/>
                  </a:lnTo>
                  <a:lnTo>
                    <a:pt x="3684" y="1401"/>
                  </a:lnTo>
                  <a:lnTo>
                    <a:pt x="3664" y="1420"/>
                  </a:lnTo>
                  <a:lnTo>
                    <a:pt x="3639" y="1436"/>
                  </a:lnTo>
                  <a:lnTo>
                    <a:pt x="3612" y="1445"/>
                  </a:lnTo>
                  <a:lnTo>
                    <a:pt x="3581" y="1448"/>
                  </a:lnTo>
                  <a:lnTo>
                    <a:pt x="2388" y="1448"/>
                  </a:lnTo>
                  <a:lnTo>
                    <a:pt x="2357" y="1445"/>
                  </a:lnTo>
                  <a:lnTo>
                    <a:pt x="2330" y="1436"/>
                  </a:lnTo>
                  <a:lnTo>
                    <a:pt x="2304" y="1420"/>
                  </a:lnTo>
                  <a:lnTo>
                    <a:pt x="2284" y="1401"/>
                  </a:lnTo>
                  <a:lnTo>
                    <a:pt x="2269" y="1376"/>
                  </a:lnTo>
                  <a:lnTo>
                    <a:pt x="2259" y="1348"/>
                  </a:lnTo>
                  <a:lnTo>
                    <a:pt x="2255" y="1318"/>
                  </a:lnTo>
                  <a:lnTo>
                    <a:pt x="2259" y="1287"/>
                  </a:lnTo>
                  <a:lnTo>
                    <a:pt x="2269" y="1260"/>
                  </a:lnTo>
                  <a:lnTo>
                    <a:pt x="2284" y="1236"/>
                  </a:lnTo>
                  <a:lnTo>
                    <a:pt x="2304" y="1215"/>
                  </a:lnTo>
                  <a:lnTo>
                    <a:pt x="2330" y="1201"/>
                  </a:lnTo>
                  <a:lnTo>
                    <a:pt x="2357" y="1190"/>
                  </a:lnTo>
                  <a:lnTo>
                    <a:pt x="2388" y="1187"/>
                  </a:lnTo>
                  <a:lnTo>
                    <a:pt x="3306" y="1187"/>
                  </a:lnTo>
                  <a:lnTo>
                    <a:pt x="3263" y="1100"/>
                  </a:lnTo>
                  <a:lnTo>
                    <a:pt x="3215" y="1017"/>
                  </a:lnTo>
                  <a:lnTo>
                    <a:pt x="3163" y="936"/>
                  </a:lnTo>
                  <a:lnTo>
                    <a:pt x="3106" y="860"/>
                  </a:lnTo>
                  <a:lnTo>
                    <a:pt x="3044" y="787"/>
                  </a:lnTo>
                  <a:lnTo>
                    <a:pt x="2979" y="719"/>
                  </a:lnTo>
                  <a:lnTo>
                    <a:pt x="2910" y="654"/>
                  </a:lnTo>
                  <a:lnTo>
                    <a:pt x="2837" y="594"/>
                  </a:lnTo>
                  <a:lnTo>
                    <a:pt x="2760" y="538"/>
                  </a:lnTo>
                  <a:lnTo>
                    <a:pt x="2682" y="487"/>
                  </a:lnTo>
                  <a:lnTo>
                    <a:pt x="2599" y="440"/>
                  </a:lnTo>
                  <a:lnTo>
                    <a:pt x="2513" y="400"/>
                  </a:lnTo>
                  <a:lnTo>
                    <a:pt x="2425" y="363"/>
                  </a:lnTo>
                  <a:lnTo>
                    <a:pt x="2335" y="331"/>
                  </a:lnTo>
                  <a:lnTo>
                    <a:pt x="2243" y="305"/>
                  </a:lnTo>
                  <a:lnTo>
                    <a:pt x="2148" y="285"/>
                  </a:lnTo>
                  <a:lnTo>
                    <a:pt x="2053" y="270"/>
                  </a:lnTo>
                  <a:lnTo>
                    <a:pt x="1955" y="261"/>
                  </a:lnTo>
                  <a:lnTo>
                    <a:pt x="1855" y="259"/>
                  </a:lnTo>
                  <a:lnTo>
                    <a:pt x="1751" y="262"/>
                  </a:lnTo>
                  <a:lnTo>
                    <a:pt x="1648" y="272"/>
                  </a:lnTo>
                  <a:lnTo>
                    <a:pt x="1547" y="288"/>
                  </a:lnTo>
                  <a:lnTo>
                    <a:pt x="1449" y="311"/>
                  </a:lnTo>
                  <a:lnTo>
                    <a:pt x="1352" y="339"/>
                  </a:lnTo>
                  <a:lnTo>
                    <a:pt x="1258" y="375"/>
                  </a:lnTo>
                  <a:lnTo>
                    <a:pt x="1167" y="414"/>
                  </a:lnTo>
                  <a:lnTo>
                    <a:pt x="1079" y="460"/>
                  </a:lnTo>
                  <a:lnTo>
                    <a:pt x="995" y="511"/>
                  </a:lnTo>
                  <a:lnTo>
                    <a:pt x="913" y="567"/>
                  </a:lnTo>
                  <a:lnTo>
                    <a:pt x="837" y="627"/>
                  </a:lnTo>
                  <a:lnTo>
                    <a:pt x="762" y="692"/>
                  </a:lnTo>
                  <a:lnTo>
                    <a:pt x="693" y="761"/>
                  </a:lnTo>
                  <a:lnTo>
                    <a:pt x="628" y="834"/>
                  </a:lnTo>
                  <a:lnTo>
                    <a:pt x="568" y="911"/>
                  </a:lnTo>
                  <a:lnTo>
                    <a:pt x="512" y="992"/>
                  </a:lnTo>
                  <a:lnTo>
                    <a:pt x="460" y="1077"/>
                  </a:lnTo>
                  <a:lnTo>
                    <a:pt x="415" y="1164"/>
                  </a:lnTo>
                  <a:lnTo>
                    <a:pt x="375" y="1254"/>
                  </a:lnTo>
                  <a:lnTo>
                    <a:pt x="341" y="1348"/>
                  </a:lnTo>
                  <a:lnTo>
                    <a:pt x="311" y="1444"/>
                  </a:lnTo>
                  <a:lnTo>
                    <a:pt x="288" y="1543"/>
                  </a:lnTo>
                  <a:lnTo>
                    <a:pt x="272" y="1644"/>
                  </a:lnTo>
                  <a:lnTo>
                    <a:pt x="262" y="1746"/>
                  </a:lnTo>
                  <a:lnTo>
                    <a:pt x="259" y="1851"/>
                  </a:lnTo>
                  <a:lnTo>
                    <a:pt x="262" y="1955"/>
                  </a:lnTo>
                  <a:lnTo>
                    <a:pt x="272" y="2058"/>
                  </a:lnTo>
                  <a:lnTo>
                    <a:pt x="288" y="2159"/>
                  </a:lnTo>
                  <a:lnTo>
                    <a:pt x="311" y="2258"/>
                  </a:lnTo>
                  <a:lnTo>
                    <a:pt x="340" y="2354"/>
                  </a:lnTo>
                  <a:lnTo>
                    <a:pt x="375" y="2447"/>
                  </a:lnTo>
                  <a:lnTo>
                    <a:pt x="415" y="2538"/>
                  </a:lnTo>
                  <a:lnTo>
                    <a:pt x="460" y="2626"/>
                  </a:lnTo>
                  <a:lnTo>
                    <a:pt x="511" y="2711"/>
                  </a:lnTo>
                  <a:lnTo>
                    <a:pt x="566" y="2792"/>
                  </a:lnTo>
                  <a:lnTo>
                    <a:pt x="627" y="2869"/>
                  </a:lnTo>
                  <a:lnTo>
                    <a:pt x="692" y="2943"/>
                  </a:lnTo>
                  <a:lnTo>
                    <a:pt x="761" y="3012"/>
                  </a:lnTo>
                  <a:lnTo>
                    <a:pt x="834" y="3077"/>
                  </a:lnTo>
                  <a:lnTo>
                    <a:pt x="912" y="3137"/>
                  </a:lnTo>
                  <a:lnTo>
                    <a:pt x="993" y="3194"/>
                  </a:lnTo>
                  <a:lnTo>
                    <a:pt x="1077" y="3244"/>
                  </a:lnTo>
                  <a:lnTo>
                    <a:pt x="1165" y="3289"/>
                  </a:lnTo>
                  <a:lnTo>
                    <a:pt x="1255" y="3330"/>
                  </a:lnTo>
                  <a:lnTo>
                    <a:pt x="1349" y="3364"/>
                  </a:lnTo>
                  <a:lnTo>
                    <a:pt x="1445" y="3394"/>
                  </a:lnTo>
                  <a:lnTo>
                    <a:pt x="1544" y="3417"/>
                  </a:lnTo>
                  <a:lnTo>
                    <a:pt x="1645" y="3433"/>
                  </a:lnTo>
                  <a:lnTo>
                    <a:pt x="1748" y="3443"/>
                  </a:lnTo>
                  <a:lnTo>
                    <a:pt x="1853" y="3446"/>
                  </a:lnTo>
                  <a:lnTo>
                    <a:pt x="1958" y="3443"/>
                  </a:lnTo>
                  <a:lnTo>
                    <a:pt x="2061" y="3434"/>
                  </a:lnTo>
                  <a:lnTo>
                    <a:pt x="2162" y="3417"/>
                  </a:lnTo>
                  <a:lnTo>
                    <a:pt x="2260" y="3394"/>
                  </a:lnTo>
                  <a:lnTo>
                    <a:pt x="2357" y="3365"/>
                  </a:lnTo>
                  <a:lnTo>
                    <a:pt x="2450" y="3330"/>
                  </a:lnTo>
                  <a:lnTo>
                    <a:pt x="2542" y="3290"/>
                  </a:lnTo>
                  <a:lnTo>
                    <a:pt x="2629" y="3245"/>
                  </a:lnTo>
                  <a:lnTo>
                    <a:pt x="2714" y="3194"/>
                  </a:lnTo>
                  <a:lnTo>
                    <a:pt x="2796" y="3138"/>
                  </a:lnTo>
                  <a:lnTo>
                    <a:pt x="2873" y="3078"/>
                  </a:lnTo>
                  <a:lnTo>
                    <a:pt x="2946" y="3013"/>
                  </a:lnTo>
                  <a:lnTo>
                    <a:pt x="3016" y="2944"/>
                  </a:lnTo>
                  <a:lnTo>
                    <a:pt x="3081" y="2871"/>
                  </a:lnTo>
                  <a:lnTo>
                    <a:pt x="3141" y="2794"/>
                  </a:lnTo>
                  <a:lnTo>
                    <a:pt x="3197" y="2713"/>
                  </a:lnTo>
                  <a:lnTo>
                    <a:pt x="3248" y="2628"/>
                  </a:lnTo>
                  <a:lnTo>
                    <a:pt x="3294" y="2540"/>
                  </a:lnTo>
                  <a:lnTo>
                    <a:pt x="3334" y="2451"/>
                  </a:lnTo>
                  <a:lnTo>
                    <a:pt x="3368" y="2356"/>
                  </a:lnTo>
                  <a:lnTo>
                    <a:pt x="3397" y="2261"/>
                  </a:lnTo>
                  <a:lnTo>
                    <a:pt x="3420" y="2162"/>
                  </a:lnTo>
                  <a:lnTo>
                    <a:pt x="3436" y="2061"/>
                  </a:lnTo>
                  <a:lnTo>
                    <a:pt x="3446" y="1959"/>
                  </a:lnTo>
                  <a:lnTo>
                    <a:pt x="3450" y="1854"/>
                  </a:lnTo>
                  <a:lnTo>
                    <a:pt x="3453" y="1823"/>
                  </a:lnTo>
                  <a:lnTo>
                    <a:pt x="3464" y="1796"/>
                  </a:lnTo>
                  <a:lnTo>
                    <a:pt x="3478" y="1772"/>
                  </a:lnTo>
                  <a:lnTo>
                    <a:pt x="3499" y="1752"/>
                  </a:lnTo>
                  <a:lnTo>
                    <a:pt x="3523" y="1736"/>
                  </a:lnTo>
                  <a:lnTo>
                    <a:pt x="3551" y="1727"/>
                  </a:lnTo>
                  <a:lnTo>
                    <a:pt x="3581" y="1723"/>
                  </a:lnTo>
                  <a:lnTo>
                    <a:pt x="3612" y="1727"/>
                  </a:lnTo>
                  <a:lnTo>
                    <a:pt x="3639" y="1736"/>
                  </a:lnTo>
                  <a:lnTo>
                    <a:pt x="3664" y="1752"/>
                  </a:lnTo>
                  <a:lnTo>
                    <a:pt x="3684" y="1772"/>
                  </a:lnTo>
                  <a:lnTo>
                    <a:pt x="3699" y="1796"/>
                  </a:lnTo>
                  <a:lnTo>
                    <a:pt x="3709" y="1823"/>
                  </a:lnTo>
                  <a:lnTo>
                    <a:pt x="3712" y="1854"/>
                  </a:lnTo>
                  <a:lnTo>
                    <a:pt x="3709" y="1971"/>
                  </a:lnTo>
                  <a:lnTo>
                    <a:pt x="3698" y="2086"/>
                  </a:lnTo>
                  <a:lnTo>
                    <a:pt x="3680" y="2198"/>
                  </a:lnTo>
                  <a:lnTo>
                    <a:pt x="3656" y="2310"/>
                  </a:lnTo>
                  <a:lnTo>
                    <a:pt x="3624" y="2418"/>
                  </a:lnTo>
                  <a:lnTo>
                    <a:pt x="3588" y="2522"/>
                  </a:lnTo>
                  <a:lnTo>
                    <a:pt x="3544" y="2625"/>
                  </a:lnTo>
                  <a:lnTo>
                    <a:pt x="3494" y="2723"/>
                  </a:lnTo>
                  <a:lnTo>
                    <a:pt x="3440" y="2819"/>
                  </a:lnTo>
                  <a:lnTo>
                    <a:pt x="3379" y="2911"/>
                  </a:lnTo>
                  <a:lnTo>
                    <a:pt x="3314" y="3000"/>
                  </a:lnTo>
                  <a:lnTo>
                    <a:pt x="3244" y="3083"/>
                  </a:lnTo>
                  <a:lnTo>
                    <a:pt x="3168" y="3162"/>
                  </a:lnTo>
                  <a:lnTo>
                    <a:pt x="3089" y="3237"/>
                  </a:lnTo>
                  <a:lnTo>
                    <a:pt x="3004" y="3308"/>
                  </a:lnTo>
                  <a:lnTo>
                    <a:pt x="2917" y="3373"/>
                  </a:lnTo>
                  <a:lnTo>
                    <a:pt x="2824" y="3434"/>
                  </a:lnTo>
                  <a:lnTo>
                    <a:pt x="2728" y="3488"/>
                  </a:lnTo>
                  <a:lnTo>
                    <a:pt x="2629" y="3537"/>
                  </a:lnTo>
                  <a:lnTo>
                    <a:pt x="2527" y="3580"/>
                  </a:lnTo>
                  <a:lnTo>
                    <a:pt x="2421" y="3618"/>
                  </a:lnTo>
                  <a:lnTo>
                    <a:pt x="2312" y="3648"/>
                  </a:lnTo>
                  <a:lnTo>
                    <a:pt x="2202" y="3673"/>
                  </a:lnTo>
                  <a:lnTo>
                    <a:pt x="2089" y="3690"/>
                  </a:lnTo>
                  <a:lnTo>
                    <a:pt x="1973" y="3702"/>
                  </a:lnTo>
                  <a:lnTo>
                    <a:pt x="1855" y="3705"/>
                  </a:lnTo>
                  <a:lnTo>
                    <a:pt x="1743" y="3702"/>
                  </a:lnTo>
                  <a:lnTo>
                    <a:pt x="1632" y="3692"/>
                  </a:lnTo>
                  <a:lnTo>
                    <a:pt x="1523" y="3676"/>
                  </a:lnTo>
                  <a:lnTo>
                    <a:pt x="1416" y="3653"/>
                  </a:lnTo>
                  <a:lnTo>
                    <a:pt x="1311" y="3625"/>
                  </a:lnTo>
                  <a:lnTo>
                    <a:pt x="1208" y="3589"/>
                  </a:lnTo>
                  <a:lnTo>
                    <a:pt x="1109" y="3550"/>
                  </a:lnTo>
                  <a:lnTo>
                    <a:pt x="1013" y="3504"/>
                  </a:lnTo>
                  <a:lnTo>
                    <a:pt x="920" y="3453"/>
                  </a:lnTo>
                  <a:lnTo>
                    <a:pt x="830" y="3397"/>
                  </a:lnTo>
                  <a:lnTo>
                    <a:pt x="743" y="3336"/>
                  </a:lnTo>
                  <a:lnTo>
                    <a:pt x="660" y="3270"/>
                  </a:lnTo>
                  <a:lnTo>
                    <a:pt x="581" y="3201"/>
                  </a:lnTo>
                  <a:lnTo>
                    <a:pt x="507" y="3126"/>
                  </a:lnTo>
                  <a:lnTo>
                    <a:pt x="437" y="3047"/>
                  </a:lnTo>
                  <a:lnTo>
                    <a:pt x="370" y="2965"/>
                  </a:lnTo>
                  <a:lnTo>
                    <a:pt x="310" y="2879"/>
                  </a:lnTo>
                  <a:lnTo>
                    <a:pt x="253" y="2789"/>
                  </a:lnTo>
                  <a:lnTo>
                    <a:pt x="202" y="2696"/>
                  </a:lnTo>
                  <a:lnTo>
                    <a:pt x="156" y="2600"/>
                  </a:lnTo>
                  <a:lnTo>
                    <a:pt x="116" y="2501"/>
                  </a:lnTo>
                  <a:lnTo>
                    <a:pt x="81" y="2398"/>
                  </a:lnTo>
                  <a:lnTo>
                    <a:pt x="52" y="2294"/>
                  </a:lnTo>
                  <a:lnTo>
                    <a:pt x="30" y="2187"/>
                  </a:lnTo>
                  <a:lnTo>
                    <a:pt x="13" y="2078"/>
                  </a:lnTo>
                  <a:lnTo>
                    <a:pt x="3" y="1967"/>
                  </a:lnTo>
                  <a:lnTo>
                    <a:pt x="0" y="1854"/>
                  </a:lnTo>
                  <a:lnTo>
                    <a:pt x="3" y="1742"/>
                  </a:lnTo>
                  <a:lnTo>
                    <a:pt x="13" y="1630"/>
                  </a:lnTo>
                  <a:lnTo>
                    <a:pt x="30" y="1521"/>
                  </a:lnTo>
                  <a:lnTo>
                    <a:pt x="52" y="1413"/>
                  </a:lnTo>
                  <a:lnTo>
                    <a:pt x="81" y="1309"/>
                  </a:lnTo>
                  <a:lnTo>
                    <a:pt x="116" y="1206"/>
                  </a:lnTo>
                  <a:lnTo>
                    <a:pt x="156" y="1108"/>
                  </a:lnTo>
                  <a:lnTo>
                    <a:pt x="202" y="1011"/>
                  </a:lnTo>
                  <a:lnTo>
                    <a:pt x="253" y="918"/>
                  </a:lnTo>
                  <a:lnTo>
                    <a:pt x="310" y="828"/>
                  </a:lnTo>
                  <a:lnTo>
                    <a:pt x="370" y="742"/>
                  </a:lnTo>
                  <a:lnTo>
                    <a:pt x="437" y="660"/>
                  </a:lnTo>
                  <a:lnTo>
                    <a:pt x="507" y="580"/>
                  </a:lnTo>
                  <a:lnTo>
                    <a:pt x="581" y="506"/>
                  </a:lnTo>
                  <a:lnTo>
                    <a:pt x="660" y="436"/>
                  </a:lnTo>
                  <a:lnTo>
                    <a:pt x="743" y="370"/>
                  </a:lnTo>
                  <a:lnTo>
                    <a:pt x="830" y="309"/>
                  </a:lnTo>
                  <a:lnTo>
                    <a:pt x="920" y="253"/>
                  </a:lnTo>
                  <a:lnTo>
                    <a:pt x="1013" y="202"/>
                  </a:lnTo>
                  <a:lnTo>
                    <a:pt x="1109" y="156"/>
                  </a:lnTo>
                  <a:lnTo>
                    <a:pt x="1208" y="115"/>
                  </a:lnTo>
                  <a:lnTo>
                    <a:pt x="1311" y="81"/>
                  </a:lnTo>
                  <a:lnTo>
                    <a:pt x="1416" y="52"/>
                  </a:lnTo>
                  <a:lnTo>
                    <a:pt x="1523" y="29"/>
                  </a:lnTo>
                  <a:lnTo>
                    <a:pt x="1632" y="13"/>
                  </a:lnTo>
                  <a:lnTo>
                    <a:pt x="1743" y="3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AB94F307-1415-40EE-9F03-2741D8814381}"/>
                </a:ext>
              </a:extLst>
            </p:cNvPr>
            <p:cNvSpPr/>
            <p:nvPr/>
          </p:nvSpPr>
          <p:spPr>
            <a:xfrm>
              <a:off x="2299156" y="1215457"/>
              <a:ext cx="7572190" cy="33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1" name="Freeform 32">
              <a:extLst>
                <a:ext uri="{FF2B5EF4-FFF2-40B4-BE49-F238E27FC236}">
                  <a16:creationId xmlns:a16="http://schemas.microsoft.com/office/drawing/2014/main" id="{8582D17C-5827-43B5-AF4A-A9E0591748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7166" y="1277088"/>
              <a:ext cx="210582" cy="211051"/>
            </a:xfrm>
            <a:custGeom>
              <a:avLst/>
              <a:gdLst>
                <a:gd name="T0" fmla="*/ 1253 w 3589"/>
                <a:gd name="T1" fmla="*/ 244 h 3596"/>
                <a:gd name="T2" fmla="*/ 918 w 3589"/>
                <a:gd name="T3" fmla="*/ 366 h 3596"/>
                <a:gd name="T4" fmla="*/ 631 w 3589"/>
                <a:gd name="T5" fmla="*/ 571 h 3596"/>
                <a:gd name="T6" fmla="*/ 409 w 3589"/>
                <a:gd name="T7" fmla="*/ 843 h 3596"/>
                <a:gd name="T8" fmla="*/ 265 w 3589"/>
                <a:gd name="T9" fmla="*/ 1169 h 3596"/>
                <a:gd name="T10" fmla="*/ 214 w 3589"/>
                <a:gd name="T11" fmla="*/ 1533 h 3596"/>
                <a:gd name="T12" fmla="*/ 265 w 3589"/>
                <a:gd name="T13" fmla="*/ 1898 h 3596"/>
                <a:gd name="T14" fmla="*/ 409 w 3589"/>
                <a:gd name="T15" fmla="*/ 2224 h 3596"/>
                <a:gd name="T16" fmla="*/ 631 w 3589"/>
                <a:gd name="T17" fmla="*/ 2496 h 3596"/>
                <a:gd name="T18" fmla="*/ 918 w 3589"/>
                <a:gd name="T19" fmla="*/ 2701 h 3596"/>
                <a:gd name="T20" fmla="*/ 1253 w 3589"/>
                <a:gd name="T21" fmla="*/ 2823 h 3596"/>
                <a:gd name="T22" fmla="*/ 1623 w 3589"/>
                <a:gd name="T23" fmla="*/ 2848 h 3596"/>
                <a:gd name="T24" fmla="*/ 1979 w 3589"/>
                <a:gd name="T25" fmla="*/ 2773 h 3596"/>
                <a:gd name="T26" fmla="*/ 2293 w 3589"/>
                <a:gd name="T27" fmla="*/ 2608 h 3596"/>
                <a:gd name="T28" fmla="*/ 2548 w 3589"/>
                <a:gd name="T29" fmla="*/ 2367 h 3596"/>
                <a:gd name="T30" fmla="*/ 2734 w 3589"/>
                <a:gd name="T31" fmla="*/ 2067 h 3596"/>
                <a:gd name="T32" fmla="*/ 2833 w 3589"/>
                <a:gd name="T33" fmla="*/ 1719 h 3596"/>
                <a:gd name="T34" fmla="*/ 2833 w 3589"/>
                <a:gd name="T35" fmla="*/ 1347 h 3596"/>
                <a:gd name="T36" fmla="*/ 2734 w 3589"/>
                <a:gd name="T37" fmla="*/ 1001 h 3596"/>
                <a:gd name="T38" fmla="*/ 2548 w 3589"/>
                <a:gd name="T39" fmla="*/ 700 h 3596"/>
                <a:gd name="T40" fmla="*/ 2293 w 3589"/>
                <a:gd name="T41" fmla="*/ 459 h 3596"/>
                <a:gd name="T42" fmla="*/ 1979 w 3589"/>
                <a:gd name="T43" fmla="*/ 294 h 3596"/>
                <a:gd name="T44" fmla="*/ 1623 w 3589"/>
                <a:gd name="T45" fmla="*/ 219 h 3596"/>
                <a:gd name="T46" fmla="*/ 1729 w 3589"/>
                <a:gd name="T47" fmla="*/ 13 h 3596"/>
                <a:gd name="T48" fmla="*/ 2104 w 3589"/>
                <a:gd name="T49" fmla="*/ 112 h 3596"/>
                <a:gd name="T50" fmla="*/ 2435 w 3589"/>
                <a:gd name="T51" fmla="*/ 296 h 3596"/>
                <a:gd name="T52" fmla="*/ 2708 w 3589"/>
                <a:gd name="T53" fmla="*/ 553 h 3596"/>
                <a:gd name="T54" fmla="*/ 2912 w 3589"/>
                <a:gd name="T55" fmla="*/ 872 h 3596"/>
                <a:gd name="T56" fmla="*/ 3033 w 3589"/>
                <a:gd name="T57" fmla="*/ 1237 h 3596"/>
                <a:gd name="T58" fmla="*/ 3058 w 3589"/>
                <a:gd name="T59" fmla="*/ 1637 h 3596"/>
                <a:gd name="T60" fmla="*/ 2978 w 3589"/>
                <a:gd name="T61" fmla="*/ 2033 h 3596"/>
                <a:gd name="T62" fmla="*/ 2804 w 3589"/>
                <a:gd name="T63" fmla="*/ 2384 h 3596"/>
                <a:gd name="T64" fmla="*/ 3573 w 3589"/>
                <a:gd name="T65" fmla="*/ 3432 h 3596"/>
                <a:gd name="T66" fmla="*/ 3584 w 3589"/>
                <a:gd name="T67" fmla="*/ 3523 h 3596"/>
                <a:gd name="T68" fmla="*/ 3523 w 3589"/>
                <a:gd name="T69" fmla="*/ 3589 h 3596"/>
                <a:gd name="T70" fmla="*/ 3442 w 3589"/>
                <a:gd name="T71" fmla="*/ 3587 h 3596"/>
                <a:gd name="T72" fmla="*/ 2460 w 3589"/>
                <a:gd name="T73" fmla="*/ 2752 h 3596"/>
                <a:gd name="T74" fmla="*/ 2121 w 3589"/>
                <a:gd name="T75" fmla="*/ 2948 h 3596"/>
                <a:gd name="T76" fmla="*/ 1736 w 3589"/>
                <a:gd name="T77" fmla="*/ 3053 h 3596"/>
                <a:gd name="T78" fmla="*/ 1331 w 3589"/>
                <a:gd name="T79" fmla="*/ 3054 h 3596"/>
                <a:gd name="T80" fmla="*/ 958 w 3589"/>
                <a:gd name="T81" fmla="*/ 2955 h 3596"/>
                <a:gd name="T82" fmla="*/ 627 w 3589"/>
                <a:gd name="T83" fmla="*/ 2771 h 3596"/>
                <a:gd name="T84" fmla="*/ 354 w 3589"/>
                <a:gd name="T85" fmla="*/ 2513 h 3596"/>
                <a:gd name="T86" fmla="*/ 150 w 3589"/>
                <a:gd name="T87" fmla="*/ 2195 h 3596"/>
                <a:gd name="T88" fmla="*/ 28 w 3589"/>
                <a:gd name="T89" fmla="*/ 1829 h 3596"/>
                <a:gd name="T90" fmla="*/ 3 w 3589"/>
                <a:gd name="T91" fmla="*/ 1432 h 3596"/>
                <a:gd name="T92" fmla="*/ 78 w 3589"/>
                <a:gd name="T93" fmla="*/ 1050 h 3596"/>
                <a:gd name="T94" fmla="*/ 241 w 3589"/>
                <a:gd name="T95" fmla="*/ 706 h 3596"/>
                <a:gd name="T96" fmla="*/ 483 w 3589"/>
                <a:gd name="T97" fmla="*/ 417 h 3596"/>
                <a:gd name="T98" fmla="*/ 786 w 3589"/>
                <a:gd name="T99" fmla="*/ 194 h 3596"/>
                <a:gd name="T100" fmla="*/ 1140 w 3589"/>
                <a:gd name="T101" fmla="*/ 50 h 3596"/>
                <a:gd name="T102" fmla="*/ 1531 w 3589"/>
                <a:gd name="T103" fmla="*/ 0 h 3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89" h="3596">
                  <a:moveTo>
                    <a:pt x="1530" y="216"/>
                  </a:moveTo>
                  <a:lnTo>
                    <a:pt x="1436" y="219"/>
                  </a:lnTo>
                  <a:lnTo>
                    <a:pt x="1344" y="229"/>
                  </a:lnTo>
                  <a:lnTo>
                    <a:pt x="1253" y="244"/>
                  </a:lnTo>
                  <a:lnTo>
                    <a:pt x="1166" y="267"/>
                  </a:lnTo>
                  <a:lnTo>
                    <a:pt x="1081" y="294"/>
                  </a:lnTo>
                  <a:lnTo>
                    <a:pt x="998" y="328"/>
                  </a:lnTo>
                  <a:lnTo>
                    <a:pt x="918" y="366"/>
                  </a:lnTo>
                  <a:lnTo>
                    <a:pt x="841" y="410"/>
                  </a:lnTo>
                  <a:lnTo>
                    <a:pt x="768" y="459"/>
                  </a:lnTo>
                  <a:lnTo>
                    <a:pt x="698" y="513"/>
                  </a:lnTo>
                  <a:lnTo>
                    <a:pt x="631" y="571"/>
                  </a:lnTo>
                  <a:lnTo>
                    <a:pt x="569" y="633"/>
                  </a:lnTo>
                  <a:lnTo>
                    <a:pt x="511" y="700"/>
                  </a:lnTo>
                  <a:lnTo>
                    <a:pt x="457" y="770"/>
                  </a:lnTo>
                  <a:lnTo>
                    <a:pt x="409" y="843"/>
                  </a:lnTo>
                  <a:lnTo>
                    <a:pt x="365" y="920"/>
                  </a:lnTo>
                  <a:lnTo>
                    <a:pt x="326" y="1001"/>
                  </a:lnTo>
                  <a:lnTo>
                    <a:pt x="293" y="1083"/>
                  </a:lnTo>
                  <a:lnTo>
                    <a:pt x="265" y="1169"/>
                  </a:lnTo>
                  <a:lnTo>
                    <a:pt x="242" y="1256"/>
                  </a:lnTo>
                  <a:lnTo>
                    <a:pt x="227" y="1347"/>
                  </a:lnTo>
                  <a:lnTo>
                    <a:pt x="217" y="1439"/>
                  </a:lnTo>
                  <a:lnTo>
                    <a:pt x="214" y="1533"/>
                  </a:lnTo>
                  <a:lnTo>
                    <a:pt x="217" y="1627"/>
                  </a:lnTo>
                  <a:lnTo>
                    <a:pt x="227" y="1720"/>
                  </a:lnTo>
                  <a:lnTo>
                    <a:pt x="242" y="1810"/>
                  </a:lnTo>
                  <a:lnTo>
                    <a:pt x="265" y="1898"/>
                  </a:lnTo>
                  <a:lnTo>
                    <a:pt x="293" y="1983"/>
                  </a:lnTo>
                  <a:lnTo>
                    <a:pt x="326" y="2067"/>
                  </a:lnTo>
                  <a:lnTo>
                    <a:pt x="365" y="2146"/>
                  </a:lnTo>
                  <a:lnTo>
                    <a:pt x="409" y="2224"/>
                  </a:lnTo>
                  <a:lnTo>
                    <a:pt x="457" y="2297"/>
                  </a:lnTo>
                  <a:lnTo>
                    <a:pt x="511" y="2367"/>
                  </a:lnTo>
                  <a:lnTo>
                    <a:pt x="569" y="2434"/>
                  </a:lnTo>
                  <a:lnTo>
                    <a:pt x="631" y="2496"/>
                  </a:lnTo>
                  <a:lnTo>
                    <a:pt x="698" y="2554"/>
                  </a:lnTo>
                  <a:lnTo>
                    <a:pt x="768" y="2608"/>
                  </a:lnTo>
                  <a:lnTo>
                    <a:pt x="841" y="2657"/>
                  </a:lnTo>
                  <a:lnTo>
                    <a:pt x="918" y="2701"/>
                  </a:lnTo>
                  <a:lnTo>
                    <a:pt x="998" y="2739"/>
                  </a:lnTo>
                  <a:lnTo>
                    <a:pt x="1081" y="2773"/>
                  </a:lnTo>
                  <a:lnTo>
                    <a:pt x="1166" y="2801"/>
                  </a:lnTo>
                  <a:lnTo>
                    <a:pt x="1253" y="2823"/>
                  </a:lnTo>
                  <a:lnTo>
                    <a:pt x="1344" y="2838"/>
                  </a:lnTo>
                  <a:lnTo>
                    <a:pt x="1436" y="2848"/>
                  </a:lnTo>
                  <a:lnTo>
                    <a:pt x="1530" y="2852"/>
                  </a:lnTo>
                  <a:lnTo>
                    <a:pt x="1623" y="2848"/>
                  </a:lnTo>
                  <a:lnTo>
                    <a:pt x="1716" y="2838"/>
                  </a:lnTo>
                  <a:lnTo>
                    <a:pt x="1806" y="2823"/>
                  </a:lnTo>
                  <a:lnTo>
                    <a:pt x="1894" y="2801"/>
                  </a:lnTo>
                  <a:lnTo>
                    <a:pt x="1979" y="2773"/>
                  </a:lnTo>
                  <a:lnTo>
                    <a:pt x="2062" y="2739"/>
                  </a:lnTo>
                  <a:lnTo>
                    <a:pt x="2142" y="2701"/>
                  </a:lnTo>
                  <a:lnTo>
                    <a:pt x="2220" y="2656"/>
                  </a:lnTo>
                  <a:lnTo>
                    <a:pt x="2293" y="2608"/>
                  </a:lnTo>
                  <a:lnTo>
                    <a:pt x="2363" y="2554"/>
                  </a:lnTo>
                  <a:lnTo>
                    <a:pt x="2428" y="2496"/>
                  </a:lnTo>
                  <a:lnTo>
                    <a:pt x="2490" y="2434"/>
                  </a:lnTo>
                  <a:lnTo>
                    <a:pt x="2548" y="2367"/>
                  </a:lnTo>
                  <a:lnTo>
                    <a:pt x="2602" y="2297"/>
                  </a:lnTo>
                  <a:lnTo>
                    <a:pt x="2651" y="2223"/>
                  </a:lnTo>
                  <a:lnTo>
                    <a:pt x="2695" y="2146"/>
                  </a:lnTo>
                  <a:lnTo>
                    <a:pt x="2734" y="2067"/>
                  </a:lnTo>
                  <a:lnTo>
                    <a:pt x="2767" y="1983"/>
                  </a:lnTo>
                  <a:lnTo>
                    <a:pt x="2795" y="1898"/>
                  </a:lnTo>
                  <a:lnTo>
                    <a:pt x="2817" y="1810"/>
                  </a:lnTo>
                  <a:lnTo>
                    <a:pt x="2833" y="1719"/>
                  </a:lnTo>
                  <a:lnTo>
                    <a:pt x="2843" y="1627"/>
                  </a:lnTo>
                  <a:lnTo>
                    <a:pt x="2846" y="1533"/>
                  </a:lnTo>
                  <a:lnTo>
                    <a:pt x="2843" y="1439"/>
                  </a:lnTo>
                  <a:lnTo>
                    <a:pt x="2833" y="1347"/>
                  </a:lnTo>
                  <a:lnTo>
                    <a:pt x="2817" y="1256"/>
                  </a:lnTo>
                  <a:lnTo>
                    <a:pt x="2795" y="1169"/>
                  </a:lnTo>
                  <a:lnTo>
                    <a:pt x="2767" y="1084"/>
                  </a:lnTo>
                  <a:lnTo>
                    <a:pt x="2734" y="1001"/>
                  </a:lnTo>
                  <a:lnTo>
                    <a:pt x="2695" y="921"/>
                  </a:lnTo>
                  <a:lnTo>
                    <a:pt x="2651" y="843"/>
                  </a:lnTo>
                  <a:lnTo>
                    <a:pt x="2602" y="770"/>
                  </a:lnTo>
                  <a:lnTo>
                    <a:pt x="2548" y="700"/>
                  </a:lnTo>
                  <a:lnTo>
                    <a:pt x="2490" y="633"/>
                  </a:lnTo>
                  <a:lnTo>
                    <a:pt x="2428" y="571"/>
                  </a:lnTo>
                  <a:lnTo>
                    <a:pt x="2363" y="513"/>
                  </a:lnTo>
                  <a:lnTo>
                    <a:pt x="2293" y="459"/>
                  </a:lnTo>
                  <a:lnTo>
                    <a:pt x="2220" y="411"/>
                  </a:lnTo>
                  <a:lnTo>
                    <a:pt x="2142" y="366"/>
                  </a:lnTo>
                  <a:lnTo>
                    <a:pt x="2062" y="328"/>
                  </a:lnTo>
                  <a:lnTo>
                    <a:pt x="1979" y="294"/>
                  </a:lnTo>
                  <a:lnTo>
                    <a:pt x="1894" y="267"/>
                  </a:lnTo>
                  <a:lnTo>
                    <a:pt x="1806" y="244"/>
                  </a:lnTo>
                  <a:lnTo>
                    <a:pt x="1716" y="229"/>
                  </a:lnTo>
                  <a:lnTo>
                    <a:pt x="1623" y="219"/>
                  </a:lnTo>
                  <a:lnTo>
                    <a:pt x="1530" y="216"/>
                  </a:lnTo>
                  <a:close/>
                  <a:moveTo>
                    <a:pt x="1531" y="0"/>
                  </a:moveTo>
                  <a:lnTo>
                    <a:pt x="1631" y="3"/>
                  </a:lnTo>
                  <a:lnTo>
                    <a:pt x="1729" y="13"/>
                  </a:lnTo>
                  <a:lnTo>
                    <a:pt x="1827" y="29"/>
                  </a:lnTo>
                  <a:lnTo>
                    <a:pt x="1922" y="50"/>
                  </a:lnTo>
                  <a:lnTo>
                    <a:pt x="2014" y="78"/>
                  </a:lnTo>
                  <a:lnTo>
                    <a:pt x="2104" y="112"/>
                  </a:lnTo>
                  <a:lnTo>
                    <a:pt x="2191" y="150"/>
                  </a:lnTo>
                  <a:lnTo>
                    <a:pt x="2275" y="194"/>
                  </a:lnTo>
                  <a:lnTo>
                    <a:pt x="2356" y="243"/>
                  </a:lnTo>
                  <a:lnTo>
                    <a:pt x="2435" y="296"/>
                  </a:lnTo>
                  <a:lnTo>
                    <a:pt x="2509" y="354"/>
                  </a:lnTo>
                  <a:lnTo>
                    <a:pt x="2579" y="417"/>
                  </a:lnTo>
                  <a:lnTo>
                    <a:pt x="2645" y="483"/>
                  </a:lnTo>
                  <a:lnTo>
                    <a:pt x="2708" y="553"/>
                  </a:lnTo>
                  <a:lnTo>
                    <a:pt x="2766" y="628"/>
                  </a:lnTo>
                  <a:lnTo>
                    <a:pt x="2819" y="706"/>
                  </a:lnTo>
                  <a:lnTo>
                    <a:pt x="2868" y="787"/>
                  </a:lnTo>
                  <a:lnTo>
                    <a:pt x="2912" y="872"/>
                  </a:lnTo>
                  <a:lnTo>
                    <a:pt x="2950" y="959"/>
                  </a:lnTo>
                  <a:lnTo>
                    <a:pt x="2984" y="1049"/>
                  </a:lnTo>
                  <a:lnTo>
                    <a:pt x="3011" y="1142"/>
                  </a:lnTo>
                  <a:lnTo>
                    <a:pt x="3033" y="1237"/>
                  </a:lnTo>
                  <a:lnTo>
                    <a:pt x="3049" y="1334"/>
                  </a:lnTo>
                  <a:lnTo>
                    <a:pt x="3058" y="1432"/>
                  </a:lnTo>
                  <a:lnTo>
                    <a:pt x="3061" y="1533"/>
                  </a:lnTo>
                  <a:lnTo>
                    <a:pt x="3058" y="1637"/>
                  </a:lnTo>
                  <a:lnTo>
                    <a:pt x="3048" y="1740"/>
                  </a:lnTo>
                  <a:lnTo>
                    <a:pt x="3031" y="1839"/>
                  </a:lnTo>
                  <a:lnTo>
                    <a:pt x="3008" y="1938"/>
                  </a:lnTo>
                  <a:lnTo>
                    <a:pt x="2978" y="2033"/>
                  </a:lnTo>
                  <a:lnTo>
                    <a:pt x="2943" y="2125"/>
                  </a:lnTo>
                  <a:lnTo>
                    <a:pt x="2902" y="2214"/>
                  </a:lnTo>
                  <a:lnTo>
                    <a:pt x="2856" y="2301"/>
                  </a:lnTo>
                  <a:lnTo>
                    <a:pt x="2804" y="2384"/>
                  </a:lnTo>
                  <a:lnTo>
                    <a:pt x="2748" y="2463"/>
                  </a:lnTo>
                  <a:lnTo>
                    <a:pt x="2686" y="2539"/>
                  </a:lnTo>
                  <a:lnTo>
                    <a:pt x="3558" y="3412"/>
                  </a:lnTo>
                  <a:lnTo>
                    <a:pt x="3573" y="3432"/>
                  </a:lnTo>
                  <a:lnTo>
                    <a:pt x="3584" y="3454"/>
                  </a:lnTo>
                  <a:lnTo>
                    <a:pt x="3589" y="3477"/>
                  </a:lnTo>
                  <a:lnTo>
                    <a:pt x="3589" y="3500"/>
                  </a:lnTo>
                  <a:lnTo>
                    <a:pt x="3584" y="3523"/>
                  </a:lnTo>
                  <a:lnTo>
                    <a:pt x="3573" y="3545"/>
                  </a:lnTo>
                  <a:lnTo>
                    <a:pt x="3558" y="3564"/>
                  </a:lnTo>
                  <a:lnTo>
                    <a:pt x="3542" y="3579"/>
                  </a:lnTo>
                  <a:lnTo>
                    <a:pt x="3523" y="3589"/>
                  </a:lnTo>
                  <a:lnTo>
                    <a:pt x="3504" y="3594"/>
                  </a:lnTo>
                  <a:lnTo>
                    <a:pt x="3483" y="3596"/>
                  </a:lnTo>
                  <a:lnTo>
                    <a:pt x="3463" y="3594"/>
                  </a:lnTo>
                  <a:lnTo>
                    <a:pt x="3442" y="3587"/>
                  </a:lnTo>
                  <a:lnTo>
                    <a:pt x="3424" y="3578"/>
                  </a:lnTo>
                  <a:lnTo>
                    <a:pt x="3407" y="3564"/>
                  </a:lnTo>
                  <a:lnTo>
                    <a:pt x="2535" y="2690"/>
                  </a:lnTo>
                  <a:lnTo>
                    <a:pt x="2460" y="2752"/>
                  </a:lnTo>
                  <a:lnTo>
                    <a:pt x="2380" y="2809"/>
                  </a:lnTo>
                  <a:lnTo>
                    <a:pt x="2297" y="2860"/>
                  </a:lnTo>
                  <a:lnTo>
                    <a:pt x="2211" y="2907"/>
                  </a:lnTo>
                  <a:lnTo>
                    <a:pt x="2121" y="2948"/>
                  </a:lnTo>
                  <a:lnTo>
                    <a:pt x="2030" y="2983"/>
                  </a:lnTo>
                  <a:lnTo>
                    <a:pt x="1934" y="3012"/>
                  </a:lnTo>
                  <a:lnTo>
                    <a:pt x="1836" y="3036"/>
                  </a:lnTo>
                  <a:lnTo>
                    <a:pt x="1736" y="3053"/>
                  </a:lnTo>
                  <a:lnTo>
                    <a:pt x="1634" y="3063"/>
                  </a:lnTo>
                  <a:lnTo>
                    <a:pt x="1531" y="3067"/>
                  </a:lnTo>
                  <a:lnTo>
                    <a:pt x="1430" y="3064"/>
                  </a:lnTo>
                  <a:lnTo>
                    <a:pt x="1331" y="3054"/>
                  </a:lnTo>
                  <a:lnTo>
                    <a:pt x="1235" y="3037"/>
                  </a:lnTo>
                  <a:lnTo>
                    <a:pt x="1140" y="3016"/>
                  </a:lnTo>
                  <a:lnTo>
                    <a:pt x="1047" y="2988"/>
                  </a:lnTo>
                  <a:lnTo>
                    <a:pt x="958" y="2955"/>
                  </a:lnTo>
                  <a:lnTo>
                    <a:pt x="870" y="2916"/>
                  </a:lnTo>
                  <a:lnTo>
                    <a:pt x="786" y="2872"/>
                  </a:lnTo>
                  <a:lnTo>
                    <a:pt x="705" y="2824"/>
                  </a:lnTo>
                  <a:lnTo>
                    <a:pt x="627" y="2771"/>
                  </a:lnTo>
                  <a:lnTo>
                    <a:pt x="552" y="2712"/>
                  </a:lnTo>
                  <a:lnTo>
                    <a:pt x="483" y="2649"/>
                  </a:lnTo>
                  <a:lnTo>
                    <a:pt x="416" y="2583"/>
                  </a:lnTo>
                  <a:lnTo>
                    <a:pt x="354" y="2513"/>
                  </a:lnTo>
                  <a:lnTo>
                    <a:pt x="296" y="2438"/>
                  </a:lnTo>
                  <a:lnTo>
                    <a:pt x="242" y="2361"/>
                  </a:lnTo>
                  <a:lnTo>
                    <a:pt x="193" y="2279"/>
                  </a:lnTo>
                  <a:lnTo>
                    <a:pt x="150" y="2195"/>
                  </a:lnTo>
                  <a:lnTo>
                    <a:pt x="111" y="2107"/>
                  </a:lnTo>
                  <a:lnTo>
                    <a:pt x="78" y="2017"/>
                  </a:lnTo>
                  <a:lnTo>
                    <a:pt x="50" y="1924"/>
                  </a:lnTo>
                  <a:lnTo>
                    <a:pt x="28" y="1829"/>
                  </a:lnTo>
                  <a:lnTo>
                    <a:pt x="12" y="1733"/>
                  </a:lnTo>
                  <a:lnTo>
                    <a:pt x="3" y="1634"/>
                  </a:lnTo>
                  <a:lnTo>
                    <a:pt x="0" y="1533"/>
                  </a:lnTo>
                  <a:lnTo>
                    <a:pt x="3" y="1432"/>
                  </a:lnTo>
                  <a:lnTo>
                    <a:pt x="12" y="1334"/>
                  </a:lnTo>
                  <a:lnTo>
                    <a:pt x="28" y="1237"/>
                  </a:lnTo>
                  <a:lnTo>
                    <a:pt x="50" y="1142"/>
                  </a:lnTo>
                  <a:lnTo>
                    <a:pt x="78" y="1050"/>
                  </a:lnTo>
                  <a:lnTo>
                    <a:pt x="111" y="959"/>
                  </a:lnTo>
                  <a:lnTo>
                    <a:pt x="150" y="872"/>
                  </a:lnTo>
                  <a:lnTo>
                    <a:pt x="193" y="787"/>
                  </a:lnTo>
                  <a:lnTo>
                    <a:pt x="241" y="706"/>
                  </a:lnTo>
                  <a:lnTo>
                    <a:pt x="295" y="629"/>
                  </a:lnTo>
                  <a:lnTo>
                    <a:pt x="353" y="555"/>
                  </a:lnTo>
                  <a:lnTo>
                    <a:pt x="416" y="483"/>
                  </a:lnTo>
                  <a:lnTo>
                    <a:pt x="483" y="417"/>
                  </a:lnTo>
                  <a:lnTo>
                    <a:pt x="552" y="354"/>
                  </a:lnTo>
                  <a:lnTo>
                    <a:pt x="627" y="296"/>
                  </a:lnTo>
                  <a:lnTo>
                    <a:pt x="704" y="243"/>
                  </a:lnTo>
                  <a:lnTo>
                    <a:pt x="786" y="194"/>
                  </a:lnTo>
                  <a:lnTo>
                    <a:pt x="870" y="150"/>
                  </a:lnTo>
                  <a:lnTo>
                    <a:pt x="958" y="112"/>
                  </a:lnTo>
                  <a:lnTo>
                    <a:pt x="1047" y="78"/>
                  </a:lnTo>
                  <a:lnTo>
                    <a:pt x="1140" y="50"/>
                  </a:lnTo>
                  <a:lnTo>
                    <a:pt x="1235" y="29"/>
                  </a:lnTo>
                  <a:lnTo>
                    <a:pt x="1331" y="13"/>
                  </a:lnTo>
                  <a:lnTo>
                    <a:pt x="1430" y="3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37">
              <a:extLst>
                <a:ext uri="{FF2B5EF4-FFF2-40B4-BE49-F238E27FC236}">
                  <a16:creationId xmlns:a16="http://schemas.microsoft.com/office/drawing/2014/main" id="{D78E2ECB-C8C3-479C-B921-81E1AFD6D7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9984" y="1273653"/>
              <a:ext cx="228886" cy="217921"/>
            </a:xfrm>
            <a:custGeom>
              <a:avLst/>
              <a:gdLst>
                <a:gd name="T0" fmla="*/ 1265 w 3338"/>
                <a:gd name="T1" fmla="*/ 1121 h 3185"/>
                <a:gd name="T2" fmla="*/ 1244 w 3338"/>
                <a:gd name="T3" fmla="*/ 1149 h 3185"/>
                <a:gd name="T4" fmla="*/ 1214 w 3338"/>
                <a:gd name="T5" fmla="*/ 1167 h 3185"/>
                <a:gd name="T6" fmla="*/ 293 w 3338"/>
                <a:gd name="T7" fmla="*/ 1306 h 3185"/>
                <a:gd name="T8" fmla="*/ 962 w 3338"/>
                <a:gd name="T9" fmla="*/ 1958 h 3185"/>
                <a:gd name="T10" fmla="*/ 975 w 3338"/>
                <a:gd name="T11" fmla="*/ 2000 h 3185"/>
                <a:gd name="T12" fmla="*/ 823 w 3338"/>
                <a:gd name="T13" fmla="*/ 2923 h 3185"/>
                <a:gd name="T14" fmla="*/ 1651 w 3338"/>
                <a:gd name="T15" fmla="*/ 2487 h 3185"/>
                <a:gd name="T16" fmla="*/ 1695 w 3338"/>
                <a:gd name="T17" fmla="*/ 2487 h 3185"/>
                <a:gd name="T18" fmla="*/ 2525 w 3338"/>
                <a:gd name="T19" fmla="*/ 2918 h 3185"/>
                <a:gd name="T20" fmla="*/ 2367 w 3338"/>
                <a:gd name="T21" fmla="*/ 2001 h 3185"/>
                <a:gd name="T22" fmla="*/ 2374 w 3338"/>
                <a:gd name="T23" fmla="*/ 1966 h 3185"/>
                <a:gd name="T24" fmla="*/ 2395 w 3338"/>
                <a:gd name="T25" fmla="*/ 1937 h 3185"/>
                <a:gd name="T26" fmla="*/ 2144 w 3338"/>
                <a:gd name="T27" fmla="*/ 1169 h 3185"/>
                <a:gd name="T28" fmla="*/ 2102 w 3338"/>
                <a:gd name="T29" fmla="*/ 1152 h 3185"/>
                <a:gd name="T30" fmla="*/ 2074 w 3338"/>
                <a:gd name="T31" fmla="*/ 1119 h 3185"/>
                <a:gd name="T32" fmla="*/ 1666 w 3338"/>
                <a:gd name="T33" fmla="*/ 0 h 3185"/>
                <a:gd name="T34" fmla="*/ 1705 w 3338"/>
                <a:gd name="T35" fmla="*/ 9 h 3185"/>
                <a:gd name="T36" fmla="*/ 1738 w 3338"/>
                <a:gd name="T37" fmla="*/ 33 h 3185"/>
                <a:gd name="T38" fmla="*/ 2218 w 3338"/>
                <a:gd name="T39" fmla="*/ 992 h 3185"/>
                <a:gd name="T40" fmla="*/ 3279 w 3338"/>
                <a:gd name="T41" fmla="*/ 1146 h 3185"/>
                <a:gd name="T42" fmla="*/ 3313 w 3338"/>
                <a:gd name="T43" fmla="*/ 1168 h 3185"/>
                <a:gd name="T44" fmla="*/ 3334 w 3338"/>
                <a:gd name="T45" fmla="*/ 1204 h 3185"/>
                <a:gd name="T46" fmla="*/ 3337 w 3338"/>
                <a:gd name="T47" fmla="*/ 1244 h 3185"/>
                <a:gd name="T48" fmla="*/ 3323 w 3338"/>
                <a:gd name="T49" fmla="*/ 1283 h 3185"/>
                <a:gd name="T50" fmla="*/ 2558 w 3338"/>
                <a:gd name="T51" fmla="*/ 2035 h 3185"/>
                <a:gd name="T52" fmla="*/ 2740 w 3338"/>
                <a:gd name="T53" fmla="*/ 3076 h 3185"/>
                <a:gd name="T54" fmla="*/ 2739 w 3338"/>
                <a:gd name="T55" fmla="*/ 3107 h 3185"/>
                <a:gd name="T56" fmla="*/ 2721 w 3338"/>
                <a:gd name="T57" fmla="*/ 3143 h 3185"/>
                <a:gd name="T58" fmla="*/ 2689 w 3338"/>
                <a:gd name="T59" fmla="*/ 3169 h 3185"/>
                <a:gd name="T60" fmla="*/ 2649 w 3338"/>
                <a:gd name="T61" fmla="*/ 3179 h 3185"/>
                <a:gd name="T62" fmla="*/ 2606 w 3338"/>
                <a:gd name="T63" fmla="*/ 3169 h 3185"/>
                <a:gd name="T64" fmla="*/ 744 w 3338"/>
                <a:gd name="T65" fmla="*/ 3174 h 3185"/>
                <a:gd name="T66" fmla="*/ 700 w 3338"/>
                <a:gd name="T67" fmla="*/ 3185 h 3185"/>
                <a:gd name="T68" fmla="*/ 663 w 3338"/>
                <a:gd name="T69" fmla="*/ 3177 h 3185"/>
                <a:gd name="T70" fmla="*/ 631 w 3338"/>
                <a:gd name="T71" fmla="*/ 3153 h 3185"/>
                <a:gd name="T72" fmla="*/ 611 w 3338"/>
                <a:gd name="T73" fmla="*/ 3117 h 3185"/>
                <a:gd name="T74" fmla="*/ 609 w 3338"/>
                <a:gd name="T75" fmla="*/ 3077 h 3185"/>
                <a:gd name="T76" fmla="*/ 28 w 3338"/>
                <a:gd name="T77" fmla="*/ 1308 h 3185"/>
                <a:gd name="T78" fmla="*/ 6 w 3338"/>
                <a:gd name="T79" fmla="*/ 1274 h 3185"/>
                <a:gd name="T80" fmla="*/ 0 w 3338"/>
                <a:gd name="T81" fmla="*/ 1234 h 3185"/>
                <a:gd name="T82" fmla="*/ 13 w 3338"/>
                <a:gd name="T83" fmla="*/ 1195 h 3185"/>
                <a:gd name="T84" fmla="*/ 40 w 3338"/>
                <a:gd name="T85" fmla="*/ 1165 h 3185"/>
                <a:gd name="T86" fmla="*/ 79 w 3338"/>
                <a:gd name="T87" fmla="*/ 1151 h 3185"/>
                <a:gd name="T88" fmla="*/ 1583 w 3338"/>
                <a:gd name="T89" fmla="*/ 52 h 3185"/>
                <a:gd name="T90" fmla="*/ 1609 w 3338"/>
                <a:gd name="T91" fmla="*/ 19 h 3185"/>
                <a:gd name="T92" fmla="*/ 1646 w 3338"/>
                <a:gd name="T93" fmla="*/ 2 h 3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38" h="3185">
                  <a:moveTo>
                    <a:pt x="1667" y="301"/>
                  </a:moveTo>
                  <a:lnTo>
                    <a:pt x="1265" y="1121"/>
                  </a:lnTo>
                  <a:lnTo>
                    <a:pt x="1256" y="1136"/>
                  </a:lnTo>
                  <a:lnTo>
                    <a:pt x="1244" y="1149"/>
                  </a:lnTo>
                  <a:lnTo>
                    <a:pt x="1230" y="1159"/>
                  </a:lnTo>
                  <a:lnTo>
                    <a:pt x="1214" y="1167"/>
                  </a:lnTo>
                  <a:lnTo>
                    <a:pt x="1196" y="1171"/>
                  </a:lnTo>
                  <a:lnTo>
                    <a:pt x="293" y="1306"/>
                  </a:lnTo>
                  <a:lnTo>
                    <a:pt x="947" y="1941"/>
                  </a:lnTo>
                  <a:lnTo>
                    <a:pt x="962" y="1958"/>
                  </a:lnTo>
                  <a:lnTo>
                    <a:pt x="971" y="1978"/>
                  </a:lnTo>
                  <a:lnTo>
                    <a:pt x="975" y="2000"/>
                  </a:lnTo>
                  <a:lnTo>
                    <a:pt x="974" y="2022"/>
                  </a:lnTo>
                  <a:lnTo>
                    <a:pt x="823" y="2923"/>
                  </a:lnTo>
                  <a:lnTo>
                    <a:pt x="1630" y="2495"/>
                  </a:lnTo>
                  <a:lnTo>
                    <a:pt x="1651" y="2487"/>
                  </a:lnTo>
                  <a:lnTo>
                    <a:pt x="1673" y="2485"/>
                  </a:lnTo>
                  <a:lnTo>
                    <a:pt x="1695" y="2487"/>
                  </a:lnTo>
                  <a:lnTo>
                    <a:pt x="1716" y="2495"/>
                  </a:lnTo>
                  <a:lnTo>
                    <a:pt x="2525" y="2918"/>
                  </a:lnTo>
                  <a:lnTo>
                    <a:pt x="2368" y="2019"/>
                  </a:lnTo>
                  <a:lnTo>
                    <a:pt x="2367" y="2001"/>
                  </a:lnTo>
                  <a:lnTo>
                    <a:pt x="2369" y="1983"/>
                  </a:lnTo>
                  <a:lnTo>
                    <a:pt x="2374" y="1966"/>
                  </a:lnTo>
                  <a:lnTo>
                    <a:pt x="2384" y="1950"/>
                  </a:lnTo>
                  <a:lnTo>
                    <a:pt x="2395" y="1937"/>
                  </a:lnTo>
                  <a:lnTo>
                    <a:pt x="3047" y="1298"/>
                  </a:lnTo>
                  <a:lnTo>
                    <a:pt x="2144" y="1169"/>
                  </a:lnTo>
                  <a:lnTo>
                    <a:pt x="2121" y="1163"/>
                  </a:lnTo>
                  <a:lnTo>
                    <a:pt x="2102" y="1152"/>
                  </a:lnTo>
                  <a:lnTo>
                    <a:pt x="2086" y="1137"/>
                  </a:lnTo>
                  <a:lnTo>
                    <a:pt x="2074" y="1119"/>
                  </a:lnTo>
                  <a:lnTo>
                    <a:pt x="1667" y="301"/>
                  </a:lnTo>
                  <a:close/>
                  <a:moveTo>
                    <a:pt x="1666" y="0"/>
                  </a:moveTo>
                  <a:lnTo>
                    <a:pt x="1686" y="2"/>
                  </a:lnTo>
                  <a:lnTo>
                    <a:pt x="1705" y="9"/>
                  </a:lnTo>
                  <a:lnTo>
                    <a:pt x="1723" y="19"/>
                  </a:lnTo>
                  <a:lnTo>
                    <a:pt x="1738" y="33"/>
                  </a:lnTo>
                  <a:lnTo>
                    <a:pt x="1749" y="52"/>
                  </a:lnTo>
                  <a:lnTo>
                    <a:pt x="2218" y="992"/>
                  </a:lnTo>
                  <a:lnTo>
                    <a:pt x="3259" y="1141"/>
                  </a:lnTo>
                  <a:lnTo>
                    <a:pt x="3279" y="1146"/>
                  </a:lnTo>
                  <a:lnTo>
                    <a:pt x="3297" y="1155"/>
                  </a:lnTo>
                  <a:lnTo>
                    <a:pt x="3313" y="1168"/>
                  </a:lnTo>
                  <a:lnTo>
                    <a:pt x="3325" y="1184"/>
                  </a:lnTo>
                  <a:lnTo>
                    <a:pt x="3334" y="1204"/>
                  </a:lnTo>
                  <a:lnTo>
                    <a:pt x="3338" y="1224"/>
                  </a:lnTo>
                  <a:lnTo>
                    <a:pt x="3337" y="1244"/>
                  </a:lnTo>
                  <a:lnTo>
                    <a:pt x="3332" y="1264"/>
                  </a:lnTo>
                  <a:lnTo>
                    <a:pt x="3323" y="1283"/>
                  </a:lnTo>
                  <a:lnTo>
                    <a:pt x="3309" y="1299"/>
                  </a:lnTo>
                  <a:lnTo>
                    <a:pt x="2558" y="2035"/>
                  </a:lnTo>
                  <a:lnTo>
                    <a:pt x="2738" y="3065"/>
                  </a:lnTo>
                  <a:lnTo>
                    <a:pt x="2740" y="3076"/>
                  </a:lnTo>
                  <a:lnTo>
                    <a:pt x="2741" y="3086"/>
                  </a:lnTo>
                  <a:lnTo>
                    <a:pt x="2739" y="3107"/>
                  </a:lnTo>
                  <a:lnTo>
                    <a:pt x="2732" y="3126"/>
                  </a:lnTo>
                  <a:lnTo>
                    <a:pt x="2721" y="3143"/>
                  </a:lnTo>
                  <a:lnTo>
                    <a:pt x="2706" y="3159"/>
                  </a:lnTo>
                  <a:lnTo>
                    <a:pt x="2689" y="3169"/>
                  </a:lnTo>
                  <a:lnTo>
                    <a:pt x="2670" y="3176"/>
                  </a:lnTo>
                  <a:lnTo>
                    <a:pt x="2649" y="3179"/>
                  </a:lnTo>
                  <a:lnTo>
                    <a:pt x="2626" y="3176"/>
                  </a:lnTo>
                  <a:lnTo>
                    <a:pt x="2606" y="3169"/>
                  </a:lnTo>
                  <a:lnTo>
                    <a:pt x="1673" y="2681"/>
                  </a:lnTo>
                  <a:lnTo>
                    <a:pt x="744" y="3174"/>
                  </a:lnTo>
                  <a:lnTo>
                    <a:pt x="723" y="3182"/>
                  </a:lnTo>
                  <a:lnTo>
                    <a:pt x="700" y="3185"/>
                  </a:lnTo>
                  <a:lnTo>
                    <a:pt x="681" y="3183"/>
                  </a:lnTo>
                  <a:lnTo>
                    <a:pt x="663" y="3177"/>
                  </a:lnTo>
                  <a:lnTo>
                    <a:pt x="647" y="3167"/>
                  </a:lnTo>
                  <a:lnTo>
                    <a:pt x="631" y="3153"/>
                  </a:lnTo>
                  <a:lnTo>
                    <a:pt x="619" y="3136"/>
                  </a:lnTo>
                  <a:lnTo>
                    <a:pt x="611" y="3117"/>
                  </a:lnTo>
                  <a:lnTo>
                    <a:pt x="608" y="3097"/>
                  </a:lnTo>
                  <a:lnTo>
                    <a:pt x="609" y="3077"/>
                  </a:lnTo>
                  <a:lnTo>
                    <a:pt x="784" y="2040"/>
                  </a:lnTo>
                  <a:lnTo>
                    <a:pt x="28" y="1308"/>
                  </a:lnTo>
                  <a:lnTo>
                    <a:pt x="15" y="1293"/>
                  </a:lnTo>
                  <a:lnTo>
                    <a:pt x="6" y="1274"/>
                  </a:lnTo>
                  <a:lnTo>
                    <a:pt x="1" y="1254"/>
                  </a:lnTo>
                  <a:lnTo>
                    <a:pt x="0" y="1234"/>
                  </a:lnTo>
                  <a:lnTo>
                    <a:pt x="4" y="1214"/>
                  </a:lnTo>
                  <a:lnTo>
                    <a:pt x="13" y="1195"/>
                  </a:lnTo>
                  <a:lnTo>
                    <a:pt x="25" y="1178"/>
                  </a:lnTo>
                  <a:lnTo>
                    <a:pt x="40" y="1165"/>
                  </a:lnTo>
                  <a:lnTo>
                    <a:pt x="59" y="1156"/>
                  </a:lnTo>
                  <a:lnTo>
                    <a:pt x="79" y="1151"/>
                  </a:lnTo>
                  <a:lnTo>
                    <a:pt x="1120" y="996"/>
                  </a:lnTo>
                  <a:lnTo>
                    <a:pt x="1583" y="52"/>
                  </a:lnTo>
                  <a:lnTo>
                    <a:pt x="1594" y="34"/>
                  </a:lnTo>
                  <a:lnTo>
                    <a:pt x="1609" y="19"/>
                  </a:lnTo>
                  <a:lnTo>
                    <a:pt x="1626" y="9"/>
                  </a:lnTo>
                  <a:lnTo>
                    <a:pt x="1646" y="2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B5688F2-57F1-4B43-97EA-8CF5917EF440}"/>
                </a:ext>
              </a:extLst>
            </p:cNvPr>
            <p:cNvSpPr txBox="1"/>
            <p:nvPr/>
          </p:nvSpPr>
          <p:spPr>
            <a:xfrm>
              <a:off x="2577748" y="1228724"/>
              <a:ext cx="2195281" cy="307777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https://www.google.com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AAC0BFE-A868-47B8-9614-84F136F0E356}"/>
              </a:ext>
            </a:extLst>
          </p:cNvPr>
          <p:cNvGrpSpPr/>
          <p:nvPr/>
        </p:nvGrpSpPr>
        <p:grpSpPr>
          <a:xfrm>
            <a:off x="0" y="6341226"/>
            <a:ext cx="12191998" cy="516774"/>
            <a:chOff x="0" y="6341226"/>
            <a:chExt cx="12191998" cy="51677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6831DD5-BEC4-41CE-82F1-88C93A74B668}"/>
                </a:ext>
              </a:extLst>
            </p:cNvPr>
            <p:cNvGrpSpPr/>
            <p:nvPr/>
          </p:nvGrpSpPr>
          <p:grpSpPr>
            <a:xfrm>
              <a:off x="0" y="6341226"/>
              <a:ext cx="12191998" cy="516774"/>
              <a:chOff x="0" y="6341226"/>
              <a:chExt cx="12191998" cy="516774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BD1E17C1-5352-4EED-937E-219103B14DCA}"/>
                  </a:ext>
                </a:extLst>
              </p:cNvPr>
              <p:cNvGrpSpPr/>
              <p:nvPr/>
            </p:nvGrpSpPr>
            <p:grpSpPr>
              <a:xfrm>
                <a:off x="0" y="6341226"/>
                <a:ext cx="12191998" cy="516774"/>
                <a:chOff x="0" y="6341226"/>
                <a:chExt cx="12191998" cy="516774"/>
              </a:xfrm>
            </p:grpSpPr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EF23782C-6141-409C-B0E4-8ECD3215F223}"/>
                    </a:ext>
                  </a:extLst>
                </p:cNvPr>
                <p:cNvGrpSpPr/>
                <p:nvPr/>
              </p:nvGrpSpPr>
              <p:grpSpPr>
                <a:xfrm>
                  <a:off x="0" y="6341226"/>
                  <a:ext cx="12191998" cy="516774"/>
                  <a:chOff x="0" y="6341226"/>
                  <a:chExt cx="12191998" cy="516774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7" name="직사각형 36">
                    <a:extLst>
                      <a:ext uri="{FF2B5EF4-FFF2-40B4-BE49-F238E27FC236}">
                        <a16:creationId xmlns:a16="http://schemas.microsoft.com/office/drawing/2014/main" id="{D2820ABF-A775-439B-9A4C-7C2476E765F1}"/>
                      </a:ext>
                    </a:extLst>
                  </p:cNvPr>
                  <p:cNvSpPr/>
                  <p:nvPr/>
                </p:nvSpPr>
                <p:spPr>
                  <a:xfrm>
                    <a:off x="0" y="6341226"/>
                    <a:ext cx="516774" cy="516774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Freeform 6">
                    <a:extLst>
                      <a:ext uri="{FF2B5EF4-FFF2-40B4-BE49-F238E27FC236}">
                        <a16:creationId xmlns:a16="http://schemas.microsoft.com/office/drawing/2014/main" id="{3DA4D92D-EA08-4502-AF05-D8D1520FE95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05705" y="6466842"/>
                    <a:ext cx="265545" cy="265543"/>
                  </a:xfrm>
                  <a:custGeom>
                    <a:avLst/>
                    <a:gdLst>
                      <a:gd name="T0" fmla="*/ 2867 w 6144"/>
                      <a:gd name="T1" fmla="*/ 3277 h 6144"/>
                      <a:gd name="T2" fmla="*/ 6144 w 6144"/>
                      <a:gd name="T3" fmla="*/ 3277 h 6144"/>
                      <a:gd name="T4" fmla="*/ 6144 w 6144"/>
                      <a:gd name="T5" fmla="*/ 6144 h 6144"/>
                      <a:gd name="T6" fmla="*/ 2867 w 6144"/>
                      <a:gd name="T7" fmla="*/ 5682 h 6144"/>
                      <a:gd name="T8" fmla="*/ 2867 w 6144"/>
                      <a:gd name="T9" fmla="*/ 3277 h 6144"/>
                      <a:gd name="T10" fmla="*/ 2 w 6144"/>
                      <a:gd name="T11" fmla="*/ 3277 h 6144"/>
                      <a:gd name="T12" fmla="*/ 2458 w 6144"/>
                      <a:gd name="T13" fmla="*/ 3277 h 6144"/>
                      <a:gd name="T14" fmla="*/ 2458 w 6144"/>
                      <a:gd name="T15" fmla="*/ 5630 h 6144"/>
                      <a:gd name="T16" fmla="*/ 2 w 6144"/>
                      <a:gd name="T17" fmla="*/ 5295 h 6144"/>
                      <a:gd name="T18" fmla="*/ 2 w 6144"/>
                      <a:gd name="T19" fmla="*/ 3277 h 6144"/>
                      <a:gd name="T20" fmla="*/ 2458 w 6144"/>
                      <a:gd name="T21" fmla="*/ 536 h 6144"/>
                      <a:gd name="T22" fmla="*/ 2458 w 6144"/>
                      <a:gd name="T23" fmla="*/ 2867 h 6144"/>
                      <a:gd name="T24" fmla="*/ 2 w 6144"/>
                      <a:gd name="T25" fmla="*/ 2867 h 6144"/>
                      <a:gd name="T26" fmla="*/ 0 w 6144"/>
                      <a:gd name="T27" fmla="*/ 869 h 6144"/>
                      <a:gd name="T28" fmla="*/ 2458 w 6144"/>
                      <a:gd name="T29" fmla="*/ 536 h 6144"/>
                      <a:gd name="T30" fmla="*/ 6144 w 6144"/>
                      <a:gd name="T31" fmla="*/ 0 h 6144"/>
                      <a:gd name="T32" fmla="*/ 6144 w 6144"/>
                      <a:gd name="T33" fmla="*/ 2867 h 6144"/>
                      <a:gd name="T34" fmla="*/ 2867 w 6144"/>
                      <a:gd name="T35" fmla="*/ 2867 h 6144"/>
                      <a:gd name="T36" fmla="*/ 2867 w 6144"/>
                      <a:gd name="T37" fmla="*/ 477 h 6144"/>
                      <a:gd name="T38" fmla="*/ 6144 w 6144"/>
                      <a:gd name="T39" fmla="*/ 0 h 6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6144" h="6144">
                        <a:moveTo>
                          <a:pt x="2867" y="3277"/>
                        </a:moveTo>
                        <a:lnTo>
                          <a:pt x="6144" y="3277"/>
                        </a:lnTo>
                        <a:lnTo>
                          <a:pt x="6144" y="6144"/>
                        </a:lnTo>
                        <a:lnTo>
                          <a:pt x="2867" y="5682"/>
                        </a:lnTo>
                        <a:lnTo>
                          <a:pt x="2867" y="3277"/>
                        </a:lnTo>
                        <a:close/>
                        <a:moveTo>
                          <a:pt x="2" y="3277"/>
                        </a:moveTo>
                        <a:lnTo>
                          <a:pt x="2458" y="3277"/>
                        </a:lnTo>
                        <a:lnTo>
                          <a:pt x="2458" y="5630"/>
                        </a:lnTo>
                        <a:lnTo>
                          <a:pt x="2" y="5295"/>
                        </a:lnTo>
                        <a:lnTo>
                          <a:pt x="2" y="3277"/>
                        </a:lnTo>
                        <a:close/>
                        <a:moveTo>
                          <a:pt x="2458" y="536"/>
                        </a:moveTo>
                        <a:lnTo>
                          <a:pt x="2458" y="2867"/>
                        </a:lnTo>
                        <a:lnTo>
                          <a:pt x="2" y="2867"/>
                        </a:lnTo>
                        <a:lnTo>
                          <a:pt x="0" y="869"/>
                        </a:lnTo>
                        <a:lnTo>
                          <a:pt x="2458" y="536"/>
                        </a:lnTo>
                        <a:close/>
                        <a:moveTo>
                          <a:pt x="6144" y="0"/>
                        </a:moveTo>
                        <a:lnTo>
                          <a:pt x="6144" y="2867"/>
                        </a:lnTo>
                        <a:lnTo>
                          <a:pt x="2867" y="2867"/>
                        </a:lnTo>
                        <a:lnTo>
                          <a:pt x="2867" y="477"/>
                        </a:lnTo>
                        <a:lnTo>
                          <a:pt x="6144" y="0"/>
                        </a:lnTo>
                        <a:close/>
                      </a:path>
                    </a:pathLst>
                  </a:custGeom>
                  <a:solidFill>
                    <a:srgbClr val="0078D7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9" name="직사각형 38">
                    <a:extLst>
                      <a:ext uri="{FF2B5EF4-FFF2-40B4-BE49-F238E27FC236}">
                        <a16:creationId xmlns:a16="http://schemas.microsoft.com/office/drawing/2014/main" id="{5446B3BB-6AE4-451A-A66A-D5B53757C6FB}"/>
                      </a:ext>
                    </a:extLst>
                  </p:cNvPr>
                  <p:cNvSpPr/>
                  <p:nvPr/>
                </p:nvSpPr>
                <p:spPr>
                  <a:xfrm>
                    <a:off x="516774" y="6341226"/>
                    <a:ext cx="3605646" cy="51677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직사각형 39">
                    <a:extLst>
                      <a:ext uri="{FF2B5EF4-FFF2-40B4-BE49-F238E27FC236}">
                        <a16:creationId xmlns:a16="http://schemas.microsoft.com/office/drawing/2014/main" id="{90E63B62-443B-47F6-BF45-051E3D61631A}"/>
                      </a:ext>
                    </a:extLst>
                  </p:cNvPr>
                  <p:cNvSpPr/>
                  <p:nvPr/>
                </p:nvSpPr>
                <p:spPr>
                  <a:xfrm>
                    <a:off x="4122419" y="6341226"/>
                    <a:ext cx="8069579" cy="516774"/>
                  </a:xfrm>
                  <a:prstGeom prst="rect">
                    <a:avLst/>
                  </a:prstGeom>
                  <a:solidFill>
                    <a:srgbClr val="2424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F71C68C-5D96-4EC6-BF27-FF96BAC41999}"/>
                    </a:ext>
                  </a:extLst>
                </p:cNvPr>
                <p:cNvSpPr txBox="1"/>
                <p:nvPr/>
              </p:nvSpPr>
              <p:spPr>
                <a:xfrm>
                  <a:off x="626358" y="6445724"/>
                  <a:ext cx="1142750" cy="307777"/>
                </a:xfrm>
                <a:prstGeom prst="rect">
                  <a:avLst/>
                </a:prstGeom>
                <a:noFill/>
                <a:scene3d>
                  <a:camera prst="obliqueTopRigh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spc="-15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나눔스퀘어OTF" panose="020B0600000101010101" pitchFamily="34" charset="-127"/>
                      <a:ea typeface="나눔스퀘어OTF" panose="020B0600000101010101" pitchFamily="34" charset="-127"/>
                    </a:rPr>
                    <a:t>Windows </a:t>
                  </a:r>
                  <a:r>
                    <a:rPr lang="ko-KR" altLang="en-US" sz="1400" spc="-15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나눔스퀘어OTF" panose="020B0600000101010101" pitchFamily="34" charset="-127"/>
                      <a:ea typeface="나눔스퀘어OTF" panose="020B0600000101010101" pitchFamily="34" charset="-127"/>
                    </a:rPr>
                    <a:t>검색</a:t>
                  </a: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B2397A-EEF1-404C-95A4-5AAD6D6C38DA}"/>
                  </a:ext>
                </a:extLst>
              </p:cNvPr>
              <p:cNvSpPr txBox="1"/>
              <p:nvPr/>
            </p:nvSpPr>
            <p:spPr>
              <a:xfrm>
                <a:off x="11247897" y="6368779"/>
                <a:ext cx="922048" cy="461665"/>
              </a:xfrm>
              <a:prstGeom prst="rect">
                <a:avLst/>
              </a:prstGeom>
              <a:noFill/>
              <a:scene3d>
                <a:camera prst="obliqueTop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1200" spc="-150" dirty="0">
                    <a:solidFill>
                      <a:schemeClr val="bg1">
                        <a:lumMod val="95000"/>
                      </a:schemeClr>
                    </a:solidFill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오후 </a:t>
                </a:r>
                <a:r>
                  <a:rPr lang="en-US" altLang="ko-KR" sz="1200" spc="-150" dirty="0">
                    <a:solidFill>
                      <a:schemeClr val="bg1">
                        <a:lumMod val="95000"/>
                      </a:schemeClr>
                    </a:solidFill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14 : 00</a:t>
                </a:r>
              </a:p>
              <a:p>
                <a:pPr algn="r"/>
                <a:r>
                  <a:rPr lang="en-US" altLang="ko-KR" sz="1200" spc="-150" dirty="0">
                    <a:solidFill>
                      <a:schemeClr val="bg1">
                        <a:lumMod val="95000"/>
                      </a:schemeClr>
                    </a:solidFill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2022– 08 - 19</a:t>
                </a:r>
                <a:endParaRPr lang="ko-KR" altLang="en-US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2433A59-E416-4723-80ED-4513DE555ED3}"/>
                </a:ext>
              </a:extLst>
            </p:cNvPr>
            <p:cNvSpPr txBox="1"/>
            <p:nvPr/>
          </p:nvSpPr>
          <p:spPr>
            <a:xfrm>
              <a:off x="4294166" y="6414946"/>
              <a:ext cx="746166" cy="36933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chemeClr val="bg1">
                      <a:lumMod val="95000"/>
                    </a:schemeClr>
                  </a:solidFill>
                  <a:latin typeface="나눔스퀘어OTF ExtraBold" panose="020B0600000101010101" pitchFamily="34" charset="-127"/>
                  <a:ea typeface="나눔스퀘어 Light" panose="020B0600000101010101"/>
                </a:rPr>
                <a:t>Part 1</a:t>
              </a:r>
              <a:endParaRPr lang="ko-KR" altLang="en-US" spc="-150" dirty="0">
                <a:solidFill>
                  <a:schemeClr val="bg1">
                    <a:lumMod val="95000"/>
                  </a:schemeClr>
                </a:solidFill>
                <a:latin typeface="나눔스퀘어OTF ExtraBold" panose="020B0600000101010101" pitchFamily="34" charset="-127"/>
                <a:ea typeface="나눔스퀘어 Light" panose="020B0600000101010101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609396-23B6-40B5-BCE9-3D1F48BE5E69}"/>
                </a:ext>
              </a:extLst>
            </p:cNvPr>
            <p:cNvSpPr txBox="1"/>
            <p:nvPr/>
          </p:nvSpPr>
          <p:spPr>
            <a:xfrm>
              <a:off x="5383826" y="6414946"/>
              <a:ext cx="746166" cy="36933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chemeClr val="bg1">
                      <a:lumMod val="95000"/>
                    </a:schemeClr>
                  </a:solidFill>
                  <a:latin typeface="나눔스퀘어OTF ExtraBold" panose="020B0600000101010101" pitchFamily="34" charset="-127"/>
                  <a:ea typeface="나눔스퀘어 Light" panose="020B0600000101010101"/>
                </a:rPr>
                <a:t>Part 2</a:t>
              </a:r>
              <a:endParaRPr lang="ko-KR" altLang="en-US" spc="-150" dirty="0">
                <a:solidFill>
                  <a:schemeClr val="bg1">
                    <a:lumMod val="95000"/>
                  </a:schemeClr>
                </a:solidFill>
                <a:latin typeface="나눔스퀘어OTF ExtraBold" panose="020B0600000101010101" pitchFamily="34" charset="-127"/>
                <a:ea typeface="나눔스퀘어 Light" panose="020B0600000101010101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66A258-C06B-4ACF-AD17-021013AA1216}"/>
                </a:ext>
              </a:extLst>
            </p:cNvPr>
            <p:cNvSpPr txBox="1"/>
            <p:nvPr/>
          </p:nvSpPr>
          <p:spPr>
            <a:xfrm>
              <a:off x="6465870" y="6414946"/>
              <a:ext cx="746166" cy="36933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chemeClr val="bg1">
                      <a:lumMod val="95000"/>
                    </a:schemeClr>
                  </a:solidFill>
                  <a:latin typeface="나눔스퀘어OTF ExtraBold" panose="020B0600000101010101" pitchFamily="34" charset="-127"/>
                  <a:ea typeface="나눔스퀘어 Light" panose="020B0600000101010101"/>
                </a:rPr>
                <a:t>Part 3</a:t>
              </a:r>
              <a:endParaRPr lang="ko-KR" altLang="en-US" spc="-150" dirty="0">
                <a:solidFill>
                  <a:schemeClr val="bg1">
                    <a:lumMod val="95000"/>
                  </a:schemeClr>
                </a:solidFill>
                <a:latin typeface="나눔스퀘어OTF ExtraBold" panose="020B0600000101010101" pitchFamily="34" charset="-127"/>
                <a:ea typeface="나눔스퀘어 Light" panose="020B0600000101010101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6E418E-A7D3-46BA-9515-9E446563F4BB}"/>
                </a:ext>
              </a:extLst>
            </p:cNvPr>
            <p:cNvSpPr txBox="1"/>
            <p:nvPr/>
          </p:nvSpPr>
          <p:spPr>
            <a:xfrm>
              <a:off x="7555712" y="6414946"/>
              <a:ext cx="746166" cy="36933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chemeClr val="bg1">
                      <a:lumMod val="95000"/>
                    </a:schemeClr>
                  </a:solidFill>
                  <a:latin typeface="나눔스퀘어OTF ExtraBold" panose="020B0600000101010101" pitchFamily="34" charset="-127"/>
                  <a:ea typeface="나눔스퀘어 Light" panose="020B0600000101010101"/>
                </a:rPr>
                <a:t>Part 4</a:t>
              </a:r>
              <a:endParaRPr lang="ko-KR" altLang="en-US" spc="-150" dirty="0">
                <a:solidFill>
                  <a:schemeClr val="bg1">
                    <a:lumMod val="95000"/>
                  </a:schemeClr>
                </a:solidFill>
                <a:latin typeface="나눔스퀘어OTF ExtraBold" panose="020B0600000101010101" pitchFamily="34" charset="-127"/>
                <a:ea typeface="나눔스퀘어 Light" panose="020B0600000101010101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AC76EE8-6D29-4F92-9E3B-E392152E55BB}"/>
                </a:ext>
              </a:extLst>
            </p:cNvPr>
            <p:cNvSpPr/>
            <p:nvPr/>
          </p:nvSpPr>
          <p:spPr>
            <a:xfrm>
              <a:off x="4155598" y="6773526"/>
              <a:ext cx="1089662" cy="8089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2744528-0B4C-4167-BE24-9C7E48429310}"/>
                </a:ext>
              </a:extLst>
            </p:cNvPr>
            <p:cNvSpPr/>
            <p:nvPr/>
          </p:nvSpPr>
          <p:spPr>
            <a:xfrm>
              <a:off x="5237642" y="6773526"/>
              <a:ext cx="1089662" cy="808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C22B077-5A4D-4A53-B007-8F6C8D0D1BC1}"/>
                </a:ext>
              </a:extLst>
            </p:cNvPr>
            <p:cNvSpPr/>
            <p:nvPr/>
          </p:nvSpPr>
          <p:spPr>
            <a:xfrm>
              <a:off x="6327484" y="6773526"/>
              <a:ext cx="1089662" cy="808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B96E55C-4E00-4608-8B45-4689FAC7A020}"/>
              </a:ext>
            </a:extLst>
          </p:cNvPr>
          <p:cNvSpPr txBox="1"/>
          <p:nvPr/>
        </p:nvSpPr>
        <p:spPr>
          <a:xfrm>
            <a:off x="2478364" y="2951864"/>
            <a:ext cx="2435282" cy="523220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ExtraBold" panose="020B0600000101010101" pitchFamily="34" charset="-127"/>
                <a:ea typeface="나눔스퀘어 Light" panose="020B0600000101010101"/>
              </a:rPr>
              <a:t>  </a:t>
            </a:r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ExtraBold" panose="020B0600000101010101" pitchFamily="34" charset="-127"/>
                <a:ea typeface="나눔스퀘어 Light" panose="020B0600000101010101"/>
              </a:rPr>
              <a:t>프로젝트 소개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CA0A509-4D35-4842-8111-496BC6093C0E}"/>
              </a:ext>
            </a:extLst>
          </p:cNvPr>
          <p:cNvCxnSpPr>
            <a:cxnSpLocks/>
          </p:cNvCxnSpPr>
          <p:nvPr/>
        </p:nvCxnSpPr>
        <p:spPr>
          <a:xfrm>
            <a:off x="2478524" y="3084068"/>
            <a:ext cx="0" cy="258811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F43AFB-8625-ABEB-1097-AFA0E3629ADE}"/>
              </a:ext>
            </a:extLst>
          </p:cNvPr>
          <p:cNvSpPr/>
          <p:nvPr/>
        </p:nvSpPr>
        <p:spPr>
          <a:xfrm>
            <a:off x="7419367" y="6772015"/>
            <a:ext cx="1089662" cy="808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4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65D07F02-C311-4B5C-991D-CCED81ABA5A5}"/>
              </a:ext>
            </a:extLst>
          </p:cNvPr>
          <p:cNvGrpSpPr/>
          <p:nvPr/>
        </p:nvGrpSpPr>
        <p:grpSpPr>
          <a:xfrm>
            <a:off x="0" y="6341226"/>
            <a:ext cx="12191998" cy="516774"/>
            <a:chOff x="0" y="6341226"/>
            <a:chExt cx="12191998" cy="516774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F325D829-52C7-45DA-98FD-158FCB585B01}"/>
                </a:ext>
              </a:extLst>
            </p:cNvPr>
            <p:cNvGrpSpPr/>
            <p:nvPr/>
          </p:nvGrpSpPr>
          <p:grpSpPr>
            <a:xfrm>
              <a:off x="0" y="6341226"/>
              <a:ext cx="12191998" cy="516774"/>
              <a:chOff x="0" y="6341226"/>
              <a:chExt cx="12191998" cy="51677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0A8DED45-84B6-4746-9163-8ABD1E26487B}"/>
                  </a:ext>
                </a:extLst>
              </p:cNvPr>
              <p:cNvSpPr/>
              <p:nvPr/>
            </p:nvSpPr>
            <p:spPr>
              <a:xfrm>
                <a:off x="0" y="6341226"/>
                <a:ext cx="516774" cy="516774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Freeform 6">
                <a:extLst>
                  <a:ext uri="{FF2B5EF4-FFF2-40B4-BE49-F238E27FC236}">
                    <a16:creationId xmlns:a16="http://schemas.microsoft.com/office/drawing/2014/main" id="{91CECFD1-7C7D-4C49-96CC-A2DDF8E883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705" y="6466842"/>
                <a:ext cx="265545" cy="265543"/>
              </a:xfrm>
              <a:custGeom>
                <a:avLst/>
                <a:gdLst>
                  <a:gd name="T0" fmla="*/ 2867 w 6144"/>
                  <a:gd name="T1" fmla="*/ 3277 h 6144"/>
                  <a:gd name="T2" fmla="*/ 6144 w 6144"/>
                  <a:gd name="T3" fmla="*/ 3277 h 6144"/>
                  <a:gd name="T4" fmla="*/ 6144 w 6144"/>
                  <a:gd name="T5" fmla="*/ 6144 h 6144"/>
                  <a:gd name="T6" fmla="*/ 2867 w 6144"/>
                  <a:gd name="T7" fmla="*/ 5682 h 6144"/>
                  <a:gd name="T8" fmla="*/ 2867 w 6144"/>
                  <a:gd name="T9" fmla="*/ 3277 h 6144"/>
                  <a:gd name="T10" fmla="*/ 2 w 6144"/>
                  <a:gd name="T11" fmla="*/ 3277 h 6144"/>
                  <a:gd name="T12" fmla="*/ 2458 w 6144"/>
                  <a:gd name="T13" fmla="*/ 3277 h 6144"/>
                  <a:gd name="T14" fmla="*/ 2458 w 6144"/>
                  <a:gd name="T15" fmla="*/ 5630 h 6144"/>
                  <a:gd name="T16" fmla="*/ 2 w 6144"/>
                  <a:gd name="T17" fmla="*/ 5295 h 6144"/>
                  <a:gd name="T18" fmla="*/ 2 w 6144"/>
                  <a:gd name="T19" fmla="*/ 3277 h 6144"/>
                  <a:gd name="T20" fmla="*/ 2458 w 6144"/>
                  <a:gd name="T21" fmla="*/ 536 h 6144"/>
                  <a:gd name="T22" fmla="*/ 2458 w 6144"/>
                  <a:gd name="T23" fmla="*/ 2867 h 6144"/>
                  <a:gd name="T24" fmla="*/ 2 w 6144"/>
                  <a:gd name="T25" fmla="*/ 2867 h 6144"/>
                  <a:gd name="T26" fmla="*/ 0 w 6144"/>
                  <a:gd name="T27" fmla="*/ 869 h 6144"/>
                  <a:gd name="T28" fmla="*/ 2458 w 6144"/>
                  <a:gd name="T29" fmla="*/ 536 h 6144"/>
                  <a:gd name="T30" fmla="*/ 6144 w 6144"/>
                  <a:gd name="T31" fmla="*/ 0 h 6144"/>
                  <a:gd name="T32" fmla="*/ 6144 w 6144"/>
                  <a:gd name="T33" fmla="*/ 2867 h 6144"/>
                  <a:gd name="T34" fmla="*/ 2867 w 6144"/>
                  <a:gd name="T35" fmla="*/ 2867 h 6144"/>
                  <a:gd name="T36" fmla="*/ 2867 w 6144"/>
                  <a:gd name="T37" fmla="*/ 477 h 6144"/>
                  <a:gd name="T38" fmla="*/ 6144 w 6144"/>
                  <a:gd name="T39" fmla="*/ 0 h 6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44" h="6144">
                    <a:moveTo>
                      <a:pt x="2867" y="3277"/>
                    </a:moveTo>
                    <a:lnTo>
                      <a:pt x="6144" y="3277"/>
                    </a:lnTo>
                    <a:lnTo>
                      <a:pt x="6144" y="6144"/>
                    </a:lnTo>
                    <a:lnTo>
                      <a:pt x="2867" y="5682"/>
                    </a:lnTo>
                    <a:lnTo>
                      <a:pt x="2867" y="3277"/>
                    </a:lnTo>
                    <a:close/>
                    <a:moveTo>
                      <a:pt x="2" y="3277"/>
                    </a:moveTo>
                    <a:lnTo>
                      <a:pt x="2458" y="3277"/>
                    </a:lnTo>
                    <a:lnTo>
                      <a:pt x="2458" y="5630"/>
                    </a:lnTo>
                    <a:lnTo>
                      <a:pt x="2" y="5295"/>
                    </a:lnTo>
                    <a:lnTo>
                      <a:pt x="2" y="3277"/>
                    </a:lnTo>
                    <a:close/>
                    <a:moveTo>
                      <a:pt x="2458" y="536"/>
                    </a:moveTo>
                    <a:lnTo>
                      <a:pt x="2458" y="2867"/>
                    </a:lnTo>
                    <a:lnTo>
                      <a:pt x="2" y="2867"/>
                    </a:lnTo>
                    <a:lnTo>
                      <a:pt x="0" y="869"/>
                    </a:lnTo>
                    <a:lnTo>
                      <a:pt x="2458" y="536"/>
                    </a:lnTo>
                    <a:close/>
                    <a:moveTo>
                      <a:pt x="6144" y="0"/>
                    </a:moveTo>
                    <a:lnTo>
                      <a:pt x="6144" y="2867"/>
                    </a:lnTo>
                    <a:lnTo>
                      <a:pt x="2867" y="2867"/>
                    </a:lnTo>
                    <a:lnTo>
                      <a:pt x="2867" y="477"/>
                    </a:lnTo>
                    <a:lnTo>
                      <a:pt x="6144" y="0"/>
                    </a:ln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863E236A-8AC9-4888-B922-D579BACAB694}"/>
                  </a:ext>
                </a:extLst>
              </p:cNvPr>
              <p:cNvSpPr/>
              <p:nvPr/>
            </p:nvSpPr>
            <p:spPr>
              <a:xfrm>
                <a:off x="516774" y="6341226"/>
                <a:ext cx="3605646" cy="516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0B40CFA3-472E-44CE-A289-1A72B4BFC041}"/>
                  </a:ext>
                </a:extLst>
              </p:cNvPr>
              <p:cNvSpPr/>
              <p:nvPr/>
            </p:nvSpPr>
            <p:spPr>
              <a:xfrm>
                <a:off x="4122419" y="6341226"/>
                <a:ext cx="8069579" cy="516774"/>
              </a:xfrm>
              <a:prstGeom prst="rect">
                <a:avLst/>
              </a:prstGeom>
              <a:solidFill>
                <a:srgbClr val="2424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7FB40E4-B8AB-4B19-8F59-C1A35860C3FA}"/>
                </a:ext>
              </a:extLst>
            </p:cNvPr>
            <p:cNvSpPr txBox="1"/>
            <p:nvPr/>
          </p:nvSpPr>
          <p:spPr>
            <a:xfrm>
              <a:off x="1101606" y="6445724"/>
              <a:ext cx="813043" cy="307777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주제 선정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CDCC721-A5DF-41DF-8C3E-DBA4D50B973C}"/>
                </a:ext>
              </a:extLst>
            </p:cNvPr>
            <p:cNvSpPr txBox="1"/>
            <p:nvPr/>
          </p:nvSpPr>
          <p:spPr>
            <a:xfrm>
              <a:off x="11247898" y="6368779"/>
              <a:ext cx="922047" cy="461665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오후 </a:t>
              </a:r>
              <a:r>
                <a:rPr lang="en-US" altLang="ko-KR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14: 01</a:t>
              </a:r>
            </a:p>
            <a:p>
              <a:pPr algn="r"/>
              <a:r>
                <a:rPr lang="en-US" altLang="ko-KR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2022 – 08- 19</a:t>
              </a:r>
              <a:endParaRPr lang="ko-KR" altLang="en-US" sz="1200" spc="-150" dirty="0">
                <a:solidFill>
                  <a:schemeClr val="bg1">
                    <a:lumMod val="9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A16B3FC-C868-89E6-4068-1574E35B9C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9"/>
          <a:stretch/>
        </p:blipFill>
        <p:spPr>
          <a:xfrm>
            <a:off x="1515064" y="1109444"/>
            <a:ext cx="9014669" cy="405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4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65D07F02-C311-4B5C-991D-CCED81ABA5A5}"/>
              </a:ext>
            </a:extLst>
          </p:cNvPr>
          <p:cNvGrpSpPr/>
          <p:nvPr/>
        </p:nvGrpSpPr>
        <p:grpSpPr>
          <a:xfrm>
            <a:off x="0" y="6341226"/>
            <a:ext cx="12191998" cy="516774"/>
            <a:chOff x="0" y="6341226"/>
            <a:chExt cx="12191998" cy="516774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F325D829-52C7-45DA-98FD-158FCB585B01}"/>
                </a:ext>
              </a:extLst>
            </p:cNvPr>
            <p:cNvGrpSpPr/>
            <p:nvPr/>
          </p:nvGrpSpPr>
          <p:grpSpPr>
            <a:xfrm>
              <a:off x="0" y="6341226"/>
              <a:ext cx="12191998" cy="516774"/>
              <a:chOff x="0" y="6341226"/>
              <a:chExt cx="12191998" cy="51677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0A8DED45-84B6-4746-9163-8ABD1E26487B}"/>
                  </a:ext>
                </a:extLst>
              </p:cNvPr>
              <p:cNvSpPr/>
              <p:nvPr/>
            </p:nvSpPr>
            <p:spPr>
              <a:xfrm>
                <a:off x="0" y="6341226"/>
                <a:ext cx="516774" cy="516774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Freeform 6">
                <a:extLst>
                  <a:ext uri="{FF2B5EF4-FFF2-40B4-BE49-F238E27FC236}">
                    <a16:creationId xmlns:a16="http://schemas.microsoft.com/office/drawing/2014/main" id="{91CECFD1-7C7D-4C49-96CC-A2DDF8E883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705" y="6466842"/>
                <a:ext cx="265545" cy="265543"/>
              </a:xfrm>
              <a:custGeom>
                <a:avLst/>
                <a:gdLst>
                  <a:gd name="T0" fmla="*/ 2867 w 6144"/>
                  <a:gd name="T1" fmla="*/ 3277 h 6144"/>
                  <a:gd name="T2" fmla="*/ 6144 w 6144"/>
                  <a:gd name="T3" fmla="*/ 3277 h 6144"/>
                  <a:gd name="T4" fmla="*/ 6144 w 6144"/>
                  <a:gd name="T5" fmla="*/ 6144 h 6144"/>
                  <a:gd name="T6" fmla="*/ 2867 w 6144"/>
                  <a:gd name="T7" fmla="*/ 5682 h 6144"/>
                  <a:gd name="T8" fmla="*/ 2867 w 6144"/>
                  <a:gd name="T9" fmla="*/ 3277 h 6144"/>
                  <a:gd name="T10" fmla="*/ 2 w 6144"/>
                  <a:gd name="T11" fmla="*/ 3277 h 6144"/>
                  <a:gd name="T12" fmla="*/ 2458 w 6144"/>
                  <a:gd name="T13" fmla="*/ 3277 h 6144"/>
                  <a:gd name="T14" fmla="*/ 2458 w 6144"/>
                  <a:gd name="T15" fmla="*/ 5630 h 6144"/>
                  <a:gd name="T16" fmla="*/ 2 w 6144"/>
                  <a:gd name="T17" fmla="*/ 5295 h 6144"/>
                  <a:gd name="T18" fmla="*/ 2 w 6144"/>
                  <a:gd name="T19" fmla="*/ 3277 h 6144"/>
                  <a:gd name="T20" fmla="*/ 2458 w 6144"/>
                  <a:gd name="T21" fmla="*/ 536 h 6144"/>
                  <a:gd name="T22" fmla="*/ 2458 w 6144"/>
                  <a:gd name="T23" fmla="*/ 2867 h 6144"/>
                  <a:gd name="T24" fmla="*/ 2 w 6144"/>
                  <a:gd name="T25" fmla="*/ 2867 h 6144"/>
                  <a:gd name="T26" fmla="*/ 0 w 6144"/>
                  <a:gd name="T27" fmla="*/ 869 h 6144"/>
                  <a:gd name="T28" fmla="*/ 2458 w 6144"/>
                  <a:gd name="T29" fmla="*/ 536 h 6144"/>
                  <a:gd name="T30" fmla="*/ 6144 w 6144"/>
                  <a:gd name="T31" fmla="*/ 0 h 6144"/>
                  <a:gd name="T32" fmla="*/ 6144 w 6144"/>
                  <a:gd name="T33" fmla="*/ 2867 h 6144"/>
                  <a:gd name="T34" fmla="*/ 2867 w 6144"/>
                  <a:gd name="T35" fmla="*/ 2867 h 6144"/>
                  <a:gd name="T36" fmla="*/ 2867 w 6144"/>
                  <a:gd name="T37" fmla="*/ 477 h 6144"/>
                  <a:gd name="T38" fmla="*/ 6144 w 6144"/>
                  <a:gd name="T39" fmla="*/ 0 h 6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44" h="6144">
                    <a:moveTo>
                      <a:pt x="2867" y="3277"/>
                    </a:moveTo>
                    <a:lnTo>
                      <a:pt x="6144" y="3277"/>
                    </a:lnTo>
                    <a:lnTo>
                      <a:pt x="6144" y="6144"/>
                    </a:lnTo>
                    <a:lnTo>
                      <a:pt x="2867" y="5682"/>
                    </a:lnTo>
                    <a:lnTo>
                      <a:pt x="2867" y="3277"/>
                    </a:lnTo>
                    <a:close/>
                    <a:moveTo>
                      <a:pt x="2" y="3277"/>
                    </a:moveTo>
                    <a:lnTo>
                      <a:pt x="2458" y="3277"/>
                    </a:lnTo>
                    <a:lnTo>
                      <a:pt x="2458" y="5630"/>
                    </a:lnTo>
                    <a:lnTo>
                      <a:pt x="2" y="5295"/>
                    </a:lnTo>
                    <a:lnTo>
                      <a:pt x="2" y="3277"/>
                    </a:lnTo>
                    <a:close/>
                    <a:moveTo>
                      <a:pt x="2458" y="536"/>
                    </a:moveTo>
                    <a:lnTo>
                      <a:pt x="2458" y="2867"/>
                    </a:lnTo>
                    <a:lnTo>
                      <a:pt x="2" y="2867"/>
                    </a:lnTo>
                    <a:lnTo>
                      <a:pt x="0" y="869"/>
                    </a:lnTo>
                    <a:lnTo>
                      <a:pt x="2458" y="536"/>
                    </a:lnTo>
                    <a:close/>
                    <a:moveTo>
                      <a:pt x="6144" y="0"/>
                    </a:moveTo>
                    <a:lnTo>
                      <a:pt x="6144" y="2867"/>
                    </a:lnTo>
                    <a:lnTo>
                      <a:pt x="2867" y="2867"/>
                    </a:lnTo>
                    <a:lnTo>
                      <a:pt x="2867" y="477"/>
                    </a:lnTo>
                    <a:lnTo>
                      <a:pt x="6144" y="0"/>
                    </a:ln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863E236A-8AC9-4888-B922-D579BACAB694}"/>
                  </a:ext>
                </a:extLst>
              </p:cNvPr>
              <p:cNvSpPr/>
              <p:nvPr/>
            </p:nvSpPr>
            <p:spPr>
              <a:xfrm>
                <a:off x="516774" y="6341226"/>
                <a:ext cx="3605646" cy="516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0B40CFA3-472E-44CE-A289-1A72B4BFC041}"/>
                  </a:ext>
                </a:extLst>
              </p:cNvPr>
              <p:cNvSpPr/>
              <p:nvPr/>
            </p:nvSpPr>
            <p:spPr>
              <a:xfrm>
                <a:off x="4122419" y="6341226"/>
                <a:ext cx="8069579" cy="516774"/>
              </a:xfrm>
              <a:prstGeom prst="rect">
                <a:avLst/>
              </a:prstGeom>
              <a:solidFill>
                <a:srgbClr val="2424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7FB40E4-B8AB-4B19-8F59-C1A35860C3FA}"/>
                </a:ext>
              </a:extLst>
            </p:cNvPr>
            <p:cNvSpPr txBox="1"/>
            <p:nvPr/>
          </p:nvSpPr>
          <p:spPr>
            <a:xfrm>
              <a:off x="1101606" y="6445724"/>
              <a:ext cx="813043" cy="307777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주제 선정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CDCC721-A5DF-41DF-8C3E-DBA4D50B973C}"/>
                </a:ext>
              </a:extLst>
            </p:cNvPr>
            <p:cNvSpPr txBox="1"/>
            <p:nvPr/>
          </p:nvSpPr>
          <p:spPr>
            <a:xfrm>
              <a:off x="11247898" y="6368779"/>
              <a:ext cx="922047" cy="461665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오후 </a:t>
              </a:r>
              <a:r>
                <a:rPr lang="en-US" altLang="ko-KR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14 : 02</a:t>
              </a:r>
            </a:p>
            <a:p>
              <a:pPr algn="r"/>
              <a:r>
                <a:rPr lang="en-US" altLang="ko-KR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2022 – 08- 19</a:t>
              </a:r>
              <a:endParaRPr lang="ko-KR" altLang="en-US" sz="1200" spc="-150" dirty="0">
                <a:solidFill>
                  <a:schemeClr val="bg1">
                    <a:lumMod val="9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52A885AB-6CF4-A8D4-F083-ADBF9E86D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079472"/>
              </p:ext>
            </p:extLst>
          </p:nvPr>
        </p:nvGraphicFramePr>
        <p:xfrm>
          <a:off x="1738480" y="994866"/>
          <a:ext cx="8565591" cy="4231478"/>
        </p:xfrm>
        <a:graphic>
          <a:graphicData uri="http://schemas.openxmlformats.org/drawingml/2006/table">
            <a:tbl>
              <a:tblPr firstRow="1" firstCol="1" lastRow="1" bandRow="1">
                <a:tableStyleId>{EB344D84-9AFB-497E-A393-DC336BA19D2E}</a:tableStyleId>
              </a:tblPr>
              <a:tblGrid>
                <a:gridCol w="2855197">
                  <a:extLst>
                    <a:ext uri="{9D8B030D-6E8A-4147-A177-3AD203B41FA5}">
                      <a16:colId xmlns:a16="http://schemas.microsoft.com/office/drawing/2014/main" val="1671139775"/>
                    </a:ext>
                  </a:extLst>
                </a:gridCol>
                <a:gridCol w="2855197">
                  <a:extLst>
                    <a:ext uri="{9D8B030D-6E8A-4147-A177-3AD203B41FA5}">
                      <a16:colId xmlns:a16="http://schemas.microsoft.com/office/drawing/2014/main" val="208843714"/>
                    </a:ext>
                  </a:extLst>
                </a:gridCol>
                <a:gridCol w="2855197">
                  <a:extLst>
                    <a:ext uri="{9D8B030D-6E8A-4147-A177-3AD203B41FA5}">
                      <a16:colId xmlns:a16="http://schemas.microsoft.com/office/drawing/2014/main" val="3588163212"/>
                    </a:ext>
                  </a:extLst>
                </a:gridCol>
              </a:tblGrid>
              <a:tr h="4447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국 가</a:t>
                      </a:r>
                    </a:p>
                  </a:txBody>
                  <a:tcPr marL="67432" marR="67432" marT="33716" marB="33716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유학생 수</a:t>
                      </a:r>
                    </a:p>
                  </a:txBody>
                  <a:tcPr marL="67432" marR="67432" marT="33716" marB="33716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비율</a:t>
                      </a:r>
                    </a:p>
                  </a:txBody>
                  <a:tcPr marL="67432" marR="67432" marT="33716" marB="33716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71101"/>
                  </a:ext>
                </a:extLst>
              </a:tr>
              <a:tr h="473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미   국</a:t>
                      </a:r>
                    </a:p>
                  </a:txBody>
                  <a:tcPr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52, 250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26. 8%</a:t>
                      </a: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208949"/>
                  </a:ext>
                </a:extLst>
              </a:tr>
              <a:tr h="473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중   국</a:t>
                      </a:r>
                    </a:p>
                  </a:txBody>
                  <a:tcPr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47, 146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24. 2%</a:t>
                      </a:r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804592"/>
                  </a:ext>
                </a:extLst>
              </a:tr>
              <a:tr h="473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   본</a:t>
                      </a:r>
                    </a:p>
                  </a:txBody>
                  <a:tcPr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18, 338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9. 4%</a:t>
                      </a:r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04599"/>
                  </a:ext>
                </a:extLst>
              </a:tr>
              <a:tr h="473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캐나다</a:t>
                      </a:r>
                    </a:p>
                  </a:txBody>
                  <a:tcPr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16, 325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8. 4%</a:t>
                      </a: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267679"/>
                  </a:ext>
                </a:extLst>
              </a:tr>
              <a:tr h="473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호   주</a:t>
                      </a:r>
                    </a:p>
                  </a:txBody>
                  <a:tcPr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13, 026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6. 7%</a:t>
                      </a: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985889"/>
                  </a:ext>
                </a:extLst>
              </a:tr>
              <a:tr h="473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유  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럽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31, 140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15. 9%</a:t>
                      </a:r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695"/>
                  </a:ext>
                </a:extLst>
              </a:tr>
              <a:tr h="473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   타</a:t>
                      </a:r>
                    </a:p>
                  </a:txBody>
                  <a:tcPr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16, 691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8. 6%</a:t>
                      </a:r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806954"/>
                  </a:ext>
                </a:extLst>
              </a:tr>
              <a:tr h="473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   계</a:t>
                      </a:r>
                    </a:p>
                  </a:txBody>
                  <a:tcPr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194, 916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64068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46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65D07F02-C311-4B5C-991D-CCED81ABA5A5}"/>
              </a:ext>
            </a:extLst>
          </p:cNvPr>
          <p:cNvGrpSpPr/>
          <p:nvPr/>
        </p:nvGrpSpPr>
        <p:grpSpPr>
          <a:xfrm>
            <a:off x="0" y="6341226"/>
            <a:ext cx="12191998" cy="516774"/>
            <a:chOff x="0" y="6341226"/>
            <a:chExt cx="12191998" cy="516774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F325D829-52C7-45DA-98FD-158FCB585B01}"/>
                </a:ext>
              </a:extLst>
            </p:cNvPr>
            <p:cNvGrpSpPr/>
            <p:nvPr/>
          </p:nvGrpSpPr>
          <p:grpSpPr>
            <a:xfrm>
              <a:off x="0" y="6341226"/>
              <a:ext cx="12191998" cy="516774"/>
              <a:chOff x="0" y="6341226"/>
              <a:chExt cx="12191998" cy="51677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0A8DED45-84B6-4746-9163-8ABD1E26487B}"/>
                  </a:ext>
                </a:extLst>
              </p:cNvPr>
              <p:cNvSpPr/>
              <p:nvPr/>
            </p:nvSpPr>
            <p:spPr>
              <a:xfrm>
                <a:off x="0" y="6341226"/>
                <a:ext cx="516774" cy="516774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Freeform 6">
                <a:extLst>
                  <a:ext uri="{FF2B5EF4-FFF2-40B4-BE49-F238E27FC236}">
                    <a16:creationId xmlns:a16="http://schemas.microsoft.com/office/drawing/2014/main" id="{91CECFD1-7C7D-4C49-96CC-A2DDF8E883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705" y="6466842"/>
                <a:ext cx="265545" cy="265543"/>
              </a:xfrm>
              <a:custGeom>
                <a:avLst/>
                <a:gdLst>
                  <a:gd name="T0" fmla="*/ 2867 w 6144"/>
                  <a:gd name="T1" fmla="*/ 3277 h 6144"/>
                  <a:gd name="T2" fmla="*/ 6144 w 6144"/>
                  <a:gd name="T3" fmla="*/ 3277 h 6144"/>
                  <a:gd name="T4" fmla="*/ 6144 w 6144"/>
                  <a:gd name="T5" fmla="*/ 6144 h 6144"/>
                  <a:gd name="T6" fmla="*/ 2867 w 6144"/>
                  <a:gd name="T7" fmla="*/ 5682 h 6144"/>
                  <a:gd name="T8" fmla="*/ 2867 w 6144"/>
                  <a:gd name="T9" fmla="*/ 3277 h 6144"/>
                  <a:gd name="T10" fmla="*/ 2 w 6144"/>
                  <a:gd name="T11" fmla="*/ 3277 h 6144"/>
                  <a:gd name="T12" fmla="*/ 2458 w 6144"/>
                  <a:gd name="T13" fmla="*/ 3277 h 6144"/>
                  <a:gd name="T14" fmla="*/ 2458 w 6144"/>
                  <a:gd name="T15" fmla="*/ 5630 h 6144"/>
                  <a:gd name="T16" fmla="*/ 2 w 6144"/>
                  <a:gd name="T17" fmla="*/ 5295 h 6144"/>
                  <a:gd name="T18" fmla="*/ 2 w 6144"/>
                  <a:gd name="T19" fmla="*/ 3277 h 6144"/>
                  <a:gd name="T20" fmla="*/ 2458 w 6144"/>
                  <a:gd name="T21" fmla="*/ 536 h 6144"/>
                  <a:gd name="T22" fmla="*/ 2458 w 6144"/>
                  <a:gd name="T23" fmla="*/ 2867 h 6144"/>
                  <a:gd name="T24" fmla="*/ 2 w 6144"/>
                  <a:gd name="T25" fmla="*/ 2867 h 6144"/>
                  <a:gd name="T26" fmla="*/ 0 w 6144"/>
                  <a:gd name="T27" fmla="*/ 869 h 6144"/>
                  <a:gd name="T28" fmla="*/ 2458 w 6144"/>
                  <a:gd name="T29" fmla="*/ 536 h 6144"/>
                  <a:gd name="T30" fmla="*/ 6144 w 6144"/>
                  <a:gd name="T31" fmla="*/ 0 h 6144"/>
                  <a:gd name="T32" fmla="*/ 6144 w 6144"/>
                  <a:gd name="T33" fmla="*/ 2867 h 6144"/>
                  <a:gd name="T34" fmla="*/ 2867 w 6144"/>
                  <a:gd name="T35" fmla="*/ 2867 h 6144"/>
                  <a:gd name="T36" fmla="*/ 2867 w 6144"/>
                  <a:gd name="T37" fmla="*/ 477 h 6144"/>
                  <a:gd name="T38" fmla="*/ 6144 w 6144"/>
                  <a:gd name="T39" fmla="*/ 0 h 6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44" h="6144">
                    <a:moveTo>
                      <a:pt x="2867" y="3277"/>
                    </a:moveTo>
                    <a:lnTo>
                      <a:pt x="6144" y="3277"/>
                    </a:lnTo>
                    <a:lnTo>
                      <a:pt x="6144" y="6144"/>
                    </a:lnTo>
                    <a:lnTo>
                      <a:pt x="2867" y="5682"/>
                    </a:lnTo>
                    <a:lnTo>
                      <a:pt x="2867" y="3277"/>
                    </a:lnTo>
                    <a:close/>
                    <a:moveTo>
                      <a:pt x="2" y="3277"/>
                    </a:moveTo>
                    <a:lnTo>
                      <a:pt x="2458" y="3277"/>
                    </a:lnTo>
                    <a:lnTo>
                      <a:pt x="2458" y="5630"/>
                    </a:lnTo>
                    <a:lnTo>
                      <a:pt x="2" y="5295"/>
                    </a:lnTo>
                    <a:lnTo>
                      <a:pt x="2" y="3277"/>
                    </a:lnTo>
                    <a:close/>
                    <a:moveTo>
                      <a:pt x="2458" y="536"/>
                    </a:moveTo>
                    <a:lnTo>
                      <a:pt x="2458" y="2867"/>
                    </a:lnTo>
                    <a:lnTo>
                      <a:pt x="2" y="2867"/>
                    </a:lnTo>
                    <a:lnTo>
                      <a:pt x="0" y="869"/>
                    </a:lnTo>
                    <a:lnTo>
                      <a:pt x="2458" y="536"/>
                    </a:lnTo>
                    <a:close/>
                    <a:moveTo>
                      <a:pt x="6144" y="0"/>
                    </a:moveTo>
                    <a:lnTo>
                      <a:pt x="6144" y="2867"/>
                    </a:lnTo>
                    <a:lnTo>
                      <a:pt x="2867" y="2867"/>
                    </a:lnTo>
                    <a:lnTo>
                      <a:pt x="2867" y="477"/>
                    </a:lnTo>
                    <a:lnTo>
                      <a:pt x="6144" y="0"/>
                    </a:ln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863E236A-8AC9-4888-B922-D579BACAB694}"/>
                  </a:ext>
                </a:extLst>
              </p:cNvPr>
              <p:cNvSpPr/>
              <p:nvPr/>
            </p:nvSpPr>
            <p:spPr>
              <a:xfrm>
                <a:off x="516774" y="6341226"/>
                <a:ext cx="3605646" cy="516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0B40CFA3-472E-44CE-A289-1A72B4BFC041}"/>
                  </a:ext>
                </a:extLst>
              </p:cNvPr>
              <p:cNvSpPr/>
              <p:nvPr/>
            </p:nvSpPr>
            <p:spPr>
              <a:xfrm>
                <a:off x="4122419" y="6341226"/>
                <a:ext cx="8069579" cy="516774"/>
              </a:xfrm>
              <a:prstGeom prst="rect">
                <a:avLst/>
              </a:prstGeom>
              <a:solidFill>
                <a:srgbClr val="2424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7FB40E4-B8AB-4B19-8F59-C1A35860C3FA}"/>
                </a:ext>
              </a:extLst>
            </p:cNvPr>
            <p:cNvSpPr txBox="1"/>
            <p:nvPr/>
          </p:nvSpPr>
          <p:spPr>
            <a:xfrm>
              <a:off x="1101606" y="6445724"/>
              <a:ext cx="813043" cy="307777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주제 선정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CDCC721-A5DF-41DF-8C3E-DBA4D50B973C}"/>
                </a:ext>
              </a:extLst>
            </p:cNvPr>
            <p:cNvSpPr txBox="1"/>
            <p:nvPr/>
          </p:nvSpPr>
          <p:spPr>
            <a:xfrm>
              <a:off x="11247898" y="6368779"/>
              <a:ext cx="922047" cy="461665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오후 </a:t>
              </a:r>
              <a:r>
                <a:rPr lang="en-US" altLang="ko-KR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14: 03</a:t>
              </a:r>
            </a:p>
            <a:p>
              <a:pPr algn="r"/>
              <a:r>
                <a:rPr lang="en-US" altLang="ko-KR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2022 – 08- 19</a:t>
              </a:r>
              <a:endParaRPr lang="ko-KR" altLang="en-US" sz="1200" spc="-150" dirty="0">
                <a:solidFill>
                  <a:schemeClr val="bg1">
                    <a:lumMod val="9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ADE96B-0A50-0302-3A97-52DC80B2C13F}"/>
              </a:ext>
            </a:extLst>
          </p:cNvPr>
          <p:cNvSpPr/>
          <p:nvPr/>
        </p:nvSpPr>
        <p:spPr>
          <a:xfrm>
            <a:off x="1305273" y="1977090"/>
            <a:ext cx="1168400" cy="104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21C127F-5E90-BE2C-0D4B-16CE78D55A6B}"/>
              </a:ext>
            </a:extLst>
          </p:cNvPr>
          <p:cNvSpPr/>
          <p:nvPr/>
        </p:nvSpPr>
        <p:spPr>
          <a:xfrm>
            <a:off x="2734235" y="1977090"/>
            <a:ext cx="8223038" cy="104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2D3AF-54A5-9EB6-19F5-4BC3FCBCAE55}"/>
              </a:ext>
            </a:extLst>
          </p:cNvPr>
          <p:cNvSpPr txBox="1"/>
          <p:nvPr/>
        </p:nvSpPr>
        <p:spPr>
          <a:xfrm>
            <a:off x="1588277" y="2299035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주제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A85434F-C908-347C-4007-BC484E6FC53B}"/>
              </a:ext>
            </a:extLst>
          </p:cNvPr>
          <p:cNvSpPr/>
          <p:nvPr/>
        </p:nvSpPr>
        <p:spPr>
          <a:xfrm>
            <a:off x="1305273" y="3407148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68F6DE-29C7-1CC2-8604-96CF9AFAE8CF}"/>
              </a:ext>
            </a:extLst>
          </p:cNvPr>
          <p:cNvSpPr/>
          <p:nvPr/>
        </p:nvSpPr>
        <p:spPr>
          <a:xfrm>
            <a:off x="2714973" y="3407148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3B031B-B039-DE04-EEE8-B538CFA8B3BB}"/>
              </a:ext>
            </a:extLst>
          </p:cNvPr>
          <p:cNvSpPr txBox="1"/>
          <p:nvPr/>
        </p:nvSpPr>
        <p:spPr>
          <a:xfrm>
            <a:off x="1329065" y="3760619"/>
            <a:ext cx="1120820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기획의도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D5F4A3-9DA7-4DB9-003F-40CEFD915BC3}"/>
              </a:ext>
            </a:extLst>
          </p:cNvPr>
          <p:cNvSpPr txBox="1"/>
          <p:nvPr/>
        </p:nvSpPr>
        <p:spPr>
          <a:xfrm>
            <a:off x="4724639" y="2299035"/>
            <a:ext cx="3980577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유학생을 위한 감정 기반 소통 커뮤니티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0DACC7-1110-1729-CA19-C5D719287FD0}"/>
              </a:ext>
            </a:extLst>
          </p:cNvPr>
          <p:cNvSpPr txBox="1"/>
          <p:nvPr/>
        </p:nvSpPr>
        <p:spPr>
          <a:xfrm>
            <a:off x="3340628" y="3407148"/>
            <a:ext cx="7010252" cy="9712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spc="-15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감정을 날씨에 빗대어 </a:t>
            </a:r>
            <a:r>
              <a:rPr lang="en-US" altLang="ko-KR" sz="2000" b="1" spc="-15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‘</a:t>
            </a:r>
            <a:r>
              <a:rPr lang="ko-KR" altLang="en-US" sz="2000" b="1" spc="-15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유학생</a:t>
            </a:r>
            <a:r>
              <a:rPr lang="en-US" altLang="ko-KR" sz="2000" b="1" spc="-15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’</a:t>
            </a:r>
            <a:r>
              <a:rPr lang="ko-KR" altLang="en-US" sz="2000" b="1" spc="-15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 오프라인에서 표현하기 힘든</a:t>
            </a:r>
            <a:r>
              <a:rPr lang="en-US" altLang="ko-KR" sz="2000" b="1" spc="-15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b="1" spc="-15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감정을</a:t>
            </a:r>
            <a:endParaRPr lang="en-US" altLang="ko-KR" sz="2000" b="1" spc="-15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spc="-15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그 날의 감정이 비슷한 사람들끼리 온라인에서 소통하기 위한 커뮤니티</a:t>
            </a:r>
          </a:p>
        </p:txBody>
      </p:sp>
    </p:spTree>
    <p:extLst>
      <p:ext uri="{BB962C8B-B14F-4D97-AF65-F5344CB8AC3E}">
        <p14:creationId xmlns:p14="http://schemas.microsoft.com/office/powerpoint/2010/main" val="130664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65D07F02-C311-4B5C-991D-CCED81ABA5A5}"/>
              </a:ext>
            </a:extLst>
          </p:cNvPr>
          <p:cNvGrpSpPr/>
          <p:nvPr/>
        </p:nvGrpSpPr>
        <p:grpSpPr>
          <a:xfrm>
            <a:off x="0" y="6341226"/>
            <a:ext cx="12191998" cy="516774"/>
            <a:chOff x="0" y="6341226"/>
            <a:chExt cx="12191998" cy="516774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F325D829-52C7-45DA-98FD-158FCB585B01}"/>
                </a:ext>
              </a:extLst>
            </p:cNvPr>
            <p:cNvGrpSpPr/>
            <p:nvPr/>
          </p:nvGrpSpPr>
          <p:grpSpPr>
            <a:xfrm>
              <a:off x="0" y="6341226"/>
              <a:ext cx="12191998" cy="516774"/>
              <a:chOff x="0" y="6341226"/>
              <a:chExt cx="12191998" cy="51677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0A8DED45-84B6-4746-9163-8ABD1E26487B}"/>
                  </a:ext>
                </a:extLst>
              </p:cNvPr>
              <p:cNvSpPr/>
              <p:nvPr/>
            </p:nvSpPr>
            <p:spPr>
              <a:xfrm>
                <a:off x="0" y="6341226"/>
                <a:ext cx="516774" cy="516774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Freeform 6">
                <a:extLst>
                  <a:ext uri="{FF2B5EF4-FFF2-40B4-BE49-F238E27FC236}">
                    <a16:creationId xmlns:a16="http://schemas.microsoft.com/office/drawing/2014/main" id="{91CECFD1-7C7D-4C49-96CC-A2DDF8E883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705" y="6466842"/>
                <a:ext cx="265545" cy="265543"/>
              </a:xfrm>
              <a:custGeom>
                <a:avLst/>
                <a:gdLst>
                  <a:gd name="T0" fmla="*/ 2867 w 6144"/>
                  <a:gd name="T1" fmla="*/ 3277 h 6144"/>
                  <a:gd name="T2" fmla="*/ 6144 w 6144"/>
                  <a:gd name="T3" fmla="*/ 3277 h 6144"/>
                  <a:gd name="T4" fmla="*/ 6144 w 6144"/>
                  <a:gd name="T5" fmla="*/ 6144 h 6144"/>
                  <a:gd name="T6" fmla="*/ 2867 w 6144"/>
                  <a:gd name="T7" fmla="*/ 5682 h 6144"/>
                  <a:gd name="T8" fmla="*/ 2867 w 6144"/>
                  <a:gd name="T9" fmla="*/ 3277 h 6144"/>
                  <a:gd name="T10" fmla="*/ 2 w 6144"/>
                  <a:gd name="T11" fmla="*/ 3277 h 6144"/>
                  <a:gd name="T12" fmla="*/ 2458 w 6144"/>
                  <a:gd name="T13" fmla="*/ 3277 h 6144"/>
                  <a:gd name="T14" fmla="*/ 2458 w 6144"/>
                  <a:gd name="T15" fmla="*/ 5630 h 6144"/>
                  <a:gd name="T16" fmla="*/ 2 w 6144"/>
                  <a:gd name="T17" fmla="*/ 5295 h 6144"/>
                  <a:gd name="T18" fmla="*/ 2 w 6144"/>
                  <a:gd name="T19" fmla="*/ 3277 h 6144"/>
                  <a:gd name="T20" fmla="*/ 2458 w 6144"/>
                  <a:gd name="T21" fmla="*/ 536 h 6144"/>
                  <a:gd name="T22" fmla="*/ 2458 w 6144"/>
                  <a:gd name="T23" fmla="*/ 2867 h 6144"/>
                  <a:gd name="T24" fmla="*/ 2 w 6144"/>
                  <a:gd name="T25" fmla="*/ 2867 h 6144"/>
                  <a:gd name="T26" fmla="*/ 0 w 6144"/>
                  <a:gd name="T27" fmla="*/ 869 h 6144"/>
                  <a:gd name="T28" fmla="*/ 2458 w 6144"/>
                  <a:gd name="T29" fmla="*/ 536 h 6144"/>
                  <a:gd name="T30" fmla="*/ 6144 w 6144"/>
                  <a:gd name="T31" fmla="*/ 0 h 6144"/>
                  <a:gd name="T32" fmla="*/ 6144 w 6144"/>
                  <a:gd name="T33" fmla="*/ 2867 h 6144"/>
                  <a:gd name="T34" fmla="*/ 2867 w 6144"/>
                  <a:gd name="T35" fmla="*/ 2867 h 6144"/>
                  <a:gd name="T36" fmla="*/ 2867 w 6144"/>
                  <a:gd name="T37" fmla="*/ 477 h 6144"/>
                  <a:gd name="T38" fmla="*/ 6144 w 6144"/>
                  <a:gd name="T39" fmla="*/ 0 h 6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44" h="6144">
                    <a:moveTo>
                      <a:pt x="2867" y="3277"/>
                    </a:moveTo>
                    <a:lnTo>
                      <a:pt x="6144" y="3277"/>
                    </a:lnTo>
                    <a:lnTo>
                      <a:pt x="6144" y="6144"/>
                    </a:lnTo>
                    <a:lnTo>
                      <a:pt x="2867" y="5682"/>
                    </a:lnTo>
                    <a:lnTo>
                      <a:pt x="2867" y="3277"/>
                    </a:lnTo>
                    <a:close/>
                    <a:moveTo>
                      <a:pt x="2" y="3277"/>
                    </a:moveTo>
                    <a:lnTo>
                      <a:pt x="2458" y="3277"/>
                    </a:lnTo>
                    <a:lnTo>
                      <a:pt x="2458" y="5630"/>
                    </a:lnTo>
                    <a:lnTo>
                      <a:pt x="2" y="5295"/>
                    </a:lnTo>
                    <a:lnTo>
                      <a:pt x="2" y="3277"/>
                    </a:lnTo>
                    <a:close/>
                    <a:moveTo>
                      <a:pt x="2458" y="536"/>
                    </a:moveTo>
                    <a:lnTo>
                      <a:pt x="2458" y="2867"/>
                    </a:lnTo>
                    <a:lnTo>
                      <a:pt x="2" y="2867"/>
                    </a:lnTo>
                    <a:lnTo>
                      <a:pt x="0" y="869"/>
                    </a:lnTo>
                    <a:lnTo>
                      <a:pt x="2458" y="536"/>
                    </a:lnTo>
                    <a:close/>
                    <a:moveTo>
                      <a:pt x="6144" y="0"/>
                    </a:moveTo>
                    <a:lnTo>
                      <a:pt x="6144" y="2867"/>
                    </a:lnTo>
                    <a:lnTo>
                      <a:pt x="2867" y="2867"/>
                    </a:lnTo>
                    <a:lnTo>
                      <a:pt x="2867" y="477"/>
                    </a:lnTo>
                    <a:lnTo>
                      <a:pt x="6144" y="0"/>
                    </a:ln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863E236A-8AC9-4888-B922-D579BACAB694}"/>
                  </a:ext>
                </a:extLst>
              </p:cNvPr>
              <p:cNvSpPr/>
              <p:nvPr/>
            </p:nvSpPr>
            <p:spPr>
              <a:xfrm>
                <a:off x="516774" y="6341226"/>
                <a:ext cx="3605646" cy="516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0B40CFA3-472E-44CE-A289-1A72B4BFC041}"/>
                  </a:ext>
                </a:extLst>
              </p:cNvPr>
              <p:cNvSpPr/>
              <p:nvPr/>
            </p:nvSpPr>
            <p:spPr>
              <a:xfrm>
                <a:off x="4122419" y="6341226"/>
                <a:ext cx="8069579" cy="516774"/>
              </a:xfrm>
              <a:prstGeom prst="rect">
                <a:avLst/>
              </a:prstGeom>
              <a:solidFill>
                <a:srgbClr val="2424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7FB40E4-B8AB-4B19-8F59-C1A35860C3FA}"/>
                </a:ext>
              </a:extLst>
            </p:cNvPr>
            <p:cNvSpPr txBox="1"/>
            <p:nvPr/>
          </p:nvSpPr>
          <p:spPr>
            <a:xfrm>
              <a:off x="1090387" y="6445724"/>
              <a:ext cx="835486" cy="307777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DB</a:t>
              </a:r>
              <a:r>
                <a:rPr lang="ko-KR" altLang="en-US" sz="14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모델링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CDCC721-A5DF-41DF-8C3E-DBA4D50B973C}"/>
                </a:ext>
              </a:extLst>
            </p:cNvPr>
            <p:cNvSpPr txBox="1"/>
            <p:nvPr/>
          </p:nvSpPr>
          <p:spPr>
            <a:xfrm>
              <a:off x="11247898" y="6368779"/>
              <a:ext cx="922047" cy="461665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오후 </a:t>
              </a:r>
              <a:r>
                <a:rPr lang="en-US" altLang="ko-KR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14 : 04</a:t>
              </a:r>
            </a:p>
            <a:p>
              <a:pPr algn="r"/>
              <a:r>
                <a:rPr lang="en-US" altLang="ko-KR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2022 – 08- 19</a:t>
              </a:r>
              <a:endParaRPr lang="ko-KR" altLang="en-US" sz="1200" spc="-150" dirty="0">
                <a:solidFill>
                  <a:schemeClr val="bg1">
                    <a:lumMod val="9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C5D05964-50CB-A279-19F1-6BE500510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50" y="552252"/>
            <a:ext cx="7671329" cy="51858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72B22F-750B-86E5-EA85-57E980CD55F6}"/>
              </a:ext>
            </a:extLst>
          </p:cNvPr>
          <p:cNvSpPr txBox="1"/>
          <p:nvPr/>
        </p:nvSpPr>
        <p:spPr>
          <a:xfrm>
            <a:off x="8458201" y="1887522"/>
            <a:ext cx="34352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인웅 </a:t>
            </a:r>
            <a:r>
              <a:rPr lang="en-US" altLang="ko-KR" b="1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User </a:t>
            </a:r>
          </a:p>
          <a:p>
            <a:endParaRPr lang="en-US" altLang="ko-KR" b="1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욱진 </a:t>
            </a:r>
            <a:r>
              <a:rPr lang="en-US" altLang="ko-KR" b="1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en-US" altLang="ko-KR" sz="1400" b="1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Scrap, Friend, </a:t>
            </a:r>
            <a:r>
              <a:rPr lang="en-US" altLang="ko-KR" sz="1400" b="1" dirty="0" err="1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RequestFriend</a:t>
            </a:r>
            <a:endParaRPr lang="en-US" altLang="ko-KR" sz="1400" b="1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b="1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승찬</a:t>
            </a:r>
            <a:r>
              <a:rPr lang="en-US" altLang="ko-KR" b="1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– Board, </a:t>
            </a:r>
            <a:r>
              <a:rPr lang="en-US" altLang="ko-KR" b="1" dirty="0" err="1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LikeTable</a:t>
            </a:r>
            <a:endParaRPr lang="en-US" altLang="ko-KR" b="1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b="1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b="1" dirty="0" err="1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청우</a:t>
            </a:r>
            <a:r>
              <a:rPr lang="ko-KR" altLang="en-US" b="1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Reply</a:t>
            </a:r>
          </a:p>
          <a:p>
            <a:endParaRPr lang="en-US" altLang="ko-KR" b="1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효선 </a:t>
            </a:r>
            <a:r>
              <a:rPr lang="en-US" altLang="ko-KR" b="1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Letter </a:t>
            </a:r>
          </a:p>
        </p:txBody>
      </p:sp>
    </p:spTree>
    <p:extLst>
      <p:ext uri="{BB962C8B-B14F-4D97-AF65-F5344CB8AC3E}">
        <p14:creationId xmlns:p14="http://schemas.microsoft.com/office/powerpoint/2010/main" val="231603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65D07F02-C311-4B5C-991D-CCED81ABA5A5}"/>
              </a:ext>
            </a:extLst>
          </p:cNvPr>
          <p:cNvGrpSpPr/>
          <p:nvPr/>
        </p:nvGrpSpPr>
        <p:grpSpPr>
          <a:xfrm>
            <a:off x="0" y="6341226"/>
            <a:ext cx="12191998" cy="516774"/>
            <a:chOff x="0" y="6341226"/>
            <a:chExt cx="12191998" cy="516774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F325D829-52C7-45DA-98FD-158FCB585B01}"/>
                </a:ext>
              </a:extLst>
            </p:cNvPr>
            <p:cNvGrpSpPr/>
            <p:nvPr/>
          </p:nvGrpSpPr>
          <p:grpSpPr>
            <a:xfrm>
              <a:off x="0" y="6341226"/>
              <a:ext cx="12191998" cy="516774"/>
              <a:chOff x="0" y="6341226"/>
              <a:chExt cx="12191998" cy="51677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0A8DED45-84B6-4746-9163-8ABD1E26487B}"/>
                  </a:ext>
                </a:extLst>
              </p:cNvPr>
              <p:cNvSpPr/>
              <p:nvPr/>
            </p:nvSpPr>
            <p:spPr>
              <a:xfrm>
                <a:off x="0" y="6341226"/>
                <a:ext cx="516774" cy="516774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Freeform 6">
                <a:extLst>
                  <a:ext uri="{FF2B5EF4-FFF2-40B4-BE49-F238E27FC236}">
                    <a16:creationId xmlns:a16="http://schemas.microsoft.com/office/drawing/2014/main" id="{91CECFD1-7C7D-4C49-96CC-A2DDF8E883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705" y="6466842"/>
                <a:ext cx="265545" cy="265543"/>
              </a:xfrm>
              <a:custGeom>
                <a:avLst/>
                <a:gdLst>
                  <a:gd name="T0" fmla="*/ 2867 w 6144"/>
                  <a:gd name="T1" fmla="*/ 3277 h 6144"/>
                  <a:gd name="T2" fmla="*/ 6144 w 6144"/>
                  <a:gd name="T3" fmla="*/ 3277 h 6144"/>
                  <a:gd name="T4" fmla="*/ 6144 w 6144"/>
                  <a:gd name="T5" fmla="*/ 6144 h 6144"/>
                  <a:gd name="T6" fmla="*/ 2867 w 6144"/>
                  <a:gd name="T7" fmla="*/ 5682 h 6144"/>
                  <a:gd name="T8" fmla="*/ 2867 w 6144"/>
                  <a:gd name="T9" fmla="*/ 3277 h 6144"/>
                  <a:gd name="T10" fmla="*/ 2 w 6144"/>
                  <a:gd name="T11" fmla="*/ 3277 h 6144"/>
                  <a:gd name="T12" fmla="*/ 2458 w 6144"/>
                  <a:gd name="T13" fmla="*/ 3277 h 6144"/>
                  <a:gd name="T14" fmla="*/ 2458 w 6144"/>
                  <a:gd name="T15" fmla="*/ 5630 h 6144"/>
                  <a:gd name="T16" fmla="*/ 2 w 6144"/>
                  <a:gd name="T17" fmla="*/ 5295 h 6144"/>
                  <a:gd name="T18" fmla="*/ 2 w 6144"/>
                  <a:gd name="T19" fmla="*/ 3277 h 6144"/>
                  <a:gd name="T20" fmla="*/ 2458 w 6144"/>
                  <a:gd name="T21" fmla="*/ 536 h 6144"/>
                  <a:gd name="T22" fmla="*/ 2458 w 6144"/>
                  <a:gd name="T23" fmla="*/ 2867 h 6144"/>
                  <a:gd name="T24" fmla="*/ 2 w 6144"/>
                  <a:gd name="T25" fmla="*/ 2867 h 6144"/>
                  <a:gd name="T26" fmla="*/ 0 w 6144"/>
                  <a:gd name="T27" fmla="*/ 869 h 6144"/>
                  <a:gd name="T28" fmla="*/ 2458 w 6144"/>
                  <a:gd name="T29" fmla="*/ 536 h 6144"/>
                  <a:gd name="T30" fmla="*/ 6144 w 6144"/>
                  <a:gd name="T31" fmla="*/ 0 h 6144"/>
                  <a:gd name="T32" fmla="*/ 6144 w 6144"/>
                  <a:gd name="T33" fmla="*/ 2867 h 6144"/>
                  <a:gd name="T34" fmla="*/ 2867 w 6144"/>
                  <a:gd name="T35" fmla="*/ 2867 h 6144"/>
                  <a:gd name="T36" fmla="*/ 2867 w 6144"/>
                  <a:gd name="T37" fmla="*/ 477 h 6144"/>
                  <a:gd name="T38" fmla="*/ 6144 w 6144"/>
                  <a:gd name="T39" fmla="*/ 0 h 6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44" h="6144">
                    <a:moveTo>
                      <a:pt x="2867" y="3277"/>
                    </a:moveTo>
                    <a:lnTo>
                      <a:pt x="6144" y="3277"/>
                    </a:lnTo>
                    <a:lnTo>
                      <a:pt x="6144" y="6144"/>
                    </a:lnTo>
                    <a:lnTo>
                      <a:pt x="2867" y="5682"/>
                    </a:lnTo>
                    <a:lnTo>
                      <a:pt x="2867" y="3277"/>
                    </a:lnTo>
                    <a:close/>
                    <a:moveTo>
                      <a:pt x="2" y="3277"/>
                    </a:moveTo>
                    <a:lnTo>
                      <a:pt x="2458" y="3277"/>
                    </a:lnTo>
                    <a:lnTo>
                      <a:pt x="2458" y="5630"/>
                    </a:lnTo>
                    <a:lnTo>
                      <a:pt x="2" y="5295"/>
                    </a:lnTo>
                    <a:lnTo>
                      <a:pt x="2" y="3277"/>
                    </a:lnTo>
                    <a:close/>
                    <a:moveTo>
                      <a:pt x="2458" y="536"/>
                    </a:moveTo>
                    <a:lnTo>
                      <a:pt x="2458" y="2867"/>
                    </a:lnTo>
                    <a:lnTo>
                      <a:pt x="2" y="2867"/>
                    </a:lnTo>
                    <a:lnTo>
                      <a:pt x="0" y="869"/>
                    </a:lnTo>
                    <a:lnTo>
                      <a:pt x="2458" y="536"/>
                    </a:lnTo>
                    <a:close/>
                    <a:moveTo>
                      <a:pt x="6144" y="0"/>
                    </a:moveTo>
                    <a:lnTo>
                      <a:pt x="6144" y="2867"/>
                    </a:lnTo>
                    <a:lnTo>
                      <a:pt x="2867" y="2867"/>
                    </a:lnTo>
                    <a:lnTo>
                      <a:pt x="2867" y="477"/>
                    </a:lnTo>
                    <a:lnTo>
                      <a:pt x="6144" y="0"/>
                    </a:ln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863E236A-8AC9-4888-B922-D579BACAB694}"/>
                  </a:ext>
                </a:extLst>
              </p:cNvPr>
              <p:cNvSpPr/>
              <p:nvPr/>
            </p:nvSpPr>
            <p:spPr>
              <a:xfrm>
                <a:off x="516774" y="6341226"/>
                <a:ext cx="3605646" cy="516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0B40CFA3-472E-44CE-A289-1A72B4BFC041}"/>
                  </a:ext>
                </a:extLst>
              </p:cNvPr>
              <p:cNvSpPr/>
              <p:nvPr/>
            </p:nvSpPr>
            <p:spPr>
              <a:xfrm>
                <a:off x="4122419" y="6341226"/>
                <a:ext cx="8069579" cy="516774"/>
              </a:xfrm>
              <a:prstGeom prst="rect">
                <a:avLst/>
              </a:prstGeom>
              <a:solidFill>
                <a:srgbClr val="2424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7FB40E4-B8AB-4B19-8F59-C1A35860C3FA}"/>
                </a:ext>
              </a:extLst>
            </p:cNvPr>
            <p:cNvSpPr txBox="1"/>
            <p:nvPr/>
          </p:nvSpPr>
          <p:spPr>
            <a:xfrm>
              <a:off x="781808" y="6445724"/>
              <a:ext cx="1452641" cy="307777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역할 분담</a:t>
              </a:r>
              <a:r>
                <a:rPr lang="en-US" altLang="ko-KR" sz="14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(</a:t>
              </a:r>
              <a:r>
                <a:rPr lang="ko-KR" altLang="en-US" sz="14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세부 기능</a:t>
              </a:r>
              <a:r>
                <a:rPr lang="en-US" altLang="ko-KR" sz="14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)</a:t>
              </a:r>
              <a:endParaRPr lang="ko-KR" altLang="en-US" sz="1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CDCC721-A5DF-41DF-8C3E-DBA4D50B973C}"/>
                </a:ext>
              </a:extLst>
            </p:cNvPr>
            <p:cNvSpPr txBox="1"/>
            <p:nvPr/>
          </p:nvSpPr>
          <p:spPr>
            <a:xfrm>
              <a:off x="11247898" y="6368779"/>
              <a:ext cx="922047" cy="461665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오후 </a:t>
              </a:r>
              <a:r>
                <a:rPr lang="en-US" altLang="ko-KR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14 : 05</a:t>
              </a:r>
            </a:p>
            <a:p>
              <a:pPr algn="r"/>
              <a:r>
                <a:rPr lang="en-US" altLang="ko-KR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2022 – 08- 19</a:t>
              </a:r>
              <a:endParaRPr lang="ko-KR" altLang="en-US" sz="1200" spc="-150" dirty="0">
                <a:solidFill>
                  <a:schemeClr val="bg1">
                    <a:lumMod val="9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24A9E4BE-C14A-2D67-BF0A-D9DE0E833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400" y="1825625"/>
            <a:ext cx="10954394" cy="410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2AE3B2-F070-959C-26C2-ABA113886875}"/>
              </a:ext>
            </a:extLst>
          </p:cNvPr>
          <p:cNvSpPr/>
          <p:nvPr/>
        </p:nvSpPr>
        <p:spPr>
          <a:xfrm>
            <a:off x="294640" y="1426892"/>
            <a:ext cx="2041451" cy="3722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051422-5DAC-4D17-C737-0D938F2A633F}"/>
              </a:ext>
            </a:extLst>
          </p:cNvPr>
          <p:cNvSpPr/>
          <p:nvPr/>
        </p:nvSpPr>
        <p:spPr>
          <a:xfrm>
            <a:off x="294640" y="1426890"/>
            <a:ext cx="2041451" cy="604280"/>
          </a:xfrm>
          <a:prstGeom prst="rect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1E1D63-058A-0FAB-ACCC-0CA40105940B}"/>
              </a:ext>
            </a:extLst>
          </p:cNvPr>
          <p:cNvSpPr/>
          <p:nvPr/>
        </p:nvSpPr>
        <p:spPr>
          <a:xfrm>
            <a:off x="7452596" y="1426892"/>
            <a:ext cx="2041451" cy="3722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0DD69A-09EA-613B-92C6-6279A64F07BD}"/>
              </a:ext>
            </a:extLst>
          </p:cNvPr>
          <p:cNvSpPr/>
          <p:nvPr/>
        </p:nvSpPr>
        <p:spPr>
          <a:xfrm>
            <a:off x="2678728" y="1426892"/>
            <a:ext cx="2041451" cy="3722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8E4DB4-AB90-53CC-73BC-E8F3940486B1}"/>
              </a:ext>
            </a:extLst>
          </p:cNvPr>
          <p:cNvSpPr/>
          <p:nvPr/>
        </p:nvSpPr>
        <p:spPr>
          <a:xfrm>
            <a:off x="5065662" y="1426892"/>
            <a:ext cx="2041451" cy="3722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378D54-4AEE-C0F5-D1DA-7C71471EF050}"/>
              </a:ext>
            </a:extLst>
          </p:cNvPr>
          <p:cNvSpPr txBox="1"/>
          <p:nvPr/>
        </p:nvSpPr>
        <p:spPr>
          <a:xfrm>
            <a:off x="892492" y="154186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오인웅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B08497-A9D5-D978-FA62-F17CDAB3ACE8}"/>
              </a:ext>
            </a:extLst>
          </p:cNvPr>
          <p:cNvSpPr/>
          <p:nvPr/>
        </p:nvSpPr>
        <p:spPr>
          <a:xfrm>
            <a:off x="2678727" y="1426890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4756A0-6ED7-B724-0525-61147C9A8EF2}"/>
              </a:ext>
            </a:extLst>
          </p:cNvPr>
          <p:cNvSpPr txBox="1"/>
          <p:nvPr/>
        </p:nvSpPr>
        <p:spPr>
          <a:xfrm>
            <a:off x="3299822" y="154186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최욱진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1B5EBA-4D4D-6809-438E-42D656F5E849}"/>
              </a:ext>
            </a:extLst>
          </p:cNvPr>
          <p:cNvSpPr/>
          <p:nvPr/>
        </p:nvSpPr>
        <p:spPr>
          <a:xfrm>
            <a:off x="5065660" y="1426890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B536FD-D9F5-FE9B-C111-29301D538345}"/>
              </a:ext>
            </a:extLst>
          </p:cNvPr>
          <p:cNvSpPr txBox="1"/>
          <p:nvPr/>
        </p:nvSpPr>
        <p:spPr>
          <a:xfrm>
            <a:off x="5687558" y="154186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이승찬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4144AE2-C600-6AAE-5056-33997DABBFDB}"/>
              </a:ext>
            </a:extLst>
          </p:cNvPr>
          <p:cNvSpPr/>
          <p:nvPr/>
        </p:nvSpPr>
        <p:spPr>
          <a:xfrm>
            <a:off x="7452592" y="1426890"/>
            <a:ext cx="2041451" cy="604280"/>
          </a:xfrm>
          <a:prstGeom prst="rect">
            <a:avLst/>
          </a:prstGeom>
          <a:solidFill>
            <a:srgbClr val="0BD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F9FCD4-4188-11F0-A103-3CBEB0691455}"/>
              </a:ext>
            </a:extLst>
          </p:cNvPr>
          <p:cNvSpPr txBox="1"/>
          <p:nvPr/>
        </p:nvSpPr>
        <p:spPr>
          <a:xfrm>
            <a:off x="8066260" y="154186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이청우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7D0BEA0-C9A7-42DF-C1DA-818F82FD4F5B}"/>
              </a:ext>
            </a:extLst>
          </p:cNvPr>
          <p:cNvSpPr/>
          <p:nvPr/>
        </p:nvSpPr>
        <p:spPr>
          <a:xfrm>
            <a:off x="9839526" y="1426892"/>
            <a:ext cx="2041451" cy="3722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ED8675-4834-93FD-F938-0A8A4A8D921A}"/>
              </a:ext>
            </a:extLst>
          </p:cNvPr>
          <p:cNvSpPr/>
          <p:nvPr/>
        </p:nvSpPr>
        <p:spPr>
          <a:xfrm>
            <a:off x="9839522" y="1426890"/>
            <a:ext cx="2041451" cy="604280"/>
          </a:xfrm>
          <a:prstGeom prst="rect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AB2614-76AD-C0E2-8BA1-06FDD14E3669}"/>
              </a:ext>
            </a:extLst>
          </p:cNvPr>
          <p:cNvSpPr txBox="1"/>
          <p:nvPr/>
        </p:nvSpPr>
        <p:spPr>
          <a:xfrm>
            <a:off x="10453190" y="154186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유효선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16B7E3-0A9D-8970-7F63-B627BD95EAC1}"/>
              </a:ext>
            </a:extLst>
          </p:cNvPr>
          <p:cNvSpPr txBox="1"/>
          <p:nvPr/>
        </p:nvSpPr>
        <p:spPr>
          <a:xfrm>
            <a:off x="5206446" y="2080307"/>
            <a:ext cx="1779827" cy="2745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[ B E ]</a:t>
            </a:r>
          </a:p>
          <a:p>
            <a:pPr algn="ctr">
              <a:lnSpc>
                <a:spcPct val="15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게시판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감정</a:t>
            </a:r>
            <a:r>
              <a:rPr lang="en-US" alt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정보</a:t>
            </a:r>
            <a:r>
              <a:rPr lang="en-US" alt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추천게시판</a:t>
            </a:r>
            <a:endParaRPr lang="en-US" altLang="ko-KR" sz="11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게시글 조회수 기능</a:t>
            </a:r>
            <a:endParaRPr lang="en-US" altLang="ko-KR" sz="11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게시글 좋아요 기능</a:t>
            </a:r>
            <a:endParaRPr lang="en-US" altLang="ko-KR" sz="11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게시글 등록</a:t>
            </a:r>
            <a:r>
              <a:rPr lang="en-US" alt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수정</a:t>
            </a:r>
            <a:r>
              <a:rPr lang="en-US" alt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삭제</a:t>
            </a:r>
            <a:endParaRPr lang="en-US" altLang="ko-KR" sz="11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공지사항 리스트 상단 표시</a:t>
            </a:r>
            <a:endParaRPr lang="en-US" altLang="ko-KR" sz="11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게시글 작성 시간 포맷 변경</a:t>
            </a:r>
            <a:endParaRPr lang="en-US" altLang="ko-KR" sz="11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네이버 검색 </a:t>
            </a:r>
            <a:r>
              <a:rPr lang="en-US" alt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API (</a:t>
            </a: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영화</a:t>
            </a:r>
            <a:r>
              <a:rPr lang="en-US" alt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도서</a:t>
            </a:r>
            <a:r>
              <a:rPr lang="en-US" alt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endParaRPr lang="ko-KR" altLang="en-US" sz="11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305B75-8C77-96EB-7AC5-109C790B5161}"/>
              </a:ext>
            </a:extLst>
          </p:cNvPr>
          <p:cNvSpPr txBox="1"/>
          <p:nvPr/>
        </p:nvSpPr>
        <p:spPr>
          <a:xfrm>
            <a:off x="7583403" y="2080307"/>
            <a:ext cx="1779827" cy="263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[ B E ]</a:t>
            </a:r>
          </a:p>
          <a:p>
            <a:pPr algn="ctr">
              <a:lnSpc>
                <a:spcPct val="15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댓글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대댓글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1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[ F E ]</a:t>
            </a:r>
          </a:p>
          <a:p>
            <a:pPr algn="ctr">
              <a:lnSpc>
                <a:spcPct val="150000"/>
              </a:lnSpc>
            </a:pPr>
            <a:r>
              <a:rPr lang="en-US" alt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로고  제작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인트로</a:t>
            </a: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페이지  제작</a:t>
            </a:r>
            <a:endParaRPr lang="en-US" altLang="ko-KR" sz="11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웹  페이지  디자인  </a:t>
            </a:r>
            <a:r>
              <a:rPr lang="en-US" alt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 U I / U X )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1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625502A-53EA-891C-CEEA-A902C31952BC}"/>
              </a:ext>
            </a:extLst>
          </p:cNvPr>
          <p:cNvSpPr txBox="1"/>
          <p:nvPr/>
        </p:nvSpPr>
        <p:spPr>
          <a:xfrm>
            <a:off x="9970333" y="2080307"/>
            <a:ext cx="1779827" cy="3068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[ B E ]</a:t>
            </a:r>
          </a:p>
          <a:p>
            <a:pPr algn="ctr">
              <a:lnSpc>
                <a:spcPct val="15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쪽지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1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모달창</a:t>
            </a: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메시지  전송  기능</a:t>
            </a:r>
            <a:endParaRPr lang="en-US" altLang="ko-KR" sz="11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쪽지  리스트</a:t>
            </a:r>
            <a:endParaRPr lang="en-US" altLang="ko-KR" sz="11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 : 1   </a:t>
            </a:r>
            <a:r>
              <a:rPr lang="ko-KR" altLang="en-US" sz="11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채팅방</a:t>
            </a:r>
            <a:endParaRPr lang="en-US" altLang="ko-KR" sz="11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챗봇</a:t>
            </a:r>
            <a:endParaRPr lang="en-US" altLang="ko-KR" sz="11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1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[ F E ]</a:t>
            </a:r>
          </a:p>
          <a:p>
            <a:pPr algn="ctr">
              <a:lnSpc>
                <a:spcPct val="150000"/>
              </a:lnSpc>
            </a:pPr>
            <a:r>
              <a:rPr lang="ko-KR" altLang="en-US" sz="11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메인페이지</a:t>
            </a: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제작</a:t>
            </a:r>
            <a:endParaRPr lang="en-US" altLang="ko-KR" sz="11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1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endParaRPr lang="ko-KR" altLang="en-US" sz="11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ADE7837-D47D-F3C2-FACC-0B8437FA30E5}"/>
              </a:ext>
            </a:extLst>
          </p:cNvPr>
          <p:cNvSpPr txBox="1"/>
          <p:nvPr/>
        </p:nvSpPr>
        <p:spPr>
          <a:xfrm>
            <a:off x="404812" y="2080307"/>
            <a:ext cx="1779827" cy="313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[ B E ]</a:t>
            </a:r>
          </a:p>
          <a:p>
            <a:pPr algn="ctr">
              <a:lnSpc>
                <a:spcPct val="15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회원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회원가입</a:t>
            </a:r>
            <a:endParaRPr lang="en-US" altLang="ko-KR" sz="11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소셜로그인</a:t>
            </a:r>
            <a:endParaRPr lang="en-US" altLang="ko-KR" sz="11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임시 패스워드 발급</a:t>
            </a:r>
            <a:endParaRPr lang="en-US" altLang="ko-KR" sz="11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패스워드 암호화</a:t>
            </a:r>
            <a:endParaRPr lang="en-US" altLang="ko-KR" sz="11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비밀번호 변경</a:t>
            </a:r>
            <a:endParaRPr lang="en-US" altLang="ko-KR" sz="11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회원 탈퇴</a:t>
            </a:r>
            <a:endParaRPr lang="en-US" altLang="ko-KR" sz="11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3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서버  배포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AWS </a:t>
            </a: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배포</a:t>
            </a:r>
            <a:endParaRPr lang="en-US" altLang="ko-KR" sz="11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1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CB8F2-43C3-A010-380E-181C9FBDD3B3}"/>
              </a:ext>
            </a:extLst>
          </p:cNvPr>
          <p:cNvSpPr txBox="1"/>
          <p:nvPr/>
        </p:nvSpPr>
        <p:spPr>
          <a:xfrm>
            <a:off x="2809538" y="2080307"/>
            <a:ext cx="1779827" cy="2622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[ B E ]</a:t>
            </a:r>
          </a:p>
          <a:p>
            <a:pPr algn="ctr">
              <a:lnSpc>
                <a:spcPct val="15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마이페이지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프로필  사진</a:t>
            </a:r>
            <a:endParaRPr lang="en-US" altLang="ko-KR" sz="11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친구 요청</a:t>
            </a:r>
            <a:r>
              <a:rPr lang="en-US" alt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 </a:t>
            </a: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등록</a:t>
            </a:r>
            <a:endParaRPr lang="en-US" altLang="ko-KR" sz="11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작성  글</a:t>
            </a:r>
            <a:r>
              <a:rPr lang="en-US" alt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 </a:t>
            </a: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댓글   확인</a:t>
            </a:r>
            <a:endParaRPr lang="en-US" altLang="ko-KR" sz="11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스크랩  기능</a:t>
            </a:r>
            <a:endParaRPr lang="en-US" altLang="ko-KR" sz="11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endParaRPr lang="en-US" altLang="ko-KR" sz="11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[ F E ] </a:t>
            </a:r>
          </a:p>
          <a:p>
            <a:pPr algn="ctr">
              <a:lnSpc>
                <a:spcPct val="150000"/>
              </a:lnSpc>
            </a:pP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헤더</a:t>
            </a:r>
            <a:r>
              <a:rPr lang="en-US" alt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</a:t>
            </a: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제작</a:t>
            </a:r>
            <a:endParaRPr lang="en-US" altLang="ko-KR" sz="11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로그인 </a:t>
            </a:r>
            <a:r>
              <a:rPr lang="en-US" alt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</a:t>
            </a: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비로그인  화면  구분</a:t>
            </a:r>
            <a:endParaRPr lang="en-US" altLang="ko-KR" sz="11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445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65D07F02-C311-4B5C-991D-CCED81ABA5A5}"/>
              </a:ext>
            </a:extLst>
          </p:cNvPr>
          <p:cNvGrpSpPr/>
          <p:nvPr/>
        </p:nvGrpSpPr>
        <p:grpSpPr>
          <a:xfrm>
            <a:off x="0" y="6341226"/>
            <a:ext cx="12191998" cy="516774"/>
            <a:chOff x="0" y="6341226"/>
            <a:chExt cx="12191998" cy="516774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F325D829-52C7-45DA-98FD-158FCB585B01}"/>
                </a:ext>
              </a:extLst>
            </p:cNvPr>
            <p:cNvGrpSpPr/>
            <p:nvPr/>
          </p:nvGrpSpPr>
          <p:grpSpPr>
            <a:xfrm>
              <a:off x="0" y="6341226"/>
              <a:ext cx="12191998" cy="516774"/>
              <a:chOff x="0" y="6341226"/>
              <a:chExt cx="12191998" cy="51677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0A8DED45-84B6-4746-9163-8ABD1E26487B}"/>
                  </a:ext>
                </a:extLst>
              </p:cNvPr>
              <p:cNvSpPr/>
              <p:nvPr/>
            </p:nvSpPr>
            <p:spPr>
              <a:xfrm>
                <a:off x="0" y="6341226"/>
                <a:ext cx="516774" cy="516774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Freeform 6">
                <a:extLst>
                  <a:ext uri="{FF2B5EF4-FFF2-40B4-BE49-F238E27FC236}">
                    <a16:creationId xmlns:a16="http://schemas.microsoft.com/office/drawing/2014/main" id="{91CECFD1-7C7D-4C49-96CC-A2DDF8E883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705" y="6466842"/>
                <a:ext cx="265545" cy="265543"/>
              </a:xfrm>
              <a:custGeom>
                <a:avLst/>
                <a:gdLst>
                  <a:gd name="T0" fmla="*/ 2867 w 6144"/>
                  <a:gd name="T1" fmla="*/ 3277 h 6144"/>
                  <a:gd name="T2" fmla="*/ 6144 w 6144"/>
                  <a:gd name="T3" fmla="*/ 3277 h 6144"/>
                  <a:gd name="T4" fmla="*/ 6144 w 6144"/>
                  <a:gd name="T5" fmla="*/ 6144 h 6144"/>
                  <a:gd name="T6" fmla="*/ 2867 w 6144"/>
                  <a:gd name="T7" fmla="*/ 5682 h 6144"/>
                  <a:gd name="T8" fmla="*/ 2867 w 6144"/>
                  <a:gd name="T9" fmla="*/ 3277 h 6144"/>
                  <a:gd name="T10" fmla="*/ 2 w 6144"/>
                  <a:gd name="T11" fmla="*/ 3277 h 6144"/>
                  <a:gd name="T12" fmla="*/ 2458 w 6144"/>
                  <a:gd name="T13" fmla="*/ 3277 h 6144"/>
                  <a:gd name="T14" fmla="*/ 2458 w 6144"/>
                  <a:gd name="T15" fmla="*/ 5630 h 6144"/>
                  <a:gd name="T16" fmla="*/ 2 w 6144"/>
                  <a:gd name="T17" fmla="*/ 5295 h 6144"/>
                  <a:gd name="T18" fmla="*/ 2 w 6144"/>
                  <a:gd name="T19" fmla="*/ 3277 h 6144"/>
                  <a:gd name="T20" fmla="*/ 2458 w 6144"/>
                  <a:gd name="T21" fmla="*/ 536 h 6144"/>
                  <a:gd name="T22" fmla="*/ 2458 w 6144"/>
                  <a:gd name="T23" fmla="*/ 2867 h 6144"/>
                  <a:gd name="T24" fmla="*/ 2 w 6144"/>
                  <a:gd name="T25" fmla="*/ 2867 h 6144"/>
                  <a:gd name="T26" fmla="*/ 0 w 6144"/>
                  <a:gd name="T27" fmla="*/ 869 h 6144"/>
                  <a:gd name="T28" fmla="*/ 2458 w 6144"/>
                  <a:gd name="T29" fmla="*/ 536 h 6144"/>
                  <a:gd name="T30" fmla="*/ 6144 w 6144"/>
                  <a:gd name="T31" fmla="*/ 0 h 6144"/>
                  <a:gd name="T32" fmla="*/ 6144 w 6144"/>
                  <a:gd name="T33" fmla="*/ 2867 h 6144"/>
                  <a:gd name="T34" fmla="*/ 2867 w 6144"/>
                  <a:gd name="T35" fmla="*/ 2867 h 6144"/>
                  <a:gd name="T36" fmla="*/ 2867 w 6144"/>
                  <a:gd name="T37" fmla="*/ 477 h 6144"/>
                  <a:gd name="T38" fmla="*/ 6144 w 6144"/>
                  <a:gd name="T39" fmla="*/ 0 h 6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44" h="6144">
                    <a:moveTo>
                      <a:pt x="2867" y="3277"/>
                    </a:moveTo>
                    <a:lnTo>
                      <a:pt x="6144" y="3277"/>
                    </a:lnTo>
                    <a:lnTo>
                      <a:pt x="6144" y="6144"/>
                    </a:lnTo>
                    <a:lnTo>
                      <a:pt x="2867" y="5682"/>
                    </a:lnTo>
                    <a:lnTo>
                      <a:pt x="2867" y="3277"/>
                    </a:lnTo>
                    <a:close/>
                    <a:moveTo>
                      <a:pt x="2" y="3277"/>
                    </a:moveTo>
                    <a:lnTo>
                      <a:pt x="2458" y="3277"/>
                    </a:lnTo>
                    <a:lnTo>
                      <a:pt x="2458" y="5630"/>
                    </a:lnTo>
                    <a:lnTo>
                      <a:pt x="2" y="5295"/>
                    </a:lnTo>
                    <a:lnTo>
                      <a:pt x="2" y="3277"/>
                    </a:lnTo>
                    <a:close/>
                    <a:moveTo>
                      <a:pt x="2458" y="536"/>
                    </a:moveTo>
                    <a:lnTo>
                      <a:pt x="2458" y="2867"/>
                    </a:lnTo>
                    <a:lnTo>
                      <a:pt x="2" y="2867"/>
                    </a:lnTo>
                    <a:lnTo>
                      <a:pt x="0" y="869"/>
                    </a:lnTo>
                    <a:lnTo>
                      <a:pt x="2458" y="536"/>
                    </a:lnTo>
                    <a:close/>
                    <a:moveTo>
                      <a:pt x="6144" y="0"/>
                    </a:moveTo>
                    <a:lnTo>
                      <a:pt x="6144" y="2867"/>
                    </a:lnTo>
                    <a:lnTo>
                      <a:pt x="2867" y="2867"/>
                    </a:lnTo>
                    <a:lnTo>
                      <a:pt x="2867" y="477"/>
                    </a:lnTo>
                    <a:lnTo>
                      <a:pt x="6144" y="0"/>
                    </a:ln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863E236A-8AC9-4888-B922-D579BACAB694}"/>
                  </a:ext>
                </a:extLst>
              </p:cNvPr>
              <p:cNvSpPr/>
              <p:nvPr/>
            </p:nvSpPr>
            <p:spPr>
              <a:xfrm>
                <a:off x="516774" y="6341226"/>
                <a:ext cx="3605646" cy="516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0B40CFA3-472E-44CE-A289-1A72B4BFC041}"/>
                  </a:ext>
                </a:extLst>
              </p:cNvPr>
              <p:cNvSpPr/>
              <p:nvPr/>
            </p:nvSpPr>
            <p:spPr>
              <a:xfrm>
                <a:off x="4122419" y="6341226"/>
                <a:ext cx="8069579" cy="516774"/>
              </a:xfrm>
              <a:prstGeom prst="rect">
                <a:avLst/>
              </a:prstGeom>
              <a:solidFill>
                <a:srgbClr val="2424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7FB40E4-B8AB-4B19-8F59-C1A35860C3FA}"/>
                </a:ext>
              </a:extLst>
            </p:cNvPr>
            <p:cNvSpPr txBox="1"/>
            <p:nvPr/>
          </p:nvSpPr>
          <p:spPr>
            <a:xfrm>
              <a:off x="970162" y="6445724"/>
              <a:ext cx="1075936" cy="307777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프로젝트 일정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CDCC721-A5DF-41DF-8C3E-DBA4D50B973C}"/>
                </a:ext>
              </a:extLst>
            </p:cNvPr>
            <p:cNvSpPr txBox="1"/>
            <p:nvPr/>
          </p:nvSpPr>
          <p:spPr>
            <a:xfrm>
              <a:off x="11247898" y="6368779"/>
              <a:ext cx="922047" cy="461665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오후 </a:t>
              </a:r>
              <a:r>
                <a:rPr lang="en-US" altLang="ko-KR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14 : 06</a:t>
              </a:r>
            </a:p>
            <a:p>
              <a:pPr algn="r"/>
              <a:r>
                <a:rPr lang="en-US" altLang="ko-KR" sz="1200" spc="-150" dirty="0">
                  <a:solidFill>
                    <a:schemeClr val="bg1">
                      <a:lumMod val="9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2022 – 08- 19</a:t>
              </a:r>
              <a:endParaRPr lang="ko-KR" altLang="en-US" sz="1200" spc="-150" dirty="0">
                <a:solidFill>
                  <a:schemeClr val="bg1">
                    <a:lumMod val="9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F87C96F6-5C10-FA5D-0ABC-CBD42179D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452120"/>
              </p:ext>
            </p:extLst>
          </p:nvPr>
        </p:nvGraphicFramePr>
        <p:xfrm>
          <a:off x="555949" y="1405493"/>
          <a:ext cx="10728291" cy="4425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6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2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26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0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8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4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5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6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892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오인웅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개발환경 세팅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DB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회원가입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소셜로그인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(Spring Security, </a:t>
                      </a:r>
                      <a:r>
                        <a:rPr lang="en-US" altLang="ko-KR" sz="1000" b="1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bcrypt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PW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찾기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변경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회원탈퇴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 서버 배포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디버깅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코드리뷰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89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8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최욱진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개발환경 세팅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DB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마이페이지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작성 글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댓글 확인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프로필사진 변경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스크랩 기능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헤더 제작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친구추가 기능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디버깅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코드리뷰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89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8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이승찬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개발환경 세팅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DB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게시판 제작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감정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정보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추천게시판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좋아요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Naver API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구현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디버깅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코드리뷰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89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8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이청우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개발환경 세팅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DB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로고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인트로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페이지 제작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댓글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대댓글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기능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대댓글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기능 구현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웹페이지 디자인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디버깅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코드리뷰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8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u="sng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8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유효선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개발환경 세팅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DB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챗봇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구현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쪽지 기능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메인페이지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제작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디버깅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코드리뷰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8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B0B027-8A2B-524A-6FA7-67935837BDAE}"/>
              </a:ext>
            </a:extLst>
          </p:cNvPr>
          <p:cNvSpPr/>
          <p:nvPr/>
        </p:nvSpPr>
        <p:spPr>
          <a:xfrm>
            <a:off x="7586394" y="978626"/>
            <a:ext cx="101920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2022. 8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1E1DCCF-F21C-C6AC-8CFA-92EFD7BCDB59}"/>
              </a:ext>
            </a:extLst>
          </p:cNvPr>
          <p:cNvSpPr/>
          <p:nvPr/>
        </p:nvSpPr>
        <p:spPr>
          <a:xfrm>
            <a:off x="457556" y="178437"/>
            <a:ext cx="3242170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PROJECT</a:t>
            </a:r>
            <a:r>
              <a:rPr lang="en-US" altLang="ko-KR" sz="32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TIME LINE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256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1125</Words>
  <Application>Microsoft Office PowerPoint</Application>
  <PresentationFormat>와이드스크린</PresentationFormat>
  <Paragraphs>319</Paragraphs>
  <Slides>25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-윤고딕330</vt:lpstr>
      <vt:lpstr>Arial</vt:lpstr>
      <vt:lpstr>맑은 고딕</vt:lpstr>
      <vt:lpstr>나눔스퀘어OTF</vt:lpstr>
      <vt:lpstr>맑은 고딕</vt:lpstr>
      <vt:lpstr>나눔스퀘어OTF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JungDo Young</dc:creator>
  <cp:lastModifiedBy>이승찬</cp:lastModifiedBy>
  <cp:revision>159</cp:revision>
  <dcterms:created xsi:type="dcterms:W3CDTF">2018-03-19T15:59:00Z</dcterms:created>
  <dcterms:modified xsi:type="dcterms:W3CDTF">2022-08-18T15:17:05Z</dcterms:modified>
</cp:coreProperties>
</file>