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DEE8D-252F-D805-96B7-652981E50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C26DC4-922D-288D-37CF-630F5F05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2185C-BA72-8B78-852C-832FDA0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65824-2F07-6A46-92B2-42C95F88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1452F-DC16-9293-AAE4-8AA0D5E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6770-1A55-C261-D2A8-DDAEB19B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B0646-B512-548B-361E-B5795772D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CD596-80F7-0598-AC13-34B40A06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D58BF-E54A-FA51-21C5-067B03FF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F0E46-B084-7635-7BE8-B830198B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14B5B5-DDAC-D7DB-4F21-4AFDC504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DEB85-3400-6005-130F-C0795B7E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D1847-45FC-9F4B-157A-ADB6144C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8F4A7-7959-2694-0538-7260799C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2579C-CD87-647E-CD45-2122B53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7ADA-F5A4-8E44-6C10-D339180E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76C8B-833B-7C79-72CF-4A5454EC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5E1D2-A819-F4A5-7792-CA35A14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3C249-5C1A-AD90-4353-94FF6D59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556-00B6-B462-D031-05B34572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0B04-1D86-C419-A6DB-49067470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FB60C-7B7B-62D0-5F4D-B98F5ADE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7DDD0-1AFB-DBD0-5356-AC245199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ECF09-447A-85FD-B0D2-316BD5A1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3220-DBDC-06B6-D3EB-2A7732ED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00B98-DF65-901F-3027-E9015CC9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3DE3-E733-2C21-D877-8AD5C298F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95B9-847B-7754-EFDD-CCA5CBE1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924A0-4331-C309-69B9-A8A0B44B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6F6DD-02F1-2C44-7525-4AD40476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931FF-5FBC-1DFD-E0BB-831F6C72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E7DEB-CBA3-04D2-D54C-7217AC08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16CC3-61A7-E3DA-03F9-540C9FFC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ECBF4-169D-D019-FEF3-B97DA0F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7127FC-F0FD-94C5-7745-2F1B3A99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862312-8957-ABF6-356E-E0B3C074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149AD6-D8DF-0152-FD9B-DA8BF588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FBCAE-614E-D688-6169-FBB713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80E1-FC66-F59D-BA26-2010C8D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9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6E5C-8DD7-5046-914F-B8CF8156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B75C9-DD12-CB9D-EC70-11289D42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A8498-E6B6-43B7-0A44-C5483A68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D193C-331E-D7CC-CEED-DAAA23C1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9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1F67F0-CB8B-7A81-0E54-5DEF99EB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00DDD-81BF-53F7-61B7-5ACD4969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557D2-9E57-3BD4-59DA-711CA68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7C17E-3DBD-731B-B0BF-34F576E8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3114E-27C4-C675-1E98-FCA94B7E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DDDFB-99AD-795C-F39E-E7A47635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351B0-F3FB-5FF1-5C1F-09D40E93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8BC8F-D0D8-CD40-04A2-48E164F1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620DD-3AEB-7B78-3422-611AC7F6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5A68C-9D8B-A5A6-C6CD-240C14B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ED130-3D3B-6805-2748-38C61016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92EE1-EFF4-04A3-AF49-6EBF3953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6FFCB-BF88-9F42-8EF0-B44A6249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E6DC6-A433-F466-E1F0-3E4D60C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2AF29-F9AC-7FBB-D157-FF0C2A0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4A58D-45AB-CB0F-D415-BEC825D6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83D16-1CC0-0222-01E4-F6EEF8E1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7B96F-D650-4411-68F8-CCB7F2B70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F998-54C1-475F-AB61-90762C78332D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2A315-0FCE-7E8B-2F59-877CCEC2C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E675B-6F12-0BC3-B2BF-70AFBFF0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F5D7-6686-4D76-A205-C045CF9F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A8F06F-EBF2-1C81-A0CD-008C9931D6D4}"/>
              </a:ext>
            </a:extLst>
          </p:cNvPr>
          <p:cNvSpPr txBox="1"/>
          <p:nvPr/>
        </p:nvSpPr>
        <p:spPr>
          <a:xfrm>
            <a:off x="4840395" y="173892"/>
            <a:ext cx="2511209" cy="9233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DAYMOOD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55E16A-CC76-409F-5F6C-BD69C403B92B}"/>
              </a:ext>
            </a:extLst>
          </p:cNvPr>
          <p:cNvCxnSpPr>
            <a:cxnSpLocks/>
          </p:cNvCxnSpPr>
          <p:nvPr/>
        </p:nvCxnSpPr>
        <p:spPr>
          <a:xfrm>
            <a:off x="1653961" y="1428457"/>
            <a:ext cx="9418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9B1539-1430-8868-B898-BAD83DE5B73E}"/>
              </a:ext>
            </a:extLst>
          </p:cNvPr>
          <p:cNvSpPr txBox="1"/>
          <p:nvPr/>
        </p:nvSpPr>
        <p:spPr>
          <a:xfrm>
            <a:off x="449094" y="2336227"/>
            <a:ext cx="358848" cy="12003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rtlCol="0"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비로그인</a:t>
            </a:r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52D60C-F55B-DE0F-F4F9-F8DE7A1CAA65}"/>
              </a:ext>
            </a:extLst>
          </p:cNvPr>
          <p:cNvSpPr txBox="1"/>
          <p:nvPr/>
        </p:nvSpPr>
        <p:spPr>
          <a:xfrm>
            <a:off x="113165" y="2336227"/>
            <a:ext cx="335929" cy="38203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rtlCol="0">
            <a:noAutofit/>
          </a:bodyPr>
          <a:lstStyle/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로그인</a:t>
            </a:r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endParaRPr lang="ko-KR" altLang="en-US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99771-1505-E791-2021-5E62E3D2D772}"/>
              </a:ext>
            </a:extLst>
          </p:cNvPr>
          <p:cNvSpPr txBox="1"/>
          <p:nvPr/>
        </p:nvSpPr>
        <p:spPr>
          <a:xfrm>
            <a:off x="5582461" y="2457459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글</a:t>
            </a:r>
            <a:r>
              <a:rPr lang="en-US" altLang="ko-KR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댓글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D5E46-CAAE-E10C-47B1-67C149DC5A7E}"/>
              </a:ext>
            </a:extLst>
          </p:cNvPr>
          <p:cNvSpPr txBox="1"/>
          <p:nvPr/>
        </p:nvSpPr>
        <p:spPr>
          <a:xfrm>
            <a:off x="5582461" y="4012266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글</a:t>
            </a:r>
            <a:r>
              <a:rPr lang="en-US" altLang="ko-KR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댓글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76208E-3886-4851-31D4-97254E5DA3B7}"/>
              </a:ext>
            </a:extLst>
          </p:cNvPr>
          <p:cNvSpPr txBox="1"/>
          <p:nvPr/>
        </p:nvSpPr>
        <p:spPr>
          <a:xfrm>
            <a:off x="5582460" y="4607198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글</a:t>
            </a:r>
            <a:r>
              <a:rPr lang="en-US" altLang="ko-KR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댓글 수정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0A2B90-A5FB-ACF2-0773-75FD0A23D119}"/>
              </a:ext>
            </a:extLst>
          </p:cNvPr>
          <p:cNvCxnSpPr>
            <a:cxnSpLocks/>
          </p:cNvCxnSpPr>
          <p:nvPr/>
        </p:nvCxnSpPr>
        <p:spPr>
          <a:xfrm>
            <a:off x="1166704" y="3718279"/>
            <a:ext cx="10839958" cy="0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86594C-2663-34F4-EB8B-862960CD5E41}"/>
              </a:ext>
            </a:extLst>
          </p:cNvPr>
          <p:cNvSpPr txBox="1"/>
          <p:nvPr/>
        </p:nvSpPr>
        <p:spPr>
          <a:xfrm>
            <a:off x="5582460" y="5184404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글</a:t>
            </a:r>
            <a:r>
              <a:rPr lang="en-US" altLang="ko-KR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댓글 삭제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88D4F-2C42-827E-8DE1-86EEDD98099F}"/>
              </a:ext>
            </a:extLst>
          </p:cNvPr>
          <p:cNvSpPr txBox="1"/>
          <p:nvPr/>
        </p:nvSpPr>
        <p:spPr>
          <a:xfrm>
            <a:off x="7953963" y="4022469"/>
            <a:ext cx="1525540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비밀번호 변경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A148C1-7430-2B3D-F9FA-C39C3241D8E3}"/>
              </a:ext>
            </a:extLst>
          </p:cNvPr>
          <p:cNvSpPr txBox="1"/>
          <p:nvPr/>
        </p:nvSpPr>
        <p:spPr>
          <a:xfrm>
            <a:off x="7931812" y="2455742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회원가입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6C2EC-7677-43D9-F2BE-1AF3F74CF1F4}"/>
              </a:ext>
            </a:extLst>
          </p:cNvPr>
          <p:cNvSpPr txBox="1"/>
          <p:nvPr/>
        </p:nvSpPr>
        <p:spPr>
          <a:xfrm>
            <a:off x="7931812" y="3068968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BEF0F5-0A72-E0C0-DC9D-AF36F3B572E3}"/>
              </a:ext>
            </a:extLst>
          </p:cNvPr>
          <p:cNvSpPr txBox="1"/>
          <p:nvPr/>
        </p:nvSpPr>
        <p:spPr>
          <a:xfrm>
            <a:off x="3195647" y="4013877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회원정보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3AF041-CCB3-A479-DD42-2FB04254CFDF}"/>
              </a:ext>
            </a:extLst>
          </p:cNvPr>
          <p:cNvSpPr txBox="1"/>
          <p:nvPr/>
        </p:nvSpPr>
        <p:spPr>
          <a:xfrm>
            <a:off x="3195647" y="4598466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글</a:t>
            </a:r>
            <a:r>
              <a:rPr lang="en-US" altLang="ko-KR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댓글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AE387-BAAA-A08F-1B65-F0DCF2911109}"/>
              </a:ext>
            </a:extLst>
          </p:cNvPr>
          <p:cNvSpPr txBox="1"/>
          <p:nvPr/>
        </p:nvSpPr>
        <p:spPr>
          <a:xfrm>
            <a:off x="3195646" y="5183055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스크랩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662253-1208-DB58-C192-B4C4D0CBDB03}"/>
              </a:ext>
            </a:extLst>
          </p:cNvPr>
          <p:cNvSpPr txBox="1"/>
          <p:nvPr/>
        </p:nvSpPr>
        <p:spPr>
          <a:xfrm>
            <a:off x="3195645" y="5763418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친구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D688D1-800E-9FBF-996B-462502B6DAB0}"/>
              </a:ext>
            </a:extLst>
          </p:cNvPr>
          <p:cNvSpPr txBox="1"/>
          <p:nvPr/>
        </p:nvSpPr>
        <p:spPr>
          <a:xfrm>
            <a:off x="880115" y="2463008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챗봇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684F98-C471-F440-F1D9-B3DCE90CB1A3}"/>
              </a:ext>
            </a:extLst>
          </p:cNvPr>
          <p:cNvSpPr txBox="1"/>
          <p:nvPr/>
        </p:nvSpPr>
        <p:spPr>
          <a:xfrm>
            <a:off x="10281163" y="4013877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공지 작성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1B4E44-5FE4-D3F4-F936-0014E52CFF32}"/>
              </a:ext>
            </a:extLst>
          </p:cNvPr>
          <p:cNvSpPr txBox="1"/>
          <p:nvPr/>
        </p:nvSpPr>
        <p:spPr>
          <a:xfrm>
            <a:off x="10281163" y="4607199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공지 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3C0C1A-878F-A2AD-9EDC-D16C26A842DB}"/>
              </a:ext>
            </a:extLst>
          </p:cNvPr>
          <p:cNvSpPr txBox="1"/>
          <p:nvPr/>
        </p:nvSpPr>
        <p:spPr>
          <a:xfrm>
            <a:off x="10281163" y="5165683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공지 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E019AD-509D-CDEB-C354-78B3F15530BD}"/>
              </a:ext>
            </a:extLst>
          </p:cNvPr>
          <p:cNvSpPr txBox="1"/>
          <p:nvPr/>
        </p:nvSpPr>
        <p:spPr>
          <a:xfrm>
            <a:off x="10103355" y="1673596"/>
            <a:ext cx="1903305" cy="4670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관리자</a:t>
            </a:r>
            <a:endParaRPr lang="en-US" altLang="ko-KR" sz="200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9EC356-AA5D-1821-C7DA-13647CB4330B}"/>
              </a:ext>
            </a:extLst>
          </p:cNvPr>
          <p:cNvSpPr txBox="1"/>
          <p:nvPr/>
        </p:nvSpPr>
        <p:spPr>
          <a:xfrm>
            <a:off x="7754006" y="1673597"/>
            <a:ext cx="1903305" cy="4670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회원</a:t>
            </a:r>
            <a:endParaRPr lang="en-US" altLang="ko-KR" sz="200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E07AD-AB22-1D36-F508-A82E3936FF49}"/>
              </a:ext>
            </a:extLst>
          </p:cNvPr>
          <p:cNvSpPr txBox="1"/>
          <p:nvPr/>
        </p:nvSpPr>
        <p:spPr>
          <a:xfrm>
            <a:off x="5404655" y="1673596"/>
            <a:ext cx="1903305" cy="4670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Board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0D6AE5-1FD3-3DFA-28E0-14B8F25729D9}"/>
              </a:ext>
            </a:extLst>
          </p:cNvPr>
          <p:cNvSpPr txBox="1"/>
          <p:nvPr/>
        </p:nvSpPr>
        <p:spPr>
          <a:xfrm>
            <a:off x="3055304" y="1658431"/>
            <a:ext cx="1903305" cy="4670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Mypage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F968E3-53E7-C2E3-04C9-02A2C21D7C47}"/>
              </a:ext>
            </a:extLst>
          </p:cNvPr>
          <p:cNvSpPr txBox="1"/>
          <p:nvPr/>
        </p:nvSpPr>
        <p:spPr>
          <a:xfrm>
            <a:off x="705953" y="1648795"/>
            <a:ext cx="1903305" cy="4670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A01E81-0369-9BD1-61D7-F66EB7749BA2}"/>
              </a:ext>
            </a:extLst>
          </p:cNvPr>
          <p:cNvSpPr txBox="1"/>
          <p:nvPr/>
        </p:nvSpPr>
        <p:spPr>
          <a:xfrm>
            <a:off x="5582461" y="3049821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공지 조회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B7C32A4-B455-4051-B920-07D6D6CCEF92}"/>
              </a:ext>
            </a:extLst>
          </p:cNvPr>
          <p:cNvCxnSpPr>
            <a:cxnSpLocks/>
          </p:cNvCxnSpPr>
          <p:nvPr/>
        </p:nvCxnSpPr>
        <p:spPr>
          <a:xfrm>
            <a:off x="1657604" y="1409700"/>
            <a:ext cx="0" cy="241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D69253-5A32-EEF3-2F0A-755C91D4565C}"/>
              </a:ext>
            </a:extLst>
          </p:cNvPr>
          <p:cNvCxnSpPr>
            <a:cxnSpLocks/>
          </p:cNvCxnSpPr>
          <p:nvPr/>
        </p:nvCxnSpPr>
        <p:spPr>
          <a:xfrm>
            <a:off x="4005519" y="1432120"/>
            <a:ext cx="0" cy="2414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22D35F9-BD2B-25E1-A11F-607F47AA714B}"/>
              </a:ext>
            </a:extLst>
          </p:cNvPr>
          <p:cNvCxnSpPr>
            <a:cxnSpLocks/>
          </p:cNvCxnSpPr>
          <p:nvPr/>
        </p:nvCxnSpPr>
        <p:spPr>
          <a:xfrm>
            <a:off x="6355019" y="1432120"/>
            <a:ext cx="0" cy="2414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0DEBCB-6735-982D-1B7C-0D2E70944F4D}"/>
              </a:ext>
            </a:extLst>
          </p:cNvPr>
          <p:cNvCxnSpPr>
            <a:cxnSpLocks/>
          </p:cNvCxnSpPr>
          <p:nvPr/>
        </p:nvCxnSpPr>
        <p:spPr>
          <a:xfrm>
            <a:off x="8707694" y="1432120"/>
            <a:ext cx="0" cy="2414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16CAAFE-31F6-4117-B1C9-803BFB3E2A9D}"/>
              </a:ext>
            </a:extLst>
          </p:cNvPr>
          <p:cNvCxnSpPr>
            <a:cxnSpLocks/>
          </p:cNvCxnSpPr>
          <p:nvPr/>
        </p:nvCxnSpPr>
        <p:spPr>
          <a:xfrm>
            <a:off x="11056373" y="1409700"/>
            <a:ext cx="0" cy="2653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52D36C-F3DE-91A3-6D4C-B3B0F860D00D}"/>
              </a:ext>
            </a:extLst>
          </p:cNvPr>
          <p:cNvSpPr txBox="1"/>
          <p:nvPr/>
        </p:nvSpPr>
        <p:spPr>
          <a:xfrm>
            <a:off x="7953963" y="4607197"/>
            <a:ext cx="1525540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회원 탈퇴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66D2D-52DA-431E-4B2B-14D58F1C15BE}"/>
              </a:ext>
            </a:extLst>
          </p:cNvPr>
          <p:cNvSpPr txBox="1"/>
          <p:nvPr/>
        </p:nvSpPr>
        <p:spPr>
          <a:xfrm>
            <a:off x="880114" y="4874115"/>
            <a:ext cx="1547691" cy="3765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쪽지</a:t>
            </a:r>
          </a:p>
        </p:txBody>
      </p:sp>
    </p:spTree>
    <p:extLst>
      <p:ext uri="{BB962C8B-B14F-4D97-AF65-F5344CB8AC3E}">
        <p14:creationId xmlns:p14="http://schemas.microsoft.com/office/powerpoint/2010/main" val="13897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D72D00-C1AC-200B-B617-03231912E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111507"/>
              </p:ext>
            </p:extLst>
          </p:nvPr>
        </p:nvGraphicFramePr>
        <p:xfrm>
          <a:off x="1114969" y="658328"/>
          <a:ext cx="9962061" cy="5541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1445246376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3739787236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4103108261"/>
                    </a:ext>
                  </a:extLst>
                </a:gridCol>
                <a:gridCol w="1053738">
                  <a:extLst>
                    <a:ext uri="{9D8B030D-6E8A-4147-A177-3AD203B41FA5}">
                      <a16:colId xmlns:a16="http://schemas.microsoft.com/office/drawing/2014/main" val="92462424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77130344"/>
                    </a:ext>
                  </a:extLst>
                </a:gridCol>
                <a:gridCol w="1637211">
                  <a:extLst>
                    <a:ext uri="{9D8B030D-6E8A-4147-A177-3AD203B41FA5}">
                      <a16:colId xmlns:a16="http://schemas.microsoft.com/office/drawing/2014/main" val="2352540134"/>
                    </a:ext>
                  </a:extLst>
                </a:gridCol>
                <a:gridCol w="1637211">
                  <a:extLst>
                    <a:ext uri="{9D8B030D-6E8A-4147-A177-3AD203B41FA5}">
                      <a16:colId xmlns:a16="http://schemas.microsoft.com/office/drawing/2014/main" val="2695670838"/>
                    </a:ext>
                  </a:extLst>
                </a:gridCol>
                <a:gridCol w="848950">
                  <a:extLst>
                    <a:ext uri="{9D8B030D-6E8A-4147-A177-3AD203B41FA5}">
                      <a16:colId xmlns:a16="http://schemas.microsoft.com/office/drawing/2014/main" val="2777657312"/>
                    </a:ext>
                  </a:extLst>
                </a:gridCol>
                <a:gridCol w="848950">
                  <a:extLst>
                    <a:ext uri="{9D8B030D-6E8A-4147-A177-3AD203B41FA5}">
                      <a16:colId xmlns:a16="http://schemas.microsoft.com/office/drawing/2014/main" val="2047275893"/>
                    </a:ext>
                  </a:extLst>
                </a:gridCol>
              </a:tblGrid>
              <a:tr h="887190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인트로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1571"/>
                  </a:ext>
                </a:extLst>
              </a:tr>
              <a:tr h="376763">
                <a:tc rowSpan="2"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                                                             </a:t>
                      </a:r>
                      <a:r>
                        <a:rPr lang="ko-KR" altLang="en-US" sz="28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메인페이지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챗봇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24658"/>
                  </a:ext>
                </a:extLst>
              </a:tr>
              <a:tr h="376763"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쪽지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96723"/>
                  </a:ext>
                </a:extLst>
              </a:tr>
              <a:tr h="376763">
                <a:tc rowSpan="2"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마이페이지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             게시판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댓글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marL="59345" marR="59345" marT="16407" marB="164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댓글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91976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</a:rPr>
                        <a:t>대댓글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</a:endParaRPr>
                    </a:p>
                  </a:txBody>
                  <a:tcPr marL="59345" marR="59345" marT="16407" marB="164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대댓글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53616"/>
                  </a:ext>
                </a:extLst>
              </a:tr>
              <a:tr h="50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회원정보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댓글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스크랩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친구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감정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정보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추천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00222"/>
                  </a:ext>
                </a:extLst>
              </a:tr>
              <a:tr h="376763">
                <a:tc rowSpan="7"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70C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+mn-cs"/>
                      </a:endParaRP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맑음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미국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영화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25938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흐림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중국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도서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21857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비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캐나다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음악</a:t>
                      </a:r>
                    </a:p>
                  </a:txBody>
                  <a:tcPr marL="59345" marR="59345" marT="16407" marB="16407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7152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+mn-cs"/>
                      </a:endParaRP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호주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+mn-cs"/>
                      </a:endParaRP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15704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일본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12747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유럽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75134"/>
                  </a:ext>
                </a:extLst>
              </a:tr>
              <a:tr h="376763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70C0"/>
                          </a:solidFill>
                          <a:effectLst/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  <a:cs typeface="+mn-cs"/>
                        </a:rPr>
                        <a:t>기타</a:t>
                      </a:r>
                    </a:p>
                  </a:txBody>
                  <a:tcPr marL="59345" marR="59345" marT="16407" marB="16407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77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A1F04B-F2C5-8C55-65A2-57CE2A7D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814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0AE053C-2563-1987-5D4D-AAC0CC74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275EF3-A49B-ED8B-755B-B615EF6C4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43814"/>
              </p:ext>
            </p:extLst>
          </p:nvPr>
        </p:nvGraphicFramePr>
        <p:xfrm>
          <a:off x="1953301" y="60385"/>
          <a:ext cx="8687902" cy="6737230"/>
        </p:xfrm>
        <a:graphic>
          <a:graphicData uri="http://schemas.openxmlformats.org/drawingml/2006/table">
            <a:tbl>
              <a:tblPr/>
              <a:tblGrid>
                <a:gridCol w="778836">
                  <a:extLst>
                    <a:ext uri="{9D8B030D-6E8A-4147-A177-3AD203B41FA5}">
                      <a16:colId xmlns:a16="http://schemas.microsoft.com/office/drawing/2014/main" val="1658242148"/>
                    </a:ext>
                  </a:extLst>
                </a:gridCol>
                <a:gridCol w="1299099">
                  <a:extLst>
                    <a:ext uri="{9D8B030D-6E8A-4147-A177-3AD203B41FA5}">
                      <a16:colId xmlns:a16="http://schemas.microsoft.com/office/drawing/2014/main" val="2962661542"/>
                    </a:ext>
                  </a:extLst>
                </a:gridCol>
                <a:gridCol w="1247948">
                  <a:extLst>
                    <a:ext uri="{9D8B030D-6E8A-4147-A177-3AD203B41FA5}">
                      <a16:colId xmlns:a16="http://schemas.microsoft.com/office/drawing/2014/main" val="767126783"/>
                    </a:ext>
                  </a:extLst>
                </a:gridCol>
                <a:gridCol w="165623">
                  <a:extLst>
                    <a:ext uri="{9D8B030D-6E8A-4147-A177-3AD203B41FA5}">
                      <a16:colId xmlns:a16="http://schemas.microsoft.com/office/drawing/2014/main" val="2470287217"/>
                    </a:ext>
                  </a:extLst>
                </a:gridCol>
                <a:gridCol w="1299099">
                  <a:extLst>
                    <a:ext uri="{9D8B030D-6E8A-4147-A177-3AD203B41FA5}">
                      <a16:colId xmlns:a16="http://schemas.microsoft.com/office/drawing/2014/main" val="3031828824"/>
                    </a:ext>
                  </a:extLst>
                </a:gridCol>
                <a:gridCol w="1299099">
                  <a:extLst>
                    <a:ext uri="{9D8B030D-6E8A-4147-A177-3AD203B41FA5}">
                      <a16:colId xmlns:a16="http://schemas.microsoft.com/office/drawing/2014/main" val="4237581102"/>
                    </a:ext>
                  </a:extLst>
                </a:gridCol>
                <a:gridCol w="1299099">
                  <a:extLst>
                    <a:ext uri="{9D8B030D-6E8A-4147-A177-3AD203B41FA5}">
                      <a16:colId xmlns:a16="http://schemas.microsoft.com/office/drawing/2014/main" val="1693338995"/>
                    </a:ext>
                  </a:extLst>
                </a:gridCol>
                <a:gridCol w="1299099">
                  <a:extLst>
                    <a:ext uri="{9D8B030D-6E8A-4147-A177-3AD203B41FA5}">
                      <a16:colId xmlns:a16="http://schemas.microsoft.com/office/drawing/2014/main" val="2596388507"/>
                    </a:ext>
                  </a:extLst>
                </a:gridCol>
              </a:tblGrid>
              <a:tr h="464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주차</a:t>
                      </a:r>
                      <a:endParaRPr lang="ko-KR" altLang="en-US" sz="16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7409"/>
                  </a:ext>
                </a:extLst>
              </a:tr>
              <a:tr h="12544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오인웅</a:t>
                      </a:r>
                      <a:endParaRPr lang="ko-KR" altLang="en-US" sz="14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선정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환경설정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DB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모델링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회원가입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소셜로그인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Spring Security, bcrypt)</a:t>
                      </a:r>
                      <a:endParaRPr 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패스워드 변경</a:t>
                      </a: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,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찾기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회원 탈퇴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테스트 서버 배포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서버 배포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코드 리뷰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리팩토링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430013"/>
                  </a:ext>
                </a:extLst>
              </a:tr>
              <a:tr h="12544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최욱진</a:t>
                      </a:r>
                      <a:endParaRPr lang="ko-KR" altLang="en-US" sz="14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마이페이지 구현</a:t>
                      </a:r>
                      <a:endParaRPr lang="en-US" altLang="ko-KR" sz="1200" b="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- 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작성 글</a:t>
                      </a: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, 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댓글 확인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lvl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- 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프로필 이미지 수정 기능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스크랩 기능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헤더 제작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친구추가 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기능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07932"/>
                  </a:ext>
                </a:extLst>
              </a:tr>
              <a:tr h="12544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이승찬</a:t>
                      </a:r>
                      <a:endParaRPr lang="ko-KR" altLang="en-US" sz="14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게시판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Mood, Info, Recommend)</a:t>
                      </a:r>
                      <a:endParaRPr 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좋아요 기능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Naver 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검색 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API </a:t>
                      </a: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01142"/>
                  </a:ext>
                </a:extLst>
              </a:tr>
              <a:tr h="12544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이청우</a:t>
                      </a:r>
                      <a:endParaRPr lang="ko-KR" altLang="en-US" sz="14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로고 및 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인트로 페이지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제작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댓글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대댓글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웹 페이지 디자인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(UI/UX)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54244"/>
                  </a:ext>
                </a:extLst>
              </a:tr>
              <a:tr h="12544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유효선</a:t>
                      </a:r>
                      <a:endParaRPr lang="ko-KR" altLang="en-US" sz="1400" kern="0" spc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챗봇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쪽지 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91090" marR="91090" marT="45545" marB="45545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메인페이지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  <a:endParaRPr lang="ko-KR" altLang="en-US" sz="1200" kern="0" spc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79536" marR="79536" marT="21990" marB="21990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6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1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187</Words>
  <Application>Microsoft Office PowerPoint</Application>
  <PresentationFormat>와이드스크린</PresentationFormat>
  <Paragraphs>112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나눔스퀘어OTF Bold</vt:lpstr>
      <vt:lpstr>나눔스퀘어OTF ExtraBold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청우</dc:creator>
  <cp:lastModifiedBy>이 청우</cp:lastModifiedBy>
  <cp:revision>5</cp:revision>
  <dcterms:created xsi:type="dcterms:W3CDTF">2022-08-17T05:53:44Z</dcterms:created>
  <dcterms:modified xsi:type="dcterms:W3CDTF">2022-08-17T08:37:50Z</dcterms:modified>
</cp:coreProperties>
</file>