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CAADF"/>
    <a:srgbClr val="F1F8AE"/>
    <a:srgbClr val="F8CBAD"/>
    <a:srgbClr val="F2F2F2"/>
    <a:srgbClr val="242424"/>
    <a:srgbClr val="613CBC"/>
    <a:srgbClr val="2C86EE"/>
    <a:srgbClr val="094CB4"/>
    <a:srgbClr val="2E8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F77685-D2DC-408E-9287-0E2026FD0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27" y="161543"/>
            <a:ext cx="420401" cy="4204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39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55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7A724E-50EE-4046-9579-F995323B133C}"/>
              </a:ext>
            </a:extLst>
          </p:cNvPr>
          <p:cNvGrpSpPr/>
          <p:nvPr/>
        </p:nvGrpSpPr>
        <p:grpSpPr>
          <a:xfrm>
            <a:off x="5417624" y="2172054"/>
            <a:ext cx="1185336" cy="1556796"/>
            <a:chOff x="4743450" y="1652588"/>
            <a:chExt cx="2705100" cy="3552826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70284DD-7E92-4FAE-A2AC-A06A3CB19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8" y="1652588"/>
              <a:ext cx="1431925" cy="1738313"/>
            </a:xfrm>
            <a:custGeom>
              <a:avLst/>
              <a:gdLst>
                <a:gd name="T0" fmla="*/ 993 w 1805"/>
                <a:gd name="T1" fmla="*/ 3 h 2189"/>
                <a:gd name="T2" fmla="*/ 1153 w 1805"/>
                <a:gd name="T3" fmla="*/ 20 h 2189"/>
                <a:gd name="T4" fmla="*/ 1293 w 1805"/>
                <a:gd name="T5" fmla="*/ 56 h 2189"/>
                <a:gd name="T6" fmla="*/ 1411 w 1805"/>
                <a:gd name="T7" fmla="*/ 107 h 2189"/>
                <a:gd name="T8" fmla="*/ 1510 w 1805"/>
                <a:gd name="T9" fmla="*/ 174 h 2189"/>
                <a:gd name="T10" fmla="*/ 1591 w 1805"/>
                <a:gd name="T11" fmla="*/ 252 h 2189"/>
                <a:gd name="T12" fmla="*/ 1658 w 1805"/>
                <a:gd name="T13" fmla="*/ 345 h 2189"/>
                <a:gd name="T14" fmla="*/ 1710 w 1805"/>
                <a:gd name="T15" fmla="*/ 448 h 2189"/>
                <a:gd name="T16" fmla="*/ 1748 w 1805"/>
                <a:gd name="T17" fmla="*/ 562 h 2189"/>
                <a:gd name="T18" fmla="*/ 1775 w 1805"/>
                <a:gd name="T19" fmla="*/ 684 h 2189"/>
                <a:gd name="T20" fmla="*/ 1792 w 1805"/>
                <a:gd name="T21" fmla="*/ 815 h 2189"/>
                <a:gd name="T22" fmla="*/ 1802 w 1805"/>
                <a:gd name="T23" fmla="*/ 952 h 2189"/>
                <a:gd name="T24" fmla="*/ 1805 w 1805"/>
                <a:gd name="T25" fmla="*/ 1095 h 2189"/>
                <a:gd name="T26" fmla="*/ 1790 w 1805"/>
                <a:gd name="T27" fmla="*/ 1291 h 2189"/>
                <a:gd name="T28" fmla="*/ 1749 w 1805"/>
                <a:gd name="T29" fmla="*/ 1477 h 2189"/>
                <a:gd name="T30" fmla="*/ 1681 w 1805"/>
                <a:gd name="T31" fmla="*/ 1647 h 2189"/>
                <a:gd name="T32" fmla="*/ 1593 w 1805"/>
                <a:gd name="T33" fmla="*/ 1800 h 2189"/>
                <a:gd name="T34" fmla="*/ 1484 w 1805"/>
                <a:gd name="T35" fmla="*/ 1931 h 2189"/>
                <a:gd name="T36" fmla="*/ 1358 w 1805"/>
                <a:gd name="T37" fmla="*/ 2040 h 2189"/>
                <a:gd name="T38" fmla="*/ 1218 w 1805"/>
                <a:gd name="T39" fmla="*/ 2120 h 2189"/>
                <a:gd name="T40" fmla="*/ 1065 w 1805"/>
                <a:gd name="T41" fmla="*/ 2172 h 2189"/>
                <a:gd name="T42" fmla="*/ 902 w 1805"/>
                <a:gd name="T43" fmla="*/ 2189 h 2189"/>
                <a:gd name="T44" fmla="*/ 740 w 1805"/>
                <a:gd name="T45" fmla="*/ 2172 h 2189"/>
                <a:gd name="T46" fmla="*/ 588 w 1805"/>
                <a:gd name="T47" fmla="*/ 2120 h 2189"/>
                <a:gd name="T48" fmla="*/ 447 w 1805"/>
                <a:gd name="T49" fmla="*/ 2040 h 2189"/>
                <a:gd name="T50" fmla="*/ 322 w 1805"/>
                <a:gd name="T51" fmla="*/ 1931 h 2189"/>
                <a:gd name="T52" fmla="*/ 213 w 1805"/>
                <a:gd name="T53" fmla="*/ 1800 h 2189"/>
                <a:gd name="T54" fmla="*/ 124 w 1805"/>
                <a:gd name="T55" fmla="*/ 1647 h 2189"/>
                <a:gd name="T56" fmla="*/ 57 w 1805"/>
                <a:gd name="T57" fmla="*/ 1477 h 2189"/>
                <a:gd name="T58" fmla="*/ 15 w 1805"/>
                <a:gd name="T59" fmla="*/ 1291 h 2189"/>
                <a:gd name="T60" fmla="*/ 0 w 1805"/>
                <a:gd name="T61" fmla="*/ 1095 h 2189"/>
                <a:gd name="T62" fmla="*/ 4 w 1805"/>
                <a:gd name="T63" fmla="*/ 952 h 2189"/>
                <a:gd name="T64" fmla="*/ 12 w 1805"/>
                <a:gd name="T65" fmla="*/ 815 h 2189"/>
                <a:gd name="T66" fmla="*/ 30 w 1805"/>
                <a:gd name="T67" fmla="*/ 684 h 2189"/>
                <a:gd name="T68" fmla="*/ 58 w 1805"/>
                <a:gd name="T69" fmla="*/ 562 h 2189"/>
                <a:gd name="T70" fmla="*/ 96 w 1805"/>
                <a:gd name="T71" fmla="*/ 448 h 2189"/>
                <a:gd name="T72" fmla="*/ 148 w 1805"/>
                <a:gd name="T73" fmla="*/ 345 h 2189"/>
                <a:gd name="T74" fmla="*/ 215 w 1805"/>
                <a:gd name="T75" fmla="*/ 252 h 2189"/>
                <a:gd name="T76" fmla="*/ 296 w 1805"/>
                <a:gd name="T77" fmla="*/ 174 h 2189"/>
                <a:gd name="T78" fmla="*/ 395 w 1805"/>
                <a:gd name="T79" fmla="*/ 107 h 2189"/>
                <a:gd name="T80" fmla="*/ 513 w 1805"/>
                <a:gd name="T81" fmla="*/ 56 h 2189"/>
                <a:gd name="T82" fmla="*/ 652 w 1805"/>
                <a:gd name="T83" fmla="*/ 20 h 2189"/>
                <a:gd name="T84" fmla="*/ 813 w 1805"/>
                <a:gd name="T85" fmla="*/ 3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5" h="2189">
                  <a:moveTo>
                    <a:pt x="902" y="0"/>
                  </a:moveTo>
                  <a:lnTo>
                    <a:pt x="993" y="3"/>
                  </a:lnTo>
                  <a:lnTo>
                    <a:pt x="1075" y="9"/>
                  </a:lnTo>
                  <a:lnTo>
                    <a:pt x="1153" y="20"/>
                  </a:lnTo>
                  <a:lnTo>
                    <a:pt x="1225" y="37"/>
                  </a:lnTo>
                  <a:lnTo>
                    <a:pt x="1293" y="56"/>
                  </a:lnTo>
                  <a:lnTo>
                    <a:pt x="1354" y="80"/>
                  </a:lnTo>
                  <a:lnTo>
                    <a:pt x="1411" y="107"/>
                  </a:lnTo>
                  <a:lnTo>
                    <a:pt x="1462" y="138"/>
                  </a:lnTo>
                  <a:lnTo>
                    <a:pt x="1510" y="174"/>
                  </a:lnTo>
                  <a:lnTo>
                    <a:pt x="1552" y="212"/>
                  </a:lnTo>
                  <a:lnTo>
                    <a:pt x="1591" y="252"/>
                  </a:lnTo>
                  <a:lnTo>
                    <a:pt x="1627" y="297"/>
                  </a:lnTo>
                  <a:lnTo>
                    <a:pt x="1658" y="345"/>
                  </a:lnTo>
                  <a:lnTo>
                    <a:pt x="1685" y="395"/>
                  </a:lnTo>
                  <a:lnTo>
                    <a:pt x="1710" y="448"/>
                  </a:lnTo>
                  <a:lnTo>
                    <a:pt x="1730" y="503"/>
                  </a:lnTo>
                  <a:lnTo>
                    <a:pt x="1748" y="562"/>
                  </a:lnTo>
                  <a:lnTo>
                    <a:pt x="1762" y="623"/>
                  </a:lnTo>
                  <a:lnTo>
                    <a:pt x="1775" y="684"/>
                  </a:lnTo>
                  <a:lnTo>
                    <a:pt x="1784" y="749"/>
                  </a:lnTo>
                  <a:lnTo>
                    <a:pt x="1792" y="815"/>
                  </a:lnTo>
                  <a:lnTo>
                    <a:pt x="1798" y="883"/>
                  </a:lnTo>
                  <a:lnTo>
                    <a:pt x="1802" y="952"/>
                  </a:lnTo>
                  <a:lnTo>
                    <a:pt x="1805" y="1023"/>
                  </a:lnTo>
                  <a:lnTo>
                    <a:pt x="1805" y="1095"/>
                  </a:lnTo>
                  <a:lnTo>
                    <a:pt x="1800" y="1194"/>
                  </a:lnTo>
                  <a:lnTo>
                    <a:pt x="1790" y="1291"/>
                  </a:lnTo>
                  <a:lnTo>
                    <a:pt x="1772" y="1385"/>
                  </a:lnTo>
                  <a:lnTo>
                    <a:pt x="1749" y="1477"/>
                  </a:lnTo>
                  <a:lnTo>
                    <a:pt x="1718" y="1564"/>
                  </a:lnTo>
                  <a:lnTo>
                    <a:pt x="1681" y="1647"/>
                  </a:lnTo>
                  <a:lnTo>
                    <a:pt x="1640" y="1725"/>
                  </a:lnTo>
                  <a:lnTo>
                    <a:pt x="1593" y="1800"/>
                  </a:lnTo>
                  <a:lnTo>
                    <a:pt x="1541" y="1869"/>
                  </a:lnTo>
                  <a:lnTo>
                    <a:pt x="1484" y="1931"/>
                  </a:lnTo>
                  <a:lnTo>
                    <a:pt x="1423" y="1988"/>
                  </a:lnTo>
                  <a:lnTo>
                    <a:pt x="1358" y="2040"/>
                  </a:lnTo>
                  <a:lnTo>
                    <a:pt x="1290" y="2083"/>
                  </a:lnTo>
                  <a:lnTo>
                    <a:pt x="1218" y="2120"/>
                  </a:lnTo>
                  <a:lnTo>
                    <a:pt x="1142" y="2150"/>
                  </a:lnTo>
                  <a:lnTo>
                    <a:pt x="1065" y="2172"/>
                  </a:lnTo>
                  <a:lnTo>
                    <a:pt x="984" y="2185"/>
                  </a:lnTo>
                  <a:lnTo>
                    <a:pt x="902" y="2189"/>
                  </a:lnTo>
                  <a:lnTo>
                    <a:pt x="820" y="2185"/>
                  </a:lnTo>
                  <a:lnTo>
                    <a:pt x="740" y="2172"/>
                  </a:lnTo>
                  <a:lnTo>
                    <a:pt x="663" y="2150"/>
                  </a:lnTo>
                  <a:lnTo>
                    <a:pt x="588" y="2120"/>
                  </a:lnTo>
                  <a:lnTo>
                    <a:pt x="516" y="2083"/>
                  </a:lnTo>
                  <a:lnTo>
                    <a:pt x="447" y="2040"/>
                  </a:lnTo>
                  <a:lnTo>
                    <a:pt x="383" y="1988"/>
                  </a:lnTo>
                  <a:lnTo>
                    <a:pt x="322" y="1931"/>
                  </a:lnTo>
                  <a:lnTo>
                    <a:pt x="265" y="1869"/>
                  </a:lnTo>
                  <a:lnTo>
                    <a:pt x="213" y="1800"/>
                  </a:lnTo>
                  <a:lnTo>
                    <a:pt x="166" y="1725"/>
                  </a:lnTo>
                  <a:lnTo>
                    <a:pt x="124" y="1647"/>
                  </a:lnTo>
                  <a:lnTo>
                    <a:pt x="87" y="1564"/>
                  </a:lnTo>
                  <a:lnTo>
                    <a:pt x="57" y="1477"/>
                  </a:lnTo>
                  <a:lnTo>
                    <a:pt x="33" y="1385"/>
                  </a:lnTo>
                  <a:lnTo>
                    <a:pt x="15" y="1291"/>
                  </a:lnTo>
                  <a:lnTo>
                    <a:pt x="4" y="1194"/>
                  </a:lnTo>
                  <a:lnTo>
                    <a:pt x="0" y="1095"/>
                  </a:lnTo>
                  <a:lnTo>
                    <a:pt x="1" y="1023"/>
                  </a:lnTo>
                  <a:lnTo>
                    <a:pt x="4" y="952"/>
                  </a:lnTo>
                  <a:lnTo>
                    <a:pt x="7" y="883"/>
                  </a:lnTo>
                  <a:lnTo>
                    <a:pt x="12" y="815"/>
                  </a:lnTo>
                  <a:lnTo>
                    <a:pt x="20" y="749"/>
                  </a:lnTo>
                  <a:lnTo>
                    <a:pt x="30" y="684"/>
                  </a:lnTo>
                  <a:lnTo>
                    <a:pt x="44" y="623"/>
                  </a:lnTo>
                  <a:lnTo>
                    <a:pt x="58" y="562"/>
                  </a:lnTo>
                  <a:lnTo>
                    <a:pt x="76" y="503"/>
                  </a:lnTo>
                  <a:lnTo>
                    <a:pt x="96" y="448"/>
                  </a:lnTo>
                  <a:lnTo>
                    <a:pt x="121" y="395"/>
                  </a:lnTo>
                  <a:lnTo>
                    <a:pt x="148" y="345"/>
                  </a:lnTo>
                  <a:lnTo>
                    <a:pt x="179" y="297"/>
                  </a:lnTo>
                  <a:lnTo>
                    <a:pt x="215" y="252"/>
                  </a:lnTo>
                  <a:lnTo>
                    <a:pt x="253" y="212"/>
                  </a:lnTo>
                  <a:lnTo>
                    <a:pt x="296" y="174"/>
                  </a:lnTo>
                  <a:lnTo>
                    <a:pt x="344" y="138"/>
                  </a:lnTo>
                  <a:lnTo>
                    <a:pt x="395" y="107"/>
                  </a:lnTo>
                  <a:lnTo>
                    <a:pt x="452" y="80"/>
                  </a:lnTo>
                  <a:lnTo>
                    <a:pt x="513" y="56"/>
                  </a:lnTo>
                  <a:lnTo>
                    <a:pt x="580" y="37"/>
                  </a:lnTo>
                  <a:lnTo>
                    <a:pt x="652" y="20"/>
                  </a:lnTo>
                  <a:lnTo>
                    <a:pt x="731" y="9"/>
                  </a:lnTo>
                  <a:lnTo>
                    <a:pt x="813" y="3"/>
                  </a:lnTo>
                  <a:lnTo>
                    <a:pt x="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1BCBD66-3646-4E77-BD46-B91C25D6C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0" y="3457576"/>
              <a:ext cx="2705100" cy="1747838"/>
            </a:xfrm>
            <a:custGeom>
              <a:avLst/>
              <a:gdLst>
                <a:gd name="T0" fmla="*/ 1218 w 3408"/>
                <a:gd name="T1" fmla="*/ 10 h 2203"/>
                <a:gd name="T2" fmla="*/ 1261 w 3408"/>
                <a:gd name="T3" fmla="*/ 49 h 2203"/>
                <a:gd name="T4" fmla="*/ 1344 w 3408"/>
                <a:gd name="T5" fmla="*/ 103 h 2203"/>
                <a:gd name="T6" fmla="*/ 1468 w 3408"/>
                <a:gd name="T7" fmla="*/ 156 h 2203"/>
                <a:gd name="T8" fmla="*/ 1637 w 3408"/>
                <a:gd name="T9" fmla="*/ 186 h 2203"/>
                <a:gd name="T10" fmla="*/ 1832 w 3408"/>
                <a:gd name="T11" fmla="*/ 179 h 2203"/>
                <a:gd name="T12" fmla="*/ 1985 w 3408"/>
                <a:gd name="T13" fmla="*/ 140 h 2203"/>
                <a:gd name="T14" fmla="*/ 2096 w 3408"/>
                <a:gd name="T15" fmla="*/ 84 h 2203"/>
                <a:gd name="T16" fmla="*/ 2166 w 3408"/>
                <a:gd name="T17" fmla="*/ 33 h 2203"/>
                <a:gd name="T18" fmla="*/ 2196 w 3408"/>
                <a:gd name="T19" fmla="*/ 3 h 2203"/>
                <a:gd name="T20" fmla="*/ 2443 w 3408"/>
                <a:gd name="T21" fmla="*/ 50 h 2203"/>
                <a:gd name="T22" fmla="*/ 2744 w 3408"/>
                <a:gd name="T23" fmla="*/ 139 h 2203"/>
                <a:gd name="T24" fmla="*/ 2975 w 3408"/>
                <a:gd name="T25" fmla="*/ 250 h 2203"/>
                <a:gd name="T26" fmla="*/ 3146 w 3408"/>
                <a:gd name="T27" fmla="*/ 392 h 2203"/>
                <a:gd name="T28" fmla="*/ 3264 w 3408"/>
                <a:gd name="T29" fmla="*/ 573 h 2203"/>
                <a:gd name="T30" fmla="*/ 3340 w 3408"/>
                <a:gd name="T31" fmla="*/ 798 h 2203"/>
                <a:gd name="T32" fmla="*/ 3384 w 3408"/>
                <a:gd name="T33" fmla="*/ 1076 h 2203"/>
                <a:gd name="T34" fmla="*/ 3403 w 3408"/>
                <a:gd name="T35" fmla="*/ 1415 h 2203"/>
                <a:gd name="T36" fmla="*/ 3407 w 3408"/>
                <a:gd name="T37" fmla="*/ 1593 h 2203"/>
                <a:gd name="T38" fmla="*/ 3407 w 3408"/>
                <a:gd name="T39" fmla="*/ 1617 h 2203"/>
                <a:gd name="T40" fmla="*/ 3408 w 3408"/>
                <a:gd name="T41" fmla="*/ 1665 h 2203"/>
                <a:gd name="T42" fmla="*/ 3404 w 3408"/>
                <a:gd name="T43" fmla="*/ 1704 h 2203"/>
                <a:gd name="T44" fmla="*/ 3384 w 3408"/>
                <a:gd name="T45" fmla="*/ 1734 h 2203"/>
                <a:gd name="T46" fmla="*/ 3341 w 3408"/>
                <a:gd name="T47" fmla="*/ 1781 h 2203"/>
                <a:gd name="T48" fmla="*/ 3270 w 3408"/>
                <a:gd name="T49" fmla="*/ 1844 h 2203"/>
                <a:gd name="T50" fmla="*/ 3166 w 3408"/>
                <a:gd name="T51" fmla="*/ 1914 h 2203"/>
                <a:gd name="T52" fmla="*/ 3024 w 3408"/>
                <a:gd name="T53" fmla="*/ 1987 h 2203"/>
                <a:gd name="T54" fmla="*/ 2839 w 3408"/>
                <a:gd name="T55" fmla="*/ 2058 h 2203"/>
                <a:gd name="T56" fmla="*/ 2604 w 3408"/>
                <a:gd name="T57" fmla="*/ 2119 h 2203"/>
                <a:gd name="T58" fmla="*/ 2316 w 3408"/>
                <a:gd name="T59" fmla="*/ 2168 h 2203"/>
                <a:gd name="T60" fmla="*/ 1970 w 3408"/>
                <a:gd name="T61" fmla="*/ 2198 h 2203"/>
                <a:gd name="T62" fmla="*/ 1567 w 3408"/>
                <a:gd name="T63" fmla="*/ 2202 h 2203"/>
                <a:gd name="T64" fmla="*/ 1199 w 3408"/>
                <a:gd name="T65" fmla="*/ 2180 h 2203"/>
                <a:gd name="T66" fmla="*/ 892 w 3408"/>
                <a:gd name="T67" fmla="*/ 2138 h 2203"/>
                <a:gd name="T68" fmla="*/ 641 w 3408"/>
                <a:gd name="T69" fmla="*/ 2080 h 2203"/>
                <a:gd name="T70" fmla="*/ 440 w 3408"/>
                <a:gd name="T71" fmla="*/ 2010 h 2203"/>
                <a:gd name="T72" fmla="*/ 284 w 3408"/>
                <a:gd name="T73" fmla="*/ 1939 h 2203"/>
                <a:gd name="T74" fmla="*/ 168 w 3408"/>
                <a:gd name="T75" fmla="*/ 1867 h 2203"/>
                <a:gd name="T76" fmla="*/ 87 w 3408"/>
                <a:gd name="T77" fmla="*/ 1802 h 2203"/>
                <a:gd name="T78" fmla="*/ 35 w 3408"/>
                <a:gd name="T79" fmla="*/ 1747 h 2203"/>
                <a:gd name="T80" fmla="*/ 8 w 3408"/>
                <a:gd name="T81" fmla="*/ 1711 h 2203"/>
                <a:gd name="T82" fmla="*/ 0 w 3408"/>
                <a:gd name="T83" fmla="*/ 1698 h 2203"/>
                <a:gd name="T84" fmla="*/ 0 w 3408"/>
                <a:gd name="T85" fmla="*/ 1603 h 2203"/>
                <a:gd name="T86" fmla="*/ 0 w 3408"/>
                <a:gd name="T87" fmla="*/ 1591 h 2203"/>
                <a:gd name="T88" fmla="*/ 1 w 3408"/>
                <a:gd name="T89" fmla="*/ 1563 h 2203"/>
                <a:gd name="T90" fmla="*/ 5 w 3408"/>
                <a:gd name="T91" fmla="*/ 1385 h 2203"/>
                <a:gd name="T92" fmla="*/ 26 w 3408"/>
                <a:gd name="T93" fmla="*/ 1054 h 2203"/>
                <a:gd name="T94" fmla="*/ 71 w 3408"/>
                <a:gd name="T95" fmla="*/ 783 h 2203"/>
                <a:gd name="T96" fmla="*/ 148 w 3408"/>
                <a:gd name="T97" fmla="*/ 562 h 2203"/>
                <a:gd name="T98" fmla="*/ 267 w 3408"/>
                <a:gd name="T99" fmla="*/ 387 h 2203"/>
                <a:gd name="T100" fmla="*/ 439 w 3408"/>
                <a:gd name="T101" fmla="*/ 247 h 2203"/>
                <a:gd name="T102" fmla="*/ 668 w 3408"/>
                <a:gd name="T103" fmla="*/ 137 h 2203"/>
                <a:gd name="T104" fmla="*/ 968 w 3408"/>
                <a:gd name="T105" fmla="*/ 49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8" h="2203">
                  <a:moveTo>
                    <a:pt x="1210" y="0"/>
                  </a:moveTo>
                  <a:lnTo>
                    <a:pt x="1211" y="3"/>
                  </a:lnTo>
                  <a:lnTo>
                    <a:pt x="1218" y="10"/>
                  </a:lnTo>
                  <a:lnTo>
                    <a:pt x="1227" y="19"/>
                  </a:lnTo>
                  <a:lnTo>
                    <a:pt x="1242" y="33"/>
                  </a:lnTo>
                  <a:lnTo>
                    <a:pt x="1261" y="49"/>
                  </a:lnTo>
                  <a:lnTo>
                    <a:pt x="1284" y="67"/>
                  </a:lnTo>
                  <a:lnTo>
                    <a:pt x="1312" y="84"/>
                  </a:lnTo>
                  <a:lnTo>
                    <a:pt x="1344" y="103"/>
                  </a:lnTo>
                  <a:lnTo>
                    <a:pt x="1381" y="122"/>
                  </a:lnTo>
                  <a:lnTo>
                    <a:pt x="1422" y="140"/>
                  </a:lnTo>
                  <a:lnTo>
                    <a:pt x="1468" y="156"/>
                  </a:lnTo>
                  <a:lnTo>
                    <a:pt x="1519" y="170"/>
                  </a:lnTo>
                  <a:lnTo>
                    <a:pt x="1576" y="179"/>
                  </a:lnTo>
                  <a:lnTo>
                    <a:pt x="1637" y="186"/>
                  </a:lnTo>
                  <a:lnTo>
                    <a:pt x="1703" y="189"/>
                  </a:lnTo>
                  <a:lnTo>
                    <a:pt x="1771" y="186"/>
                  </a:lnTo>
                  <a:lnTo>
                    <a:pt x="1832" y="179"/>
                  </a:lnTo>
                  <a:lnTo>
                    <a:pt x="1887" y="170"/>
                  </a:lnTo>
                  <a:lnTo>
                    <a:pt x="1939" y="156"/>
                  </a:lnTo>
                  <a:lnTo>
                    <a:pt x="1985" y="140"/>
                  </a:lnTo>
                  <a:lnTo>
                    <a:pt x="2027" y="122"/>
                  </a:lnTo>
                  <a:lnTo>
                    <a:pt x="2064" y="103"/>
                  </a:lnTo>
                  <a:lnTo>
                    <a:pt x="2096" y="84"/>
                  </a:lnTo>
                  <a:lnTo>
                    <a:pt x="2124" y="67"/>
                  </a:lnTo>
                  <a:lnTo>
                    <a:pt x="2147" y="49"/>
                  </a:lnTo>
                  <a:lnTo>
                    <a:pt x="2166" y="33"/>
                  </a:lnTo>
                  <a:lnTo>
                    <a:pt x="2179" y="19"/>
                  </a:lnTo>
                  <a:lnTo>
                    <a:pt x="2190" y="10"/>
                  </a:lnTo>
                  <a:lnTo>
                    <a:pt x="2196" y="3"/>
                  </a:lnTo>
                  <a:lnTo>
                    <a:pt x="2198" y="0"/>
                  </a:lnTo>
                  <a:lnTo>
                    <a:pt x="2325" y="25"/>
                  </a:lnTo>
                  <a:lnTo>
                    <a:pt x="2443" y="50"/>
                  </a:lnTo>
                  <a:lnTo>
                    <a:pt x="2551" y="78"/>
                  </a:lnTo>
                  <a:lnTo>
                    <a:pt x="2652" y="107"/>
                  </a:lnTo>
                  <a:lnTo>
                    <a:pt x="2744" y="139"/>
                  </a:lnTo>
                  <a:lnTo>
                    <a:pt x="2828" y="173"/>
                  </a:lnTo>
                  <a:lnTo>
                    <a:pt x="2906" y="211"/>
                  </a:lnTo>
                  <a:lnTo>
                    <a:pt x="2975" y="250"/>
                  </a:lnTo>
                  <a:lnTo>
                    <a:pt x="3039" y="295"/>
                  </a:lnTo>
                  <a:lnTo>
                    <a:pt x="3096" y="341"/>
                  </a:lnTo>
                  <a:lnTo>
                    <a:pt x="3146" y="392"/>
                  </a:lnTo>
                  <a:lnTo>
                    <a:pt x="3191" y="448"/>
                  </a:lnTo>
                  <a:lnTo>
                    <a:pt x="3230" y="508"/>
                  </a:lnTo>
                  <a:lnTo>
                    <a:pt x="3264" y="573"/>
                  </a:lnTo>
                  <a:lnTo>
                    <a:pt x="3294" y="642"/>
                  </a:lnTo>
                  <a:lnTo>
                    <a:pt x="3320" y="718"/>
                  </a:lnTo>
                  <a:lnTo>
                    <a:pt x="3340" y="798"/>
                  </a:lnTo>
                  <a:lnTo>
                    <a:pt x="3358" y="885"/>
                  </a:lnTo>
                  <a:lnTo>
                    <a:pt x="3373" y="977"/>
                  </a:lnTo>
                  <a:lnTo>
                    <a:pt x="3384" y="1076"/>
                  </a:lnTo>
                  <a:lnTo>
                    <a:pt x="3392" y="1182"/>
                  </a:lnTo>
                  <a:lnTo>
                    <a:pt x="3398" y="1296"/>
                  </a:lnTo>
                  <a:lnTo>
                    <a:pt x="3403" y="1415"/>
                  </a:lnTo>
                  <a:lnTo>
                    <a:pt x="3405" y="1542"/>
                  </a:lnTo>
                  <a:lnTo>
                    <a:pt x="3407" y="1572"/>
                  </a:lnTo>
                  <a:lnTo>
                    <a:pt x="3407" y="1593"/>
                  </a:lnTo>
                  <a:lnTo>
                    <a:pt x="3407" y="1608"/>
                  </a:lnTo>
                  <a:lnTo>
                    <a:pt x="3407" y="1614"/>
                  </a:lnTo>
                  <a:lnTo>
                    <a:pt x="3407" y="1617"/>
                  </a:lnTo>
                  <a:lnTo>
                    <a:pt x="3408" y="1616"/>
                  </a:lnTo>
                  <a:lnTo>
                    <a:pt x="3408" y="1637"/>
                  </a:lnTo>
                  <a:lnTo>
                    <a:pt x="3408" y="1665"/>
                  </a:lnTo>
                  <a:lnTo>
                    <a:pt x="3408" y="1698"/>
                  </a:lnTo>
                  <a:lnTo>
                    <a:pt x="3407" y="1700"/>
                  </a:lnTo>
                  <a:lnTo>
                    <a:pt x="3404" y="1704"/>
                  </a:lnTo>
                  <a:lnTo>
                    <a:pt x="3400" y="1711"/>
                  </a:lnTo>
                  <a:lnTo>
                    <a:pt x="3393" y="1721"/>
                  </a:lnTo>
                  <a:lnTo>
                    <a:pt x="3384" y="1734"/>
                  </a:lnTo>
                  <a:lnTo>
                    <a:pt x="3373" y="1747"/>
                  </a:lnTo>
                  <a:lnTo>
                    <a:pt x="3358" y="1764"/>
                  </a:lnTo>
                  <a:lnTo>
                    <a:pt x="3341" y="1781"/>
                  </a:lnTo>
                  <a:lnTo>
                    <a:pt x="3321" y="1802"/>
                  </a:lnTo>
                  <a:lnTo>
                    <a:pt x="3297" y="1822"/>
                  </a:lnTo>
                  <a:lnTo>
                    <a:pt x="3270" y="1844"/>
                  </a:lnTo>
                  <a:lnTo>
                    <a:pt x="3240" y="1867"/>
                  </a:lnTo>
                  <a:lnTo>
                    <a:pt x="3204" y="1890"/>
                  </a:lnTo>
                  <a:lnTo>
                    <a:pt x="3166" y="1914"/>
                  </a:lnTo>
                  <a:lnTo>
                    <a:pt x="3123" y="1939"/>
                  </a:lnTo>
                  <a:lnTo>
                    <a:pt x="3077" y="1963"/>
                  </a:lnTo>
                  <a:lnTo>
                    <a:pt x="3024" y="1987"/>
                  </a:lnTo>
                  <a:lnTo>
                    <a:pt x="2968" y="2010"/>
                  </a:lnTo>
                  <a:lnTo>
                    <a:pt x="2906" y="2035"/>
                  </a:lnTo>
                  <a:lnTo>
                    <a:pt x="2839" y="2058"/>
                  </a:lnTo>
                  <a:lnTo>
                    <a:pt x="2766" y="2080"/>
                  </a:lnTo>
                  <a:lnTo>
                    <a:pt x="2688" y="2100"/>
                  </a:lnTo>
                  <a:lnTo>
                    <a:pt x="2604" y="2119"/>
                  </a:lnTo>
                  <a:lnTo>
                    <a:pt x="2515" y="2138"/>
                  </a:lnTo>
                  <a:lnTo>
                    <a:pt x="2420" y="2154"/>
                  </a:lnTo>
                  <a:lnTo>
                    <a:pt x="2316" y="2168"/>
                  </a:lnTo>
                  <a:lnTo>
                    <a:pt x="2208" y="2180"/>
                  </a:lnTo>
                  <a:lnTo>
                    <a:pt x="2092" y="2189"/>
                  </a:lnTo>
                  <a:lnTo>
                    <a:pt x="1970" y="2198"/>
                  </a:lnTo>
                  <a:lnTo>
                    <a:pt x="1841" y="2202"/>
                  </a:lnTo>
                  <a:lnTo>
                    <a:pt x="1703" y="2203"/>
                  </a:lnTo>
                  <a:lnTo>
                    <a:pt x="1567" y="2202"/>
                  </a:lnTo>
                  <a:lnTo>
                    <a:pt x="1438" y="2198"/>
                  </a:lnTo>
                  <a:lnTo>
                    <a:pt x="1314" y="2189"/>
                  </a:lnTo>
                  <a:lnTo>
                    <a:pt x="1199" y="2180"/>
                  </a:lnTo>
                  <a:lnTo>
                    <a:pt x="1090" y="2168"/>
                  </a:lnTo>
                  <a:lnTo>
                    <a:pt x="988" y="2154"/>
                  </a:lnTo>
                  <a:lnTo>
                    <a:pt x="892" y="2138"/>
                  </a:lnTo>
                  <a:lnTo>
                    <a:pt x="802" y="2119"/>
                  </a:lnTo>
                  <a:lnTo>
                    <a:pt x="720" y="2100"/>
                  </a:lnTo>
                  <a:lnTo>
                    <a:pt x="641" y="2080"/>
                  </a:lnTo>
                  <a:lnTo>
                    <a:pt x="569" y="2058"/>
                  </a:lnTo>
                  <a:lnTo>
                    <a:pt x="502" y="2035"/>
                  </a:lnTo>
                  <a:lnTo>
                    <a:pt x="440" y="2010"/>
                  </a:lnTo>
                  <a:lnTo>
                    <a:pt x="383" y="1987"/>
                  </a:lnTo>
                  <a:lnTo>
                    <a:pt x="331" y="1963"/>
                  </a:lnTo>
                  <a:lnTo>
                    <a:pt x="284" y="1939"/>
                  </a:lnTo>
                  <a:lnTo>
                    <a:pt x="242" y="1914"/>
                  </a:lnTo>
                  <a:lnTo>
                    <a:pt x="202" y="1890"/>
                  </a:lnTo>
                  <a:lnTo>
                    <a:pt x="168" y="1867"/>
                  </a:lnTo>
                  <a:lnTo>
                    <a:pt x="137" y="1844"/>
                  </a:lnTo>
                  <a:lnTo>
                    <a:pt x="110" y="1822"/>
                  </a:lnTo>
                  <a:lnTo>
                    <a:pt x="87" y="1802"/>
                  </a:lnTo>
                  <a:lnTo>
                    <a:pt x="67" y="1781"/>
                  </a:lnTo>
                  <a:lnTo>
                    <a:pt x="49" y="1764"/>
                  </a:lnTo>
                  <a:lnTo>
                    <a:pt x="35" y="1747"/>
                  </a:lnTo>
                  <a:lnTo>
                    <a:pt x="23" y="1734"/>
                  </a:lnTo>
                  <a:lnTo>
                    <a:pt x="15" y="1721"/>
                  </a:lnTo>
                  <a:lnTo>
                    <a:pt x="8" y="1711"/>
                  </a:lnTo>
                  <a:lnTo>
                    <a:pt x="4" y="1704"/>
                  </a:lnTo>
                  <a:lnTo>
                    <a:pt x="1" y="1700"/>
                  </a:lnTo>
                  <a:lnTo>
                    <a:pt x="0" y="1698"/>
                  </a:lnTo>
                  <a:lnTo>
                    <a:pt x="0" y="1658"/>
                  </a:lnTo>
                  <a:lnTo>
                    <a:pt x="0" y="1628"/>
                  </a:lnTo>
                  <a:lnTo>
                    <a:pt x="0" y="1603"/>
                  </a:lnTo>
                  <a:lnTo>
                    <a:pt x="0" y="1587"/>
                  </a:lnTo>
                  <a:lnTo>
                    <a:pt x="0" y="1590"/>
                  </a:lnTo>
                  <a:lnTo>
                    <a:pt x="0" y="1591"/>
                  </a:lnTo>
                  <a:lnTo>
                    <a:pt x="0" y="1587"/>
                  </a:lnTo>
                  <a:lnTo>
                    <a:pt x="1" y="1578"/>
                  </a:lnTo>
                  <a:lnTo>
                    <a:pt x="1" y="1563"/>
                  </a:lnTo>
                  <a:lnTo>
                    <a:pt x="1" y="1540"/>
                  </a:lnTo>
                  <a:lnTo>
                    <a:pt x="3" y="1509"/>
                  </a:lnTo>
                  <a:lnTo>
                    <a:pt x="5" y="1385"/>
                  </a:lnTo>
                  <a:lnTo>
                    <a:pt x="11" y="1267"/>
                  </a:lnTo>
                  <a:lnTo>
                    <a:pt x="18" y="1157"/>
                  </a:lnTo>
                  <a:lnTo>
                    <a:pt x="26" y="1054"/>
                  </a:lnTo>
                  <a:lnTo>
                    <a:pt x="38" y="958"/>
                  </a:lnTo>
                  <a:lnTo>
                    <a:pt x="53" y="867"/>
                  </a:lnTo>
                  <a:lnTo>
                    <a:pt x="71" y="783"/>
                  </a:lnTo>
                  <a:lnTo>
                    <a:pt x="92" y="704"/>
                  </a:lnTo>
                  <a:lnTo>
                    <a:pt x="118" y="631"/>
                  </a:lnTo>
                  <a:lnTo>
                    <a:pt x="148" y="562"/>
                  </a:lnTo>
                  <a:lnTo>
                    <a:pt x="183" y="499"/>
                  </a:lnTo>
                  <a:lnTo>
                    <a:pt x="223" y="441"/>
                  </a:lnTo>
                  <a:lnTo>
                    <a:pt x="267" y="387"/>
                  </a:lnTo>
                  <a:lnTo>
                    <a:pt x="318" y="337"/>
                  </a:lnTo>
                  <a:lnTo>
                    <a:pt x="375" y="289"/>
                  </a:lnTo>
                  <a:lnTo>
                    <a:pt x="439" y="247"/>
                  </a:lnTo>
                  <a:lnTo>
                    <a:pt x="508" y="208"/>
                  </a:lnTo>
                  <a:lnTo>
                    <a:pt x="584" y="171"/>
                  </a:lnTo>
                  <a:lnTo>
                    <a:pt x="668" y="137"/>
                  </a:lnTo>
                  <a:lnTo>
                    <a:pt x="760" y="106"/>
                  </a:lnTo>
                  <a:lnTo>
                    <a:pt x="859" y="76"/>
                  </a:lnTo>
                  <a:lnTo>
                    <a:pt x="968" y="49"/>
                  </a:lnTo>
                  <a:lnTo>
                    <a:pt x="1083" y="25"/>
                  </a:lnTo>
                  <a:lnTo>
                    <a:pt x="1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9A99A-F7C5-4C75-9A08-7B7E820460DB}"/>
              </a:ext>
            </a:extLst>
          </p:cNvPr>
          <p:cNvSpPr/>
          <p:nvPr/>
        </p:nvSpPr>
        <p:spPr>
          <a:xfrm>
            <a:off x="2756905" y="3961365"/>
            <a:ext cx="5879326" cy="78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0D3B15-F114-4636-BAAA-CD44183A9177}"/>
              </a:ext>
            </a:extLst>
          </p:cNvPr>
          <p:cNvGrpSpPr/>
          <p:nvPr/>
        </p:nvGrpSpPr>
        <p:grpSpPr>
          <a:xfrm>
            <a:off x="11604550" y="6213597"/>
            <a:ext cx="331614" cy="376102"/>
            <a:chOff x="8425180" y="-1253631"/>
            <a:chExt cx="4745038" cy="5381625"/>
          </a:xfrm>
          <a:solidFill>
            <a:schemeClr val="bg1">
              <a:lumMod val="95000"/>
            </a:schemeClr>
          </a:solidFill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A19B0BA-5EE6-432D-9410-A311F493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180" y="-521794"/>
              <a:ext cx="4745038" cy="4649788"/>
            </a:xfrm>
            <a:custGeom>
              <a:avLst/>
              <a:gdLst>
                <a:gd name="T0" fmla="*/ 2051 w 2989"/>
                <a:gd name="T1" fmla="*/ 4 h 2929"/>
                <a:gd name="T2" fmla="*/ 2088 w 2989"/>
                <a:gd name="T3" fmla="*/ 15 h 2929"/>
                <a:gd name="T4" fmla="*/ 2254 w 2989"/>
                <a:gd name="T5" fmla="*/ 102 h 2929"/>
                <a:gd name="T6" fmla="*/ 2538 w 2989"/>
                <a:gd name="T7" fmla="*/ 325 h 2929"/>
                <a:gd name="T8" fmla="*/ 2763 w 2989"/>
                <a:gd name="T9" fmla="*/ 608 h 2929"/>
                <a:gd name="T10" fmla="*/ 2916 w 2989"/>
                <a:gd name="T11" fmla="*/ 940 h 2929"/>
                <a:gd name="T12" fmla="*/ 2986 w 2989"/>
                <a:gd name="T13" fmla="*/ 1309 h 2929"/>
                <a:gd name="T14" fmla="*/ 2961 w 2989"/>
                <a:gd name="T15" fmla="*/ 1698 h 2929"/>
                <a:gd name="T16" fmla="*/ 2843 w 2989"/>
                <a:gd name="T17" fmla="*/ 2057 h 2929"/>
                <a:gd name="T18" fmla="*/ 2644 w 2989"/>
                <a:gd name="T19" fmla="*/ 2370 h 2929"/>
                <a:gd name="T20" fmla="*/ 2378 w 2989"/>
                <a:gd name="T21" fmla="*/ 2626 h 2929"/>
                <a:gd name="T22" fmla="*/ 2056 w 2989"/>
                <a:gd name="T23" fmla="*/ 2810 h 2929"/>
                <a:gd name="T24" fmla="*/ 1690 w 2989"/>
                <a:gd name="T25" fmla="*/ 2913 h 2929"/>
                <a:gd name="T26" fmla="*/ 1299 w 2989"/>
                <a:gd name="T27" fmla="*/ 2913 h 2929"/>
                <a:gd name="T28" fmla="*/ 933 w 2989"/>
                <a:gd name="T29" fmla="*/ 2810 h 2929"/>
                <a:gd name="T30" fmla="*/ 610 w 2989"/>
                <a:gd name="T31" fmla="*/ 2626 h 2929"/>
                <a:gd name="T32" fmla="*/ 344 w 2989"/>
                <a:gd name="T33" fmla="*/ 2370 h 2929"/>
                <a:gd name="T34" fmla="*/ 145 w 2989"/>
                <a:gd name="T35" fmla="*/ 2057 h 2929"/>
                <a:gd name="T36" fmla="*/ 28 w 2989"/>
                <a:gd name="T37" fmla="*/ 1698 h 2929"/>
                <a:gd name="T38" fmla="*/ 3 w 2989"/>
                <a:gd name="T39" fmla="*/ 1309 h 2929"/>
                <a:gd name="T40" fmla="*/ 72 w 2989"/>
                <a:gd name="T41" fmla="*/ 940 h 2929"/>
                <a:gd name="T42" fmla="*/ 226 w 2989"/>
                <a:gd name="T43" fmla="*/ 608 h 2929"/>
                <a:gd name="T44" fmla="*/ 450 w 2989"/>
                <a:gd name="T45" fmla="*/ 325 h 2929"/>
                <a:gd name="T46" fmla="*/ 734 w 2989"/>
                <a:gd name="T47" fmla="*/ 102 h 2929"/>
                <a:gd name="T48" fmla="*/ 901 w 2989"/>
                <a:gd name="T49" fmla="*/ 15 h 2929"/>
                <a:gd name="T50" fmla="*/ 938 w 2989"/>
                <a:gd name="T51" fmla="*/ 4 h 2929"/>
                <a:gd name="T52" fmla="*/ 993 w 2989"/>
                <a:gd name="T53" fmla="*/ 1 h 2929"/>
                <a:gd name="T54" fmla="*/ 1045 w 2989"/>
                <a:gd name="T55" fmla="*/ 26 h 2929"/>
                <a:gd name="T56" fmla="*/ 1074 w 2989"/>
                <a:gd name="T57" fmla="*/ 98 h 2929"/>
                <a:gd name="T58" fmla="*/ 1057 w 2989"/>
                <a:gd name="T59" fmla="*/ 231 h 2929"/>
                <a:gd name="T60" fmla="*/ 995 w 2989"/>
                <a:gd name="T61" fmla="*/ 343 h 2929"/>
                <a:gd name="T62" fmla="*/ 928 w 2989"/>
                <a:gd name="T63" fmla="*/ 415 h 2929"/>
                <a:gd name="T64" fmla="*/ 895 w 2989"/>
                <a:gd name="T65" fmla="*/ 441 h 2929"/>
                <a:gd name="T66" fmla="*/ 654 w 2989"/>
                <a:gd name="T67" fmla="*/ 651 h 2929"/>
                <a:gd name="T68" fmla="*/ 479 w 2989"/>
                <a:gd name="T69" fmla="*/ 922 h 2929"/>
                <a:gd name="T70" fmla="*/ 385 w 2989"/>
                <a:gd name="T71" fmla="*/ 1236 h 2929"/>
                <a:gd name="T72" fmla="*/ 385 w 2989"/>
                <a:gd name="T73" fmla="*/ 1573 h 2929"/>
                <a:gd name="T74" fmla="*/ 476 w 2989"/>
                <a:gd name="T75" fmla="*/ 1884 h 2929"/>
                <a:gd name="T76" fmla="*/ 646 w 2989"/>
                <a:gd name="T77" fmla="*/ 2151 h 2929"/>
                <a:gd name="T78" fmla="*/ 883 w 2989"/>
                <a:gd name="T79" fmla="*/ 2362 h 2929"/>
                <a:gd name="T80" fmla="*/ 1169 w 2989"/>
                <a:gd name="T81" fmla="*/ 2501 h 2929"/>
                <a:gd name="T82" fmla="*/ 1494 w 2989"/>
                <a:gd name="T83" fmla="*/ 2557 h 2929"/>
                <a:gd name="T84" fmla="*/ 1820 w 2989"/>
                <a:gd name="T85" fmla="*/ 2501 h 2929"/>
                <a:gd name="T86" fmla="*/ 2106 w 2989"/>
                <a:gd name="T87" fmla="*/ 2362 h 2929"/>
                <a:gd name="T88" fmla="*/ 2342 w 2989"/>
                <a:gd name="T89" fmla="*/ 2151 h 2929"/>
                <a:gd name="T90" fmla="*/ 2513 w 2989"/>
                <a:gd name="T91" fmla="*/ 1884 h 2929"/>
                <a:gd name="T92" fmla="*/ 2604 w 2989"/>
                <a:gd name="T93" fmla="*/ 1573 h 2929"/>
                <a:gd name="T94" fmla="*/ 2604 w 2989"/>
                <a:gd name="T95" fmla="*/ 1236 h 2929"/>
                <a:gd name="T96" fmla="*/ 2509 w 2989"/>
                <a:gd name="T97" fmla="*/ 922 h 2929"/>
                <a:gd name="T98" fmla="*/ 2335 w 2989"/>
                <a:gd name="T99" fmla="*/ 651 h 2929"/>
                <a:gd name="T100" fmla="*/ 2094 w 2989"/>
                <a:gd name="T101" fmla="*/ 441 h 2929"/>
                <a:gd name="T102" fmla="*/ 2061 w 2989"/>
                <a:gd name="T103" fmla="*/ 415 h 2929"/>
                <a:gd name="T104" fmla="*/ 1993 w 2989"/>
                <a:gd name="T105" fmla="*/ 343 h 2929"/>
                <a:gd name="T106" fmla="*/ 1931 w 2989"/>
                <a:gd name="T107" fmla="*/ 231 h 2929"/>
                <a:gd name="T108" fmla="*/ 1915 w 2989"/>
                <a:gd name="T109" fmla="*/ 98 h 2929"/>
                <a:gd name="T110" fmla="*/ 1943 w 2989"/>
                <a:gd name="T111" fmla="*/ 26 h 2929"/>
                <a:gd name="T112" fmla="*/ 1996 w 2989"/>
                <a:gd name="T113" fmla="*/ 1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89" h="2929">
                  <a:moveTo>
                    <a:pt x="2010" y="0"/>
                  </a:moveTo>
                  <a:lnTo>
                    <a:pt x="2024" y="1"/>
                  </a:lnTo>
                  <a:lnTo>
                    <a:pt x="2037" y="2"/>
                  </a:lnTo>
                  <a:lnTo>
                    <a:pt x="2051" y="4"/>
                  </a:lnTo>
                  <a:lnTo>
                    <a:pt x="2062" y="7"/>
                  </a:lnTo>
                  <a:lnTo>
                    <a:pt x="2072" y="10"/>
                  </a:lnTo>
                  <a:lnTo>
                    <a:pt x="2081" y="12"/>
                  </a:lnTo>
                  <a:lnTo>
                    <a:pt x="2088" y="15"/>
                  </a:lnTo>
                  <a:lnTo>
                    <a:pt x="2092" y="16"/>
                  </a:lnTo>
                  <a:lnTo>
                    <a:pt x="2093" y="17"/>
                  </a:lnTo>
                  <a:lnTo>
                    <a:pt x="2175" y="58"/>
                  </a:lnTo>
                  <a:lnTo>
                    <a:pt x="2254" y="102"/>
                  </a:lnTo>
                  <a:lnTo>
                    <a:pt x="2330" y="151"/>
                  </a:lnTo>
                  <a:lnTo>
                    <a:pt x="2403" y="205"/>
                  </a:lnTo>
                  <a:lnTo>
                    <a:pt x="2472" y="263"/>
                  </a:lnTo>
                  <a:lnTo>
                    <a:pt x="2538" y="325"/>
                  </a:lnTo>
                  <a:lnTo>
                    <a:pt x="2601" y="391"/>
                  </a:lnTo>
                  <a:lnTo>
                    <a:pt x="2659" y="460"/>
                  </a:lnTo>
                  <a:lnTo>
                    <a:pt x="2714" y="532"/>
                  </a:lnTo>
                  <a:lnTo>
                    <a:pt x="2763" y="608"/>
                  </a:lnTo>
                  <a:lnTo>
                    <a:pt x="2808" y="686"/>
                  </a:lnTo>
                  <a:lnTo>
                    <a:pt x="2850" y="769"/>
                  </a:lnTo>
                  <a:lnTo>
                    <a:pt x="2885" y="852"/>
                  </a:lnTo>
                  <a:lnTo>
                    <a:pt x="2916" y="940"/>
                  </a:lnTo>
                  <a:lnTo>
                    <a:pt x="2941" y="1029"/>
                  </a:lnTo>
                  <a:lnTo>
                    <a:pt x="2962" y="1121"/>
                  </a:lnTo>
                  <a:lnTo>
                    <a:pt x="2976" y="1214"/>
                  </a:lnTo>
                  <a:lnTo>
                    <a:pt x="2986" y="1309"/>
                  </a:lnTo>
                  <a:lnTo>
                    <a:pt x="2989" y="1406"/>
                  </a:lnTo>
                  <a:lnTo>
                    <a:pt x="2986" y="1505"/>
                  </a:lnTo>
                  <a:lnTo>
                    <a:pt x="2976" y="1602"/>
                  </a:lnTo>
                  <a:lnTo>
                    <a:pt x="2961" y="1698"/>
                  </a:lnTo>
                  <a:lnTo>
                    <a:pt x="2939" y="1791"/>
                  </a:lnTo>
                  <a:lnTo>
                    <a:pt x="2913" y="1882"/>
                  </a:lnTo>
                  <a:lnTo>
                    <a:pt x="2881" y="1971"/>
                  </a:lnTo>
                  <a:lnTo>
                    <a:pt x="2843" y="2057"/>
                  </a:lnTo>
                  <a:lnTo>
                    <a:pt x="2800" y="2140"/>
                  </a:lnTo>
                  <a:lnTo>
                    <a:pt x="2753" y="2219"/>
                  </a:lnTo>
                  <a:lnTo>
                    <a:pt x="2701" y="2297"/>
                  </a:lnTo>
                  <a:lnTo>
                    <a:pt x="2644" y="2370"/>
                  </a:lnTo>
                  <a:lnTo>
                    <a:pt x="2584" y="2440"/>
                  </a:lnTo>
                  <a:lnTo>
                    <a:pt x="2519" y="2506"/>
                  </a:lnTo>
                  <a:lnTo>
                    <a:pt x="2451" y="2568"/>
                  </a:lnTo>
                  <a:lnTo>
                    <a:pt x="2378" y="2626"/>
                  </a:lnTo>
                  <a:lnTo>
                    <a:pt x="2302" y="2679"/>
                  </a:lnTo>
                  <a:lnTo>
                    <a:pt x="2223" y="2728"/>
                  </a:lnTo>
                  <a:lnTo>
                    <a:pt x="2140" y="2772"/>
                  </a:lnTo>
                  <a:lnTo>
                    <a:pt x="2056" y="2810"/>
                  </a:lnTo>
                  <a:lnTo>
                    <a:pt x="1968" y="2844"/>
                  </a:lnTo>
                  <a:lnTo>
                    <a:pt x="1877" y="2873"/>
                  </a:lnTo>
                  <a:lnTo>
                    <a:pt x="1785" y="2896"/>
                  </a:lnTo>
                  <a:lnTo>
                    <a:pt x="1690" y="2913"/>
                  </a:lnTo>
                  <a:lnTo>
                    <a:pt x="1593" y="2924"/>
                  </a:lnTo>
                  <a:lnTo>
                    <a:pt x="1494" y="2929"/>
                  </a:lnTo>
                  <a:lnTo>
                    <a:pt x="1396" y="2924"/>
                  </a:lnTo>
                  <a:lnTo>
                    <a:pt x="1299" y="2913"/>
                  </a:lnTo>
                  <a:lnTo>
                    <a:pt x="1204" y="2896"/>
                  </a:lnTo>
                  <a:lnTo>
                    <a:pt x="1111" y="2873"/>
                  </a:lnTo>
                  <a:lnTo>
                    <a:pt x="1021" y="2844"/>
                  </a:lnTo>
                  <a:lnTo>
                    <a:pt x="933" y="2810"/>
                  </a:lnTo>
                  <a:lnTo>
                    <a:pt x="847" y="2772"/>
                  </a:lnTo>
                  <a:lnTo>
                    <a:pt x="766" y="2728"/>
                  </a:lnTo>
                  <a:lnTo>
                    <a:pt x="687" y="2679"/>
                  </a:lnTo>
                  <a:lnTo>
                    <a:pt x="610" y="2626"/>
                  </a:lnTo>
                  <a:lnTo>
                    <a:pt x="538" y="2568"/>
                  </a:lnTo>
                  <a:lnTo>
                    <a:pt x="469" y="2506"/>
                  </a:lnTo>
                  <a:lnTo>
                    <a:pt x="405" y="2440"/>
                  </a:lnTo>
                  <a:lnTo>
                    <a:pt x="344" y="2370"/>
                  </a:lnTo>
                  <a:lnTo>
                    <a:pt x="288" y="2297"/>
                  </a:lnTo>
                  <a:lnTo>
                    <a:pt x="235" y="2219"/>
                  </a:lnTo>
                  <a:lnTo>
                    <a:pt x="189" y="2140"/>
                  </a:lnTo>
                  <a:lnTo>
                    <a:pt x="145" y="2057"/>
                  </a:lnTo>
                  <a:lnTo>
                    <a:pt x="108" y="1971"/>
                  </a:lnTo>
                  <a:lnTo>
                    <a:pt x="76" y="1882"/>
                  </a:lnTo>
                  <a:lnTo>
                    <a:pt x="49" y="1791"/>
                  </a:lnTo>
                  <a:lnTo>
                    <a:pt x="28" y="1698"/>
                  </a:lnTo>
                  <a:lnTo>
                    <a:pt x="12" y="1602"/>
                  </a:lnTo>
                  <a:lnTo>
                    <a:pt x="3" y="1505"/>
                  </a:lnTo>
                  <a:lnTo>
                    <a:pt x="0" y="1406"/>
                  </a:lnTo>
                  <a:lnTo>
                    <a:pt x="3" y="1309"/>
                  </a:lnTo>
                  <a:lnTo>
                    <a:pt x="12" y="1214"/>
                  </a:lnTo>
                  <a:lnTo>
                    <a:pt x="27" y="1121"/>
                  </a:lnTo>
                  <a:lnTo>
                    <a:pt x="47" y="1029"/>
                  </a:lnTo>
                  <a:lnTo>
                    <a:pt x="72" y="940"/>
                  </a:lnTo>
                  <a:lnTo>
                    <a:pt x="103" y="852"/>
                  </a:lnTo>
                  <a:lnTo>
                    <a:pt x="139" y="769"/>
                  </a:lnTo>
                  <a:lnTo>
                    <a:pt x="180" y="686"/>
                  </a:lnTo>
                  <a:lnTo>
                    <a:pt x="226" y="608"/>
                  </a:lnTo>
                  <a:lnTo>
                    <a:pt x="275" y="532"/>
                  </a:lnTo>
                  <a:lnTo>
                    <a:pt x="330" y="460"/>
                  </a:lnTo>
                  <a:lnTo>
                    <a:pt x="388" y="391"/>
                  </a:lnTo>
                  <a:lnTo>
                    <a:pt x="450" y="325"/>
                  </a:lnTo>
                  <a:lnTo>
                    <a:pt x="515" y="263"/>
                  </a:lnTo>
                  <a:lnTo>
                    <a:pt x="586" y="205"/>
                  </a:lnTo>
                  <a:lnTo>
                    <a:pt x="659" y="151"/>
                  </a:lnTo>
                  <a:lnTo>
                    <a:pt x="734" y="102"/>
                  </a:lnTo>
                  <a:lnTo>
                    <a:pt x="813" y="58"/>
                  </a:lnTo>
                  <a:lnTo>
                    <a:pt x="896" y="17"/>
                  </a:lnTo>
                  <a:lnTo>
                    <a:pt x="897" y="16"/>
                  </a:lnTo>
                  <a:lnTo>
                    <a:pt x="901" y="15"/>
                  </a:lnTo>
                  <a:lnTo>
                    <a:pt x="908" y="12"/>
                  </a:lnTo>
                  <a:lnTo>
                    <a:pt x="917" y="10"/>
                  </a:lnTo>
                  <a:lnTo>
                    <a:pt x="927" y="7"/>
                  </a:lnTo>
                  <a:lnTo>
                    <a:pt x="938" y="4"/>
                  </a:lnTo>
                  <a:lnTo>
                    <a:pt x="951" y="2"/>
                  </a:lnTo>
                  <a:lnTo>
                    <a:pt x="965" y="1"/>
                  </a:lnTo>
                  <a:lnTo>
                    <a:pt x="978" y="0"/>
                  </a:lnTo>
                  <a:lnTo>
                    <a:pt x="993" y="1"/>
                  </a:lnTo>
                  <a:lnTo>
                    <a:pt x="1007" y="4"/>
                  </a:lnTo>
                  <a:lnTo>
                    <a:pt x="1021" y="9"/>
                  </a:lnTo>
                  <a:lnTo>
                    <a:pt x="1033" y="16"/>
                  </a:lnTo>
                  <a:lnTo>
                    <a:pt x="1045" y="26"/>
                  </a:lnTo>
                  <a:lnTo>
                    <a:pt x="1055" y="39"/>
                  </a:lnTo>
                  <a:lnTo>
                    <a:pt x="1064" y="55"/>
                  </a:lnTo>
                  <a:lnTo>
                    <a:pt x="1070" y="74"/>
                  </a:lnTo>
                  <a:lnTo>
                    <a:pt x="1074" y="98"/>
                  </a:lnTo>
                  <a:lnTo>
                    <a:pt x="1075" y="126"/>
                  </a:lnTo>
                  <a:lnTo>
                    <a:pt x="1073" y="163"/>
                  </a:lnTo>
                  <a:lnTo>
                    <a:pt x="1067" y="198"/>
                  </a:lnTo>
                  <a:lnTo>
                    <a:pt x="1057" y="231"/>
                  </a:lnTo>
                  <a:lnTo>
                    <a:pt x="1044" y="263"/>
                  </a:lnTo>
                  <a:lnTo>
                    <a:pt x="1030" y="292"/>
                  </a:lnTo>
                  <a:lnTo>
                    <a:pt x="1012" y="318"/>
                  </a:lnTo>
                  <a:lnTo>
                    <a:pt x="995" y="343"/>
                  </a:lnTo>
                  <a:lnTo>
                    <a:pt x="977" y="365"/>
                  </a:lnTo>
                  <a:lnTo>
                    <a:pt x="960" y="384"/>
                  </a:lnTo>
                  <a:lnTo>
                    <a:pt x="943" y="402"/>
                  </a:lnTo>
                  <a:lnTo>
                    <a:pt x="928" y="415"/>
                  </a:lnTo>
                  <a:lnTo>
                    <a:pt x="914" y="427"/>
                  </a:lnTo>
                  <a:lnTo>
                    <a:pt x="904" y="435"/>
                  </a:lnTo>
                  <a:lnTo>
                    <a:pt x="898" y="440"/>
                  </a:lnTo>
                  <a:lnTo>
                    <a:pt x="895" y="441"/>
                  </a:lnTo>
                  <a:lnTo>
                    <a:pt x="830" y="488"/>
                  </a:lnTo>
                  <a:lnTo>
                    <a:pt x="767" y="538"/>
                  </a:lnTo>
                  <a:lnTo>
                    <a:pt x="708" y="593"/>
                  </a:lnTo>
                  <a:lnTo>
                    <a:pt x="654" y="651"/>
                  </a:lnTo>
                  <a:lnTo>
                    <a:pt x="603" y="714"/>
                  </a:lnTo>
                  <a:lnTo>
                    <a:pt x="558" y="780"/>
                  </a:lnTo>
                  <a:lnTo>
                    <a:pt x="515" y="849"/>
                  </a:lnTo>
                  <a:lnTo>
                    <a:pt x="479" y="922"/>
                  </a:lnTo>
                  <a:lnTo>
                    <a:pt x="447" y="996"/>
                  </a:lnTo>
                  <a:lnTo>
                    <a:pt x="421" y="1074"/>
                  </a:lnTo>
                  <a:lnTo>
                    <a:pt x="400" y="1153"/>
                  </a:lnTo>
                  <a:lnTo>
                    <a:pt x="385" y="1236"/>
                  </a:lnTo>
                  <a:lnTo>
                    <a:pt x="375" y="1321"/>
                  </a:lnTo>
                  <a:lnTo>
                    <a:pt x="372" y="1406"/>
                  </a:lnTo>
                  <a:lnTo>
                    <a:pt x="375" y="1491"/>
                  </a:lnTo>
                  <a:lnTo>
                    <a:pt x="385" y="1573"/>
                  </a:lnTo>
                  <a:lnTo>
                    <a:pt x="399" y="1655"/>
                  </a:lnTo>
                  <a:lnTo>
                    <a:pt x="420" y="1733"/>
                  </a:lnTo>
                  <a:lnTo>
                    <a:pt x="445" y="1810"/>
                  </a:lnTo>
                  <a:lnTo>
                    <a:pt x="476" y="1884"/>
                  </a:lnTo>
                  <a:lnTo>
                    <a:pt x="512" y="1956"/>
                  </a:lnTo>
                  <a:lnTo>
                    <a:pt x="553" y="2025"/>
                  </a:lnTo>
                  <a:lnTo>
                    <a:pt x="598" y="2090"/>
                  </a:lnTo>
                  <a:lnTo>
                    <a:pt x="646" y="2151"/>
                  </a:lnTo>
                  <a:lnTo>
                    <a:pt x="700" y="2210"/>
                  </a:lnTo>
                  <a:lnTo>
                    <a:pt x="757" y="2265"/>
                  </a:lnTo>
                  <a:lnTo>
                    <a:pt x="818" y="2315"/>
                  </a:lnTo>
                  <a:lnTo>
                    <a:pt x="883" y="2362"/>
                  </a:lnTo>
                  <a:lnTo>
                    <a:pt x="950" y="2404"/>
                  </a:lnTo>
                  <a:lnTo>
                    <a:pt x="1021" y="2441"/>
                  </a:lnTo>
                  <a:lnTo>
                    <a:pt x="1094" y="2474"/>
                  </a:lnTo>
                  <a:lnTo>
                    <a:pt x="1169" y="2501"/>
                  </a:lnTo>
                  <a:lnTo>
                    <a:pt x="1248" y="2524"/>
                  </a:lnTo>
                  <a:lnTo>
                    <a:pt x="1328" y="2540"/>
                  </a:lnTo>
                  <a:lnTo>
                    <a:pt x="1410" y="2551"/>
                  </a:lnTo>
                  <a:lnTo>
                    <a:pt x="1494" y="2557"/>
                  </a:lnTo>
                  <a:lnTo>
                    <a:pt x="1578" y="2551"/>
                  </a:lnTo>
                  <a:lnTo>
                    <a:pt x="1661" y="2540"/>
                  </a:lnTo>
                  <a:lnTo>
                    <a:pt x="1741" y="2524"/>
                  </a:lnTo>
                  <a:lnTo>
                    <a:pt x="1820" y="2501"/>
                  </a:lnTo>
                  <a:lnTo>
                    <a:pt x="1895" y="2474"/>
                  </a:lnTo>
                  <a:lnTo>
                    <a:pt x="1968" y="2441"/>
                  </a:lnTo>
                  <a:lnTo>
                    <a:pt x="2039" y="2404"/>
                  </a:lnTo>
                  <a:lnTo>
                    <a:pt x="2106" y="2362"/>
                  </a:lnTo>
                  <a:lnTo>
                    <a:pt x="2170" y="2315"/>
                  </a:lnTo>
                  <a:lnTo>
                    <a:pt x="2231" y="2265"/>
                  </a:lnTo>
                  <a:lnTo>
                    <a:pt x="2289" y="2210"/>
                  </a:lnTo>
                  <a:lnTo>
                    <a:pt x="2342" y="2151"/>
                  </a:lnTo>
                  <a:lnTo>
                    <a:pt x="2391" y="2090"/>
                  </a:lnTo>
                  <a:lnTo>
                    <a:pt x="2436" y="2025"/>
                  </a:lnTo>
                  <a:lnTo>
                    <a:pt x="2476" y="1956"/>
                  </a:lnTo>
                  <a:lnTo>
                    <a:pt x="2513" y="1884"/>
                  </a:lnTo>
                  <a:lnTo>
                    <a:pt x="2543" y="1810"/>
                  </a:lnTo>
                  <a:lnTo>
                    <a:pt x="2569" y="1733"/>
                  </a:lnTo>
                  <a:lnTo>
                    <a:pt x="2589" y="1655"/>
                  </a:lnTo>
                  <a:lnTo>
                    <a:pt x="2604" y="1573"/>
                  </a:lnTo>
                  <a:lnTo>
                    <a:pt x="2614" y="1491"/>
                  </a:lnTo>
                  <a:lnTo>
                    <a:pt x="2617" y="1406"/>
                  </a:lnTo>
                  <a:lnTo>
                    <a:pt x="2614" y="1321"/>
                  </a:lnTo>
                  <a:lnTo>
                    <a:pt x="2604" y="1236"/>
                  </a:lnTo>
                  <a:lnTo>
                    <a:pt x="2589" y="1153"/>
                  </a:lnTo>
                  <a:lnTo>
                    <a:pt x="2567" y="1074"/>
                  </a:lnTo>
                  <a:lnTo>
                    <a:pt x="2541" y="996"/>
                  </a:lnTo>
                  <a:lnTo>
                    <a:pt x="2509" y="922"/>
                  </a:lnTo>
                  <a:lnTo>
                    <a:pt x="2473" y="849"/>
                  </a:lnTo>
                  <a:lnTo>
                    <a:pt x="2431" y="780"/>
                  </a:lnTo>
                  <a:lnTo>
                    <a:pt x="2386" y="714"/>
                  </a:lnTo>
                  <a:lnTo>
                    <a:pt x="2335" y="651"/>
                  </a:lnTo>
                  <a:lnTo>
                    <a:pt x="2281" y="593"/>
                  </a:lnTo>
                  <a:lnTo>
                    <a:pt x="2222" y="538"/>
                  </a:lnTo>
                  <a:lnTo>
                    <a:pt x="2159" y="488"/>
                  </a:lnTo>
                  <a:lnTo>
                    <a:pt x="2094" y="441"/>
                  </a:lnTo>
                  <a:lnTo>
                    <a:pt x="2091" y="440"/>
                  </a:lnTo>
                  <a:lnTo>
                    <a:pt x="2084" y="435"/>
                  </a:lnTo>
                  <a:lnTo>
                    <a:pt x="2073" y="427"/>
                  </a:lnTo>
                  <a:lnTo>
                    <a:pt x="2061" y="415"/>
                  </a:lnTo>
                  <a:lnTo>
                    <a:pt x="2045" y="402"/>
                  </a:lnTo>
                  <a:lnTo>
                    <a:pt x="2029" y="384"/>
                  </a:lnTo>
                  <a:lnTo>
                    <a:pt x="2011" y="365"/>
                  </a:lnTo>
                  <a:lnTo>
                    <a:pt x="1993" y="343"/>
                  </a:lnTo>
                  <a:lnTo>
                    <a:pt x="1975" y="318"/>
                  </a:lnTo>
                  <a:lnTo>
                    <a:pt x="1959" y="292"/>
                  </a:lnTo>
                  <a:lnTo>
                    <a:pt x="1944" y="263"/>
                  </a:lnTo>
                  <a:lnTo>
                    <a:pt x="1931" y="231"/>
                  </a:lnTo>
                  <a:lnTo>
                    <a:pt x="1922" y="198"/>
                  </a:lnTo>
                  <a:lnTo>
                    <a:pt x="1916" y="163"/>
                  </a:lnTo>
                  <a:lnTo>
                    <a:pt x="1912" y="126"/>
                  </a:lnTo>
                  <a:lnTo>
                    <a:pt x="1915" y="98"/>
                  </a:lnTo>
                  <a:lnTo>
                    <a:pt x="1919" y="74"/>
                  </a:lnTo>
                  <a:lnTo>
                    <a:pt x="1925" y="55"/>
                  </a:lnTo>
                  <a:lnTo>
                    <a:pt x="1933" y="39"/>
                  </a:lnTo>
                  <a:lnTo>
                    <a:pt x="1943" y="26"/>
                  </a:lnTo>
                  <a:lnTo>
                    <a:pt x="1956" y="16"/>
                  </a:lnTo>
                  <a:lnTo>
                    <a:pt x="1968" y="9"/>
                  </a:lnTo>
                  <a:lnTo>
                    <a:pt x="1982" y="4"/>
                  </a:lnTo>
                  <a:lnTo>
                    <a:pt x="1996" y="1"/>
                  </a:lnTo>
                  <a:lnTo>
                    <a:pt x="2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382B6BA-66F3-4074-9825-78FF7004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5118" y="-1253631"/>
              <a:ext cx="663575" cy="2924175"/>
            </a:xfrm>
            <a:custGeom>
              <a:avLst/>
              <a:gdLst>
                <a:gd name="T0" fmla="*/ 220 w 418"/>
                <a:gd name="T1" fmla="*/ 0 h 1842"/>
                <a:gd name="T2" fmla="*/ 253 w 418"/>
                <a:gd name="T3" fmla="*/ 2 h 1842"/>
                <a:gd name="T4" fmla="*/ 283 w 418"/>
                <a:gd name="T5" fmla="*/ 7 h 1842"/>
                <a:gd name="T6" fmla="*/ 310 w 418"/>
                <a:gd name="T7" fmla="*/ 16 h 1842"/>
                <a:gd name="T8" fmla="*/ 333 w 418"/>
                <a:gd name="T9" fmla="*/ 26 h 1842"/>
                <a:gd name="T10" fmla="*/ 352 w 418"/>
                <a:gd name="T11" fmla="*/ 38 h 1842"/>
                <a:gd name="T12" fmla="*/ 369 w 418"/>
                <a:gd name="T13" fmla="*/ 53 h 1842"/>
                <a:gd name="T14" fmla="*/ 382 w 418"/>
                <a:gd name="T15" fmla="*/ 68 h 1842"/>
                <a:gd name="T16" fmla="*/ 393 w 418"/>
                <a:gd name="T17" fmla="*/ 84 h 1842"/>
                <a:gd name="T18" fmla="*/ 402 w 418"/>
                <a:gd name="T19" fmla="*/ 100 h 1842"/>
                <a:gd name="T20" fmla="*/ 409 w 418"/>
                <a:gd name="T21" fmla="*/ 117 h 1842"/>
                <a:gd name="T22" fmla="*/ 413 w 418"/>
                <a:gd name="T23" fmla="*/ 132 h 1842"/>
                <a:gd name="T24" fmla="*/ 416 w 418"/>
                <a:gd name="T25" fmla="*/ 146 h 1842"/>
                <a:gd name="T26" fmla="*/ 418 w 418"/>
                <a:gd name="T27" fmla="*/ 160 h 1842"/>
                <a:gd name="T28" fmla="*/ 418 w 418"/>
                <a:gd name="T29" fmla="*/ 171 h 1842"/>
                <a:gd name="T30" fmla="*/ 418 w 418"/>
                <a:gd name="T31" fmla="*/ 1671 h 1842"/>
                <a:gd name="T32" fmla="*/ 418 w 418"/>
                <a:gd name="T33" fmla="*/ 1683 h 1842"/>
                <a:gd name="T34" fmla="*/ 416 w 418"/>
                <a:gd name="T35" fmla="*/ 1696 h 1842"/>
                <a:gd name="T36" fmla="*/ 413 w 418"/>
                <a:gd name="T37" fmla="*/ 1710 h 1842"/>
                <a:gd name="T38" fmla="*/ 409 w 418"/>
                <a:gd name="T39" fmla="*/ 1727 h 1842"/>
                <a:gd name="T40" fmla="*/ 402 w 418"/>
                <a:gd name="T41" fmla="*/ 1742 h 1842"/>
                <a:gd name="T42" fmla="*/ 393 w 418"/>
                <a:gd name="T43" fmla="*/ 1759 h 1842"/>
                <a:gd name="T44" fmla="*/ 382 w 418"/>
                <a:gd name="T45" fmla="*/ 1775 h 1842"/>
                <a:gd name="T46" fmla="*/ 369 w 418"/>
                <a:gd name="T47" fmla="*/ 1790 h 1842"/>
                <a:gd name="T48" fmla="*/ 352 w 418"/>
                <a:gd name="T49" fmla="*/ 1804 h 1842"/>
                <a:gd name="T50" fmla="*/ 333 w 418"/>
                <a:gd name="T51" fmla="*/ 1817 h 1842"/>
                <a:gd name="T52" fmla="*/ 310 w 418"/>
                <a:gd name="T53" fmla="*/ 1827 h 1842"/>
                <a:gd name="T54" fmla="*/ 283 w 418"/>
                <a:gd name="T55" fmla="*/ 1835 h 1842"/>
                <a:gd name="T56" fmla="*/ 253 w 418"/>
                <a:gd name="T57" fmla="*/ 1840 h 1842"/>
                <a:gd name="T58" fmla="*/ 220 w 418"/>
                <a:gd name="T59" fmla="*/ 1842 h 1842"/>
                <a:gd name="T60" fmla="*/ 185 w 418"/>
                <a:gd name="T61" fmla="*/ 1840 h 1842"/>
                <a:gd name="T62" fmla="*/ 155 w 418"/>
                <a:gd name="T63" fmla="*/ 1835 h 1842"/>
                <a:gd name="T64" fmla="*/ 127 w 418"/>
                <a:gd name="T65" fmla="*/ 1827 h 1842"/>
                <a:gd name="T66" fmla="*/ 103 w 418"/>
                <a:gd name="T67" fmla="*/ 1817 h 1842"/>
                <a:gd name="T68" fmla="*/ 82 w 418"/>
                <a:gd name="T69" fmla="*/ 1804 h 1842"/>
                <a:gd name="T70" fmla="*/ 63 w 418"/>
                <a:gd name="T71" fmla="*/ 1790 h 1842"/>
                <a:gd name="T72" fmla="*/ 47 w 418"/>
                <a:gd name="T73" fmla="*/ 1775 h 1842"/>
                <a:gd name="T74" fmla="*/ 34 w 418"/>
                <a:gd name="T75" fmla="*/ 1759 h 1842"/>
                <a:gd name="T76" fmla="*/ 23 w 418"/>
                <a:gd name="T77" fmla="*/ 1742 h 1842"/>
                <a:gd name="T78" fmla="*/ 14 w 418"/>
                <a:gd name="T79" fmla="*/ 1727 h 1842"/>
                <a:gd name="T80" fmla="*/ 8 w 418"/>
                <a:gd name="T81" fmla="*/ 1710 h 1842"/>
                <a:gd name="T82" fmla="*/ 4 w 418"/>
                <a:gd name="T83" fmla="*/ 1696 h 1842"/>
                <a:gd name="T84" fmla="*/ 1 w 418"/>
                <a:gd name="T85" fmla="*/ 1683 h 1842"/>
                <a:gd name="T86" fmla="*/ 0 w 418"/>
                <a:gd name="T87" fmla="*/ 1671 h 1842"/>
                <a:gd name="T88" fmla="*/ 0 w 418"/>
                <a:gd name="T89" fmla="*/ 171 h 1842"/>
                <a:gd name="T90" fmla="*/ 1 w 418"/>
                <a:gd name="T91" fmla="*/ 160 h 1842"/>
                <a:gd name="T92" fmla="*/ 4 w 418"/>
                <a:gd name="T93" fmla="*/ 146 h 1842"/>
                <a:gd name="T94" fmla="*/ 8 w 418"/>
                <a:gd name="T95" fmla="*/ 132 h 1842"/>
                <a:gd name="T96" fmla="*/ 14 w 418"/>
                <a:gd name="T97" fmla="*/ 117 h 1842"/>
                <a:gd name="T98" fmla="*/ 23 w 418"/>
                <a:gd name="T99" fmla="*/ 100 h 1842"/>
                <a:gd name="T100" fmla="*/ 34 w 418"/>
                <a:gd name="T101" fmla="*/ 84 h 1842"/>
                <a:gd name="T102" fmla="*/ 47 w 418"/>
                <a:gd name="T103" fmla="*/ 68 h 1842"/>
                <a:gd name="T104" fmla="*/ 63 w 418"/>
                <a:gd name="T105" fmla="*/ 53 h 1842"/>
                <a:gd name="T106" fmla="*/ 82 w 418"/>
                <a:gd name="T107" fmla="*/ 38 h 1842"/>
                <a:gd name="T108" fmla="*/ 103 w 418"/>
                <a:gd name="T109" fmla="*/ 26 h 1842"/>
                <a:gd name="T110" fmla="*/ 127 w 418"/>
                <a:gd name="T111" fmla="*/ 16 h 1842"/>
                <a:gd name="T112" fmla="*/ 155 w 418"/>
                <a:gd name="T113" fmla="*/ 7 h 1842"/>
                <a:gd name="T114" fmla="*/ 185 w 418"/>
                <a:gd name="T115" fmla="*/ 2 h 1842"/>
                <a:gd name="T116" fmla="*/ 220 w 418"/>
                <a:gd name="T117" fmla="*/ 0 h 1842"/>
                <a:gd name="T118" fmla="*/ 220 w 418"/>
                <a:gd name="T1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1842">
                  <a:moveTo>
                    <a:pt x="220" y="0"/>
                  </a:moveTo>
                  <a:lnTo>
                    <a:pt x="253" y="2"/>
                  </a:lnTo>
                  <a:lnTo>
                    <a:pt x="283" y="7"/>
                  </a:lnTo>
                  <a:lnTo>
                    <a:pt x="310" y="16"/>
                  </a:lnTo>
                  <a:lnTo>
                    <a:pt x="333" y="26"/>
                  </a:lnTo>
                  <a:lnTo>
                    <a:pt x="352" y="38"/>
                  </a:lnTo>
                  <a:lnTo>
                    <a:pt x="369" y="53"/>
                  </a:lnTo>
                  <a:lnTo>
                    <a:pt x="382" y="68"/>
                  </a:lnTo>
                  <a:lnTo>
                    <a:pt x="393" y="84"/>
                  </a:lnTo>
                  <a:lnTo>
                    <a:pt x="402" y="100"/>
                  </a:lnTo>
                  <a:lnTo>
                    <a:pt x="409" y="117"/>
                  </a:lnTo>
                  <a:lnTo>
                    <a:pt x="413" y="132"/>
                  </a:lnTo>
                  <a:lnTo>
                    <a:pt x="416" y="146"/>
                  </a:lnTo>
                  <a:lnTo>
                    <a:pt x="418" y="160"/>
                  </a:lnTo>
                  <a:lnTo>
                    <a:pt x="418" y="171"/>
                  </a:lnTo>
                  <a:lnTo>
                    <a:pt x="418" y="1671"/>
                  </a:lnTo>
                  <a:lnTo>
                    <a:pt x="418" y="1683"/>
                  </a:lnTo>
                  <a:lnTo>
                    <a:pt x="416" y="1696"/>
                  </a:lnTo>
                  <a:lnTo>
                    <a:pt x="413" y="1710"/>
                  </a:lnTo>
                  <a:lnTo>
                    <a:pt x="409" y="1727"/>
                  </a:lnTo>
                  <a:lnTo>
                    <a:pt x="402" y="1742"/>
                  </a:lnTo>
                  <a:lnTo>
                    <a:pt x="393" y="1759"/>
                  </a:lnTo>
                  <a:lnTo>
                    <a:pt x="382" y="1775"/>
                  </a:lnTo>
                  <a:lnTo>
                    <a:pt x="369" y="1790"/>
                  </a:lnTo>
                  <a:lnTo>
                    <a:pt x="352" y="1804"/>
                  </a:lnTo>
                  <a:lnTo>
                    <a:pt x="333" y="1817"/>
                  </a:lnTo>
                  <a:lnTo>
                    <a:pt x="310" y="1827"/>
                  </a:lnTo>
                  <a:lnTo>
                    <a:pt x="283" y="1835"/>
                  </a:lnTo>
                  <a:lnTo>
                    <a:pt x="253" y="1840"/>
                  </a:lnTo>
                  <a:lnTo>
                    <a:pt x="220" y="1842"/>
                  </a:lnTo>
                  <a:lnTo>
                    <a:pt x="185" y="1840"/>
                  </a:lnTo>
                  <a:lnTo>
                    <a:pt x="155" y="1835"/>
                  </a:lnTo>
                  <a:lnTo>
                    <a:pt x="127" y="1827"/>
                  </a:lnTo>
                  <a:lnTo>
                    <a:pt x="103" y="1817"/>
                  </a:lnTo>
                  <a:lnTo>
                    <a:pt x="82" y="1804"/>
                  </a:lnTo>
                  <a:lnTo>
                    <a:pt x="63" y="1790"/>
                  </a:lnTo>
                  <a:lnTo>
                    <a:pt x="47" y="1775"/>
                  </a:lnTo>
                  <a:lnTo>
                    <a:pt x="34" y="1759"/>
                  </a:lnTo>
                  <a:lnTo>
                    <a:pt x="23" y="1742"/>
                  </a:lnTo>
                  <a:lnTo>
                    <a:pt x="14" y="1727"/>
                  </a:lnTo>
                  <a:lnTo>
                    <a:pt x="8" y="1710"/>
                  </a:lnTo>
                  <a:lnTo>
                    <a:pt x="4" y="1696"/>
                  </a:lnTo>
                  <a:lnTo>
                    <a:pt x="1" y="1683"/>
                  </a:lnTo>
                  <a:lnTo>
                    <a:pt x="0" y="1671"/>
                  </a:lnTo>
                  <a:lnTo>
                    <a:pt x="0" y="171"/>
                  </a:lnTo>
                  <a:lnTo>
                    <a:pt x="1" y="160"/>
                  </a:lnTo>
                  <a:lnTo>
                    <a:pt x="4" y="146"/>
                  </a:lnTo>
                  <a:lnTo>
                    <a:pt x="8" y="132"/>
                  </a:lnTo>
                  <a:lnTo>
                    <a:pt x="14" y="117"/>
                  </a:lnTo>
                  <a:lnTo>
                    <a:pt x="23" y="100"/>
                  </a:lnTo>
                  <a:lnTo>
                    <a:pt x="34" y="84"/>
                  </a:lnTo>
                  <a:lnTo>
                    <a:pt x="47" y="68"/>
                  </a:lnTo>
                  <a:lnTo>
                    <a:pt x="63" y="53"/>
                  </a:lnTo>
                  <a:lnTo>
                    <a:pt x="82" y="38"/>
                  </a:lnTo>
                  <a:lnTo>
                    <a:pt x="103" y="26"/>
                  </a:lnTo>
                  <a:lnTo>
                    <a:pt x="127" y="16"/>
                  </a:lnTo>
                  <a:lnTo>
                    <a:pt x="155" y="7"/>
                  </a:lnTo>
                  <a:lnTo>
                    <a:pt x="185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3B1F3EF6-4D3B-4978-996C-26E182560A95}"/>
              </a:ext>
            </a:extLst>
          </p:cNvPr>
          <p:cNvGrpSpPr/>
          <p:nvPr/>
        </p:nvGrpSpPr>
        <p:grpSpPr>
          <a:xfrm>
            <a:off x="8774695" y="3961364"/>
            <a:ext cx="788763" cy="788763"/>
            <a:chOff x="8296292" y="4025547"/>
            <a:chExt cx="660400" cy="660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85EF61-8A19-4086-B2D4-C203D27C657B}"/>
                </a:ext>
              </a:extLst>
            </p:cNvPr>
            <p:cNvGrpSpPr/>
            <p:nvPr/>
          </p:nvGrpSpPr>
          <p:grpSpPr>
            <a:xfrm>
              <a:off x="8296292" y="4025547"/>
              <a:ext cx="660400" cy="660400"/>
              <a:chOff x="8382000" y="4145281"/>
              <a:chExt cx="660400" cy="660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06D8B4-7309-4FD9-B865-B094E29161FA}"/>
                  </a:ext>
                </a:extLst>
              </p:cNvPr>
              <p:cNvSpPr/>
              <p:nvPr/>
            </p:nvSpPr>
            <p:spPr>
              <a:xfrm>
                <a:off x="8382000" y="4145281"/>
                <a:ext cx="660400" cy="660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D3F141D-1A97-4C7C-A8B5-C7894766827E}"/>
                  </a:ext>
                </a:extLst>
              </p:cNvPr>
              <p:cNvSpPr/>
              <p:nvPr/>
            </p:nvSpPr>
            <p:spPr>
              <a:xfrm>
                <a:off x="8425180" y="4188461"/>
                <a:ext cx="574040" cy="574040"/>
              </a:xfrm>
              <a:prstGeom prst="rect">
                <a:avLst/>
              </a:prstGeom>
              <a:solidFill>
                <a:srgbClr val="0078D7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AFA7E89-AE2D-4F4D-B1CE-B76CC80E66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29024" y="4191621"/>
              <a:ext cx="394936" cy="328252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1" name="Freeform 24">
            <a:extLst>
              <a:ext uri="{FF2B5EF4-FFF2-40B4-BE49-F238E27FC236}">
                <a16:creationId xmlns:a16="http://schemas.microsoft.com/office/drawing/2014/main" id="{F0FEB5FB-A03E-4438-B308-159CCB7B8614}"/>
              </a:ext>
            </a:extLst>
          </p:cNvPr>
          <p:cNvSpPr>
            <a:spLocks noEditPoints="1"/>
          </p:cNvSpPr>
          <p:nvPr/>
        </p:nvSpPr>
        <p:spPr bwMode="auto">
          <a:xfrm>
            <a:off x="232180" y="6223975"/>
            <a:ext cx="348061" cy="355347"/>
          </a:xfrm>
          <a:custGeom>
            <a:avLst/>
            <a:gdLst>
              <a:gd name="T0" fmla="*/ 1713 w 3250"/>
              <a:gd name="T1" fmla="*/ 670 h 3316"/>
              <a:gd name="T2" fmla="*/ 1780 w 3250"/>
              <a:gd name="T3" fmla="*/ 770 h 3316"/>
              <a:gd name="T4" fmla="*/ 2391 w 3250"/>
              <a:gd name="T5" fmla="*/ 1501 h 3316"/>
              <a:gd name="T6" fmla="*/ 2489 w 3250"/>
              <a:gd name="T7" fmla="*/ 1569 h 3316"/>
              <a:gd name="T8" fmla="*/ 2513 w 3250"/>
              <a:gd name="T9" fmla="*/ 1691 h 3316"/>
              <a:gd name="T10" fmla="*/ 2447 w 3250"/>
              <a:gd name="T11" fmla="*/ 1792 h 3316"/>
              <a:gd name="T12" fmla="*/ 1468 w 3250"/>
              <a:gd name="T13" fmla="*/ 1819 h 3316"/>
              <a:gd name="T14" fmla="*/ 1495 w 3250"/>
              <a:gd name="T15" fmla="*/ 713 h 3316"/>
              <a:gd name="T16" fmla="*/ 1593 w 3250"/>
              <a:gd name="T17" fmla="*/ 646 h 3316"/>
              <a:gd name="T18" fmla="*/ 1440 w 3250"/>
              <a:gd name="T19" fmla="*/ 334 h 3316"/>
              <a:gd name="T20" fmla="*/ 1095 w 3250"/>
              <a:gd name="T21" fmla="*/ 435 h 3316"/>
              <a:gd name="T22" fmla="*/ 796 w 3250"/>
              <a:gd name="T23" fmla="*/ 624 h 3316"/>
              <a:gd name="T24" fmla="*/ 557 w 3250"/>
              <a:gd name="T25" fmla="*/ 884 h 3316"/>
              <a:gd name="T26" fmla="*/ 393 w 3250"/>
              <a:gd name="T27" fmla="*/ 1202 h 3316"/>
              <a:gd name="T28" fmla="*/ 318 w 3250"/>
              <a:gd name="T29" fmla="*/ 1563 h 3316"/>
              <a:gd name="T30" fmla="*/ 344 w 3250"/>
              <a:gd name="T31" fmla="*/ 1938 h 3316"/>
              <a:gd name="T32" fmla="*/ 466 w 3250"/>
              <a:gd name="T33" fmla="*/ 2280 h 3316"/>
              <a:gd name="T34" fmla="*/ 669 w 3250"/>
              <a:gd name="T35" fmla="*/ 2572 h 3316"/>
              <a:gd name="T36" fmla="*/ 940 w 3250"/>
              <a:gd name="T37" fmla="*/ 2797 h 3316"/>
              <a:gd name="T38" fmla="*/ 1263 w 3250"/>
              <a:gd name="T39" fmla="*/ 2943 h 3316"/>
              <a:gd name="T40" fmla="*/ 1625 w 3250"/>
              <a:gd name="T41" fmla="*/ 2995 h 3316"/>
              <a:gd name="T42" fmla="*/ 1987 w 3250"/>
              <a:gd name="T43" fmla="*/ 2943 h 3316"/>
              <a:gd name="T44" fmla="*/ 2312 w 3250"/>
              <a:gd name="T45" fmla="*/ 2797 h 3316"/>
              <a:gd name="T46" fmla="*/ 2582 w 3250"/>
              <a:gd name="T47" fmla="*/ 2572 h 3316"/>
              <a:gd name="T48" fmla="*/ 2785 w 3250"/>
              <a:gd name="T49" fmla="*/ 2280 h 3316"/>
              <a:gd name="T50" fmla="*/ 2906 w 3250"/>
              <a:gd name="T51" fmla="*/ 1938 h 3316"/>
              <a:gd name="T52" fmla="*/ 2932 w 3250"/>
              <a:gd name="T53" fmla="*/ 1563 h 3316"/>
              <a:gd name="T54" fmla="*/ 2857 w 3250"/>
              <a:gd name="T55" fmla="*/ 1202 h 3316"/>
              <a:gd name="T56" fmla="*/ 2693 w 3250"/>
              <a:gd name="T57" fmla="*/ 884 h 3316"/>
              <a:gd name="T58" fmla="*/ 2454 w 3250"/>
              <a:gd name="T59" fmla="*/ 624 h 3316"/>
              <a:gd name="T60" fmla="*/ 2155 w 3250"/>
              <a:gd name="T61" fmla="*/ 435 h 3316"/>
              <a:gd name="T62" fmla="*/ 1810 w 3250"/>
              <a:gd name="T63" fmla="*/ 334 h 3316"/>
              <a:gd name="T64" fmla="*/ 1728 w 3250"/>
              <a:gd name="T65" fmla="*/ 3 h 3316"/>
              <a:gd name="T66" fmla="*/ 2120 w 3250"/>
              <a:gd name="T67" fmla="*/ 79 h 3316"/>
              <a:gd name="T68" fmla="*/ 2473 w 3250"/>
              <a:gd name="T69" fmla="*/ 244 h 3316"/>
              <a:gd name="T70" fmla="*/ 2774 w 3250"/>
              <a:gd name="T71" fmla="*/ 486 h 3316"/>
              <a:gd name="T72" fmla="*/ 3012 w 3250"/>
              <a:gd name="T73" fmla="*/ 793 h 3316"/>
              <a:gd name="T74" fmla="*/ 3174 w 3250"/>
              <a:gd name="T75" fmla="*/ 1154 h 3316"/>
              <a:gd name="T76" fmla="*/ 3247 w 3250"/>
              <a:gd name="T77" fmla="*/ 1553 h 3316"/>
              <a:gd name="T78" fmla="*/ 3222 w 3250"/>
              <a:gd name="T79" fmla="*/ 1967 h 3316"/>
              <a:gd name="T80" fmla="*/ 3104 w 3250"/>
              <a:gd name="T81" fmla="*/ 2349 h 3316"/>
              <a:gd name="T82" fmla="*/ 2902 w 3250"/>
              <a:gd name="T83" fmla="*/ 2684 h 3316"/>
              <a:gd name="T84" fmla="*/ 2631 w 3250"/>
              <a:gd name="T85" fmla="*/ 2961 h 3316"/>
              <a:gd name="T86" fmla="*/ 2302 w 3250"/>
              <a:gd name="T87" fmla="*/ 3166 h 3316"/>
              <a:gd name="T88" fmla="*/ 1929 w 3250"/>
              <a:gd name="T89" fmla="*/ 3288 h 3316"/>
              <a:gd name="T90" fmla="*/ 1523 w 3250"/>
              <a:gd name="T91" fmla="*/ 3313 h 3316"/>
              <a:gd name="T92" fmla="*/ 1131 w 3250"/>
              <a:gd name="T93" fmla="*/ 3238 h 3316"/>
              <a:gd name="T94" fmla="*/ 777 w 3250"/>
              <a:gd name="T95" fmla="*/ 3073 h 3316"/>
              <a:gd name="T96" fmla="*/ 476 w 3250"/>
              <a:gd name="T97" fmla="*/ 2831 h 3316"/>
              <a:gd name="T98" fmla="*/ 238 w 3250"/>
              <a:gd name="T99" fmla="*/ 2523 h 3316"/>
              <a:gd name="T100" fmla="*/ 77 w 3250"/>
              <a:gd name="T101" fmla="*/ 2163 h 3316"/>
              <a:gd name="T102" fmla="*/ 4 w 3250"/>
              <a:gd name="T103" fmla="*/ 1764 h 3316"/>
              <a:gd name="T104" fmla="*/ 29 w 3250"/>
              <a:gd name="T105" fmla="*/ 1350 h 3316"/>
              <a:gd name="T106" fmla="*/ 148 w 3250"/>
              <a:gd name="T107" fmla="*/ 967 h 3316"/>
              <a:gd name="T108" fmla="*/ 349 w 3250"/>
              <a:gd name="T109" fmla="*/ 632 h 3316"/>
              <a:gd name="T110" fmla="*/ 619 w 3250"/>
              <a:gd name="T111" fmla="*/ 356 h 3316"/>
              <a:gd name="T112" fmla="*/ 948 w 3250"/>
              <a:gd name="T113" fmla="*/ 151 h 3316"/>
              <a:gd name="T114" fmla="*/ 1323 w 3250"/>
              <a:gd name="T115" fmla="*/ 30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50" h="3316">
                <a:moveTo>
                  <a:pt x="1625" y="643"/>
                </a:moveTo>
                <a:lnTo>
                  <a:pt x="1657" y="646"/>
                </a:lnTo>
                <a:lnTo>
                  <a:pt x="1686" y="656"/>
                </a:lnTo>
                <a:lnTo>
                  <a:pt x="1713" y="670"/>
                </a:lnTo>
                <a:lnTo>
                  <a:pt x="1737" y="689"/>
                </a:lnTo>
                <a:lnTo>
                  <a:pt x="1756" y="713"/>
                </a:lnTo>
                <a:lnTo>
                  <a:pt x="1771" y="741"/>
                </a:lnTo>
                <a:lnTo>
                  <a:pt x="1780" y="770"/>
                </a:lnTo>
                <a:lnTo>
                  <a:pt x="1783" y="803"/>
                </a:lnTo>
                <a:lnTo>
                  <a:pt x="1783" y="1498"/>
                </a:lnTo>
                <a:lnTo>
                  <a:pt x="2359" y="1498"/>
                </a:lnTo>
                <a:lnTo>
                  <a:pt x="2391" y="1501"/>
                </a:lnTo>
                <a:lnTo>
                  <a:pt x="2420" y="1511"/>
                </a:lnTo>
                <a:lnTo>
                  <a:pt x="2447" y="1526"/>
                </a:lnTo>
                <a:lnTo>
                  <a:pt x="2471" y="1545"/>
                </a:lnTo>
                <a:lnTo>
                  <a:pt x="2489" y="1569"/>
                </a:lnTo>
                <a:lnTo>
                  <a:pt x="2504" y="1596"/>
                </a:lnTo>
                <a:lnTo>
                  <a:pt x="2513" y="1626"/>
                </a:lnTo>
                <a:lnTo>
                  <a:pt x="2516" y="1658"/>
                </a:lnTo>
                <a:lnTo>
                  <a:pt x="2513" y="1691"/>
                </a:lnTo>
                <a:lnTo>
                  <a:pt x="2504" y="1720"/>
                </a:lnTo>
                <a:lnTo>
                  <a:pt x="2489" y="1748"/>
                </a:lnTo>
                <a:lnTo>
                  <a:pt x="2471" y="1772"/>
                </a:lnTo>
                <a:lnTo>
                  <a:pt x="2447" y="1792"/>
                </a:lnTo>
                <a:lnTo>
                  <a:pt x="2420" y="1807"/>
                </a:lnTo>
                <a:lnTo>
                  <a:pt x="2391" y="1816"/>
                </a:lnTo>
                <a:lnTo>
                  <a:pt x="2359" y="1819"/>
                </a:lnTo>
                <a:lnTo>
                  <a:pt x="1468" y="1819"/>
                </a:lnTo>
                <a:lnTo>
                  <a:pt x="1468" y="803"/>
                </a:lnTo>
                <a:lnTo>
                  <a:pt x="1471" y="770"/>
                </a:lnTo>
                <a:lnTo>
                  <a:pt x="1481" y="741"/>
                </a:lnTo>
                <a:lnTo>
                  <a:pt x="1495" y="713"/>
                </a:lnTo>
                <a:lnTo>
                  <a:pt x="1515" y="689"/>
                </a:lnTo>
                <a:lnTo>
                  <a:pt x="1537" y="670"/>
                </a:lnTo>
                <a:lnTo>
                  <a:pt x="1564" y="656"/>
                </a:lnTo>
                <a:lnTo>
                  <a:pt x="1593" y="646"/>
                </a:lnTo>
                <a:lnTo>
                  <a:pt x="1625" y="643"/>
                </a:lnTo>
                <a:close/>
                <a:moveTo>
                  <a:pt x="1625" y="322"/>
                </a:moveTo>
                <a:lnTo>
                  <a:pt x="1532" y="325"/>
                </a:lnTo>
                <a:lnTo>
                  <a:pt x="1440" y="334"/>
                </a:lnTo>
                <a:lnTo>
                  <a:pt x="1350" y="351"/>
                </a:lnTo>
                <a:lnTo>
                  <a:pt x="1263" y="373"/>
                </a:lnTo>
                <a:lnTo>
                  <a:pt x="1178" y="402"/>
                </a:lnTo>
                <a:lnTo>
                  <a:pt x="1095" y="435"/>
                </a:lnTo>
                <a:lnTo>
                  <a:pt x="1016" y="475"/>
                </a:lnTo>
                <a:lnTo>
                  <a:pt x="940" y="520"/>
                </a:lnTo>
                <a:lnTo>
                  <a:pt x="866" y="569"/>
                </a:lnTo>
                <a:lnTo>
                  <a:pt x="796" y="624"/>
                </a:lnTo>
                <a:lnTo>
                  <a:pt x="731" y="683"/>
                </a:lnTo>
                <a:lnTo>
                  <a:pt x="669" y="746"/>
                </a:lnTo>
                <a:lnTo>
                  <a:pt x="611" y="812"/>
                </a:lnTo>
                <a:lnTo>
                  <a:pt x="557" y="884"/>
                </a:lnTo>
                <a:lnTo>
                  <a:pt x="509" y="959"/>
                </a:lnTo>
                <a:lnTo>
                  <a:pt x="466" y="1037"/>
                </a:lnTo>
                <a:lnTo>
                  <a:pt x="426" y="1118"/>
                </a:lnTo>
                <a:lnTo>
                  <a:pt x="393" y="1202"/>
                </a:lnTo>
                <a:lnTo>
                  <a:pt x="365" y="1289"/>
                </a:lnTo>
                <a:lnTo>
                  <a:pt x="344" y="1378"/>
                </a:lnTo>
                <a:lnTo>
                  <a:pt x="327" y="1470"/>
                </a:lnTo>
                <a:lnTo>
                  <a:pt x="318" y="1563"/>
                </a:lnTo>
                <a:lnTo>
                  <a:pt x="315" y="1658"/>
                </a:lnTo>
                <a:lnTo>
                  <a:pt x="318" y="1754"/>
                </a:lnTo>
                <a:lnTo>
                  <a:pt x="327" y="1847"/>
                </a:lnTo>
                <a:lnTo>
                  <a:pt x="344" y="1938"/>
                </a:lnTo>
                <a:lnTo>
                  <a:pt x="365" y="2028"/>
                </a:lnTo>
                <a:lnTo>
                  <a:pt x="393" y="2114"/>
                </a:lnTo>
                <a:lnTo>
                  <a:pt x="426" y="2199"/>
                </a:lnTo>
                <a:lnTo>
                  <a:pt x="466" y="2280"/>
                </a:lnTo>
                <a:lnTo>
                  <a:pt x="509" y="2359"/>
                </a:lnTo>
                <a:lnTo>
                  <a:pt x="557" y="2432"/>
                </a:lnTo>
                <a:lnTo>
                  <a:pt x="611" y="2504"/>
                </a:lnTo>
                <a:lnTo>
                  <a:pt x="669" y="2572"/>
                </a:lnTo>
                <a:lnTo>
                  <a:pt x="731" y="2635"/>
                </a:lnTo>
                <a:lnTo>
                  <a:pt x="796" y="2693"/>
                </a:lnTo>
                <a:lnTo>
                  <a:pt x="866" y="2747"/>
                </a:lnTo>
                <a:lnTo>
                  <a:pt x="940" y="2797"/>
                </a:lnTo>
                <a:lnTo>
                  <a:pt x="1016" y="2841"/>
                </a:lnTo>
                <a:lnTo>
                  <a:pt x="1095" y="2881"/>
                </a:lnTo>
                <a:lnTo>
                  <a:pt x="1178" y="2915"/>
                </a:lnTo>
                <a:lnTo>
                  <a:pt x="1263" y="2943"/>
                </a:lnTo>
                <a:lnTo>
                  <a:pt x="1350" y="2965"/>
                </a:lnTo>
                <a:lnTo>
                  <a:pt x="1440" y="2982"/>
                </a:lnTo>
                <a:lnTo>
                  <a:pt x="1532" y="2992"/>
                </a:lnTo>
                <a:lnTo>
                  <a:pt x="1625" y="2995"/>
                </a:lnTo>
                <a:lnTo>
                  <a:pt x="1719" y="2992"/>
                </a:lnTo>
                <a:lnTo>
                  <a:pt x="1810" y="2982"/>
                </a:lnTo>
                <a:lnTo>
                  <a:pt x="1900" y="2965"/>
                </a:lnTo>
                <a:lnTo>
                  <a:pt x="1987" y="2943"/>
                </a:lnTo>
                <a:lnTo>
                  <a:pt x="2073" y="2915"/>
                </a:lnTo>
                <a:lnTo>
                  <a:pt x="2155" y="2881"/>
                </a:lnTo>
                <a:lnTo>
                  <a:pt x="2235" y="2841"/>
                </a:lnTo>
                <a:lnTo>
                  <a:pt x="2312" y="2797"/>
                </a:lnTo>
                <a:lnTo>
                  <a:pt x="2384" y="2747"/>
                </a:lnTo>
                <a:lnTo>
                  <a:pt x="2454" y="2693"/>
                </a:lnTo>
                <a:lnTo>
                  <a:pt x="2520" y="2635"/>
                </a:lnTo>
                <a:lnTo>
                  <a:pt x="2582" y="2572"/>
                </a:lnTo>
                <a:lnTo>
                  <a:pt x="2640" y="2504"/>
                </a:lnTo>
                <a:lnTo>
                  <a:pt x="2693" y="2432"/>
                </a:lnTo>
                <a:lnTo>
                  <a:pt x="2741" y="2359"/>
                </a:lnTo>
                <a:lnTo>
                  <a:pt x="2785" y="2280"/>
                </a:lnTo>
                <a:lnTo>
                  <a:pt x="2824" y="2199"/>
                </a:lnTo>
                <a:lnTo>
                  <a:pt x="2857" y="2114"/>
                </a:lnTo>
                <a:lnTo>
                  <a:pt x="2885" y="2028"/>
                </a:lnTo>
                <a:lnTo>
                  <a:pt x="2906" y="1938"/>
                </a:lnTo>
                <a:lnTo>
                  <a:pt x="2923" y="1847"/>
                </a:lnTo>
                <a:lnTo>
                  <a:pt x="2932" y="1754"/>
                </a:lnTo>
                <a:lnTo>
                  <a:pt x="2935" y="1658"/>
                </a:lnTo>
                <a:lnTo>
                  <a:pt x="2932" y="1563"/>
                </a:lnTo>
                <a:lnTo>
                  <a:pt x="2923" y="1470"/>
                </a:lnTo>
                <a:lnTo>
                  <a:pt x="2906" y="1378"/>
                </a:lnTo>
                <a:lnTo>
                  <a:pt x="2885" y="1289"/>
                </a:lnTo>
                <a:lnTo>
                  <a:pt x="2857" y="1202"/>
                </a:lnTo>
                <a:lnTo>
                  <a:pt x="2824" y="1118"/>
                </a:lnTo>
                <a:lnTo>
                  <a:pt x="2785" y="1037"/>
                </a:lnTo>
                <a:lnTo>
                  <a:pt x="2741" y="959"/>
                </a:lnTo>
                <a:lnTo>
                  <a:pt x="2693" y="884"/>
                </a:lnTo>
                <a:lnTo>
                  <a:pt x="2640" y="812"/>
                </a:lnTo>
                <a:lnTo>
                  <a:pt x="2582" y="746"/>
                </a:lnTo>
                <a:lnTo>
                  <a:pt x="2520" y="683"/>
                </a:lnTo>
                <a:lnTo>
                  <a:pt x="2454" y="624"/>
                </a:lnTo>
                <a:lnTo>
                  <a:pt x="2384" y="569"/>
                </a:lnTo>
                <a:lnTo>
                  <a:pt x="2312" y="520"/>
                </a:lnTo>
                <a:lnTo>
                  <a:pt x="2235" y="475"/>
                </a:lnTo>
                <a:lnTo>
                  <a:pt x="2155" y="435"/>
                </a:lnTo>
                <a:lnTo>
                  <a:pt x="2073" y="402"/>
                </a:lnTo>
                <a:lnTo>
                  <a:pt x="1987" y="373"/>
                </a:lnTo>
                <a:lnTo>
                  <a:pt x="1900" y="351"/>
                </a:lnTo>
                <a:lnTo>
                  <a:pt x="1810" y="334"/>
                </a:lnTo>
                <a:lnTo>
                  <a:pt x="1719" y="325"/>
                </a:lnTo>
                <a:lnTo>
                  <a:pt x="1625" y="322"/>
                </a:lnTo>
                <a:close/>
                <a:moveTo>
                  <a:pt x="1625" y="0"/>
                </a:moveTo>
                <a:lnTo>
                  <a:pt x="1728" y="3"/>
                </a:lnTo>
                <a:lnTo>
                  <a:pt x="1828" y="14"/>
                </a:lnTo>
                <a:lnTo>
                  <a:pt x="1929" y="30"/>
                </a:lnTo>
                <a:lnTo>
                  <a:pt x="2026" y="51"/>
                </a:lnTo>
                <a:lnTo>
                  <a:pt x="2120" y="79"/>
                </a:lnTo>
                <a:lnTo>
                  <a:pt x="2213" y="112"/>
                </a:lnTo>
                <a:lnTo>
                  <a:pt x="2302" y="151"/>
                </a:lnTo>
                <a:lnTo>
                  <a:pt x="2389" y="195"/>
                </a:lnTo>
                <a:lnTo>
                  <a:pt x="2473" y="244"/>
                </a:lnTo>
                <a:lnTo>
                  <a:pt x="2553" y="297"/>
                </a:lnTo>
                <a:lnTo>
                  <a:pt x="2631" y="356"/>
                </a:lnTo>
                <a:lnTo>
                  <a:pt x="2704" y="420"/>
                </a:lnTo>
                <a:lnTo>
                  <a:pt x="2774" y="486"/>
                </a:lnTo>
                <a:lnTo>
                  <a:pt x="2840" y="558"/>
                </a:lnTo>
                <a:lnTo>
                  <a:pt x="2902" y="632"/>
                </a:lnTo>
                <a:lnTo>
                  <a:pt x="2959" y="711"/>
                </a:lnTo>
                <a:lnTo>
                  <a:pt x="3012" y="793"/>
                </a:lnTo>
                <a:lnTo>
                  <a:pt x="3060" y="879"/>
                </a:lnTo>
                <a:lnTo>
                  <a:pt x="3104" y="967"/>
                </a:lnTo>
                <a:lnTo>
                  <a:pt x="3141" y="1059"/>
                </a:lnTo>
                <a:lnTo>
                  <a:pt x="3174" y="1154"/>
                </a:lnTo>
                <a:lnTo>
                  <a:pt x="3201" y="1251"/>
                </a:lnTo>
                <a:lnTo>
                  <a:pt x="3222" y="1350"/>
                </a:lnTo>
                <a:lnTo>
                  <a:pt x="3238" y="1451"/>
                </a:lnTo>
                <a:lnTo>
                  <a:pt x="3247" y="1553"/>
                </a:lnTo>
                <a:lnTo>
                  <a:pt x="3250" y="1658"/>
                </a:lnTo>
                <a:lnTo>
                  <a:pt x="3247" y="1764"/>
                </a:lnTo>
                <a:lnTo>
                  <a:pt x="3238" y="1866"/>
                </a:lnTo>
                <a:lnTo>
                  <a:pt x="3222" y="1967"/>
                </a:lnTo>
                <a:lnTo>
                  <a:pt x="3201" y="2067"/>
                </a:lnTo>
                <a:lnTo>
                  <a:pt x="3174" y="2163"/>
                </a:lnTo>
                <a:lnTo>
                  <a:pt x="3141" y="2258"/>
                </a:lnTo>
                <a:lnTo>
                  <a:pt x="3104" y="2349"/>
                </a:lnTo>
                <a:lnTo>
                  <a:pt x="3060" y="2438"/>
                </a:lnTo>
                <a:lnTo>
                  <a:pt x="3012" y="2523"/>
                </a:lnTo>
                <a:lnTo>
                  <a:pt x="2959" y="2605"/>
                </a:lnTo>
                <a:lnTo>
                  <a:pt x="2902" y="2684"/>
                </a:lnTo>
                <a:lnTo>
                  <a:pt x="2840" y="2759"/>
                </a:lnTo>
                <a:lnTo>
                  <a:pt x="2774" y="2831"/>
                </a:lnTo>
                <a:lnTo>
                  <a:pt x="2704" y="2898"/>
                </a:lnTo>
                <a:lnTo>
                  <a:pt x="2631" y="2961"/>
                </a:lnTo>
                <a:lnTo>
                  <a:pt x="2553" y="3019"/>
                </a:lnTo>
                <a:lnTo>
                  <a:pt x="2473" y="3073"/>
                </a:lnTo>
                <a:lnTo>
                  <a:pt x="2389" y="3122"/>
                </a:lnTo>
                <a:lnTo>
                  <a:pt x="2302" y="3166"/>
                </a:lnTo>
                <a:lnTo>
                  <a:pt x="2213" y="3205"/>
                </a:lnTo>
                <a:lnTo>
                  <a:pt x="2120" y="3238"/>
                </a:lnTo>
                <a:lnTo>
                  <a:pt x="2026" y="3266"/>
                </a:lnTo>
                <a:lnTo>
                  <a:pt x="1929" y="3288"/>
                </a:lnTo>
                <a:lnTo>
                  <a:pt x="1828" y="3304"/>
                </a:lnTo>
                <a:lnTo>
                  <a:pt x="1728" y="3313"/>
                </a:lnTo>
                <a:lnTo>
                  <a:pt x="1625" y="3316"/>
                </a:lnTo>
                <a:lnTo>
                  <a:pt x="1523" y="3313"/>
                </a:lnTo>
                <a:lnTo>
                  <a:pt x="1422" y="3304"/>
                </a:lnTo>
                <a:lnTo>
                  <a:pt x="1323" y="3288"/>
                </a:lnTo>
                <a:lnTo>
                  <a:pt x="1225" y="3266"/>
                </a:lnTo>
                <a:lnTo>
                  <a:pt x="1131" y="3238"/>
                </a:lnTo>
                <a:lnTo>
                  <a:pt x="1038" y="3205"/>
                </a:lnTo>
                <a:lnTo>
                  <a:pt x="948" y="3166"/>
                </a:lnTo>
                <a:lnTo>
                  <a:pt x="861" y="3122"/>
                </a:lnTo>
                <a:lnTo>
                  <a:pt x="777" y="3073"/>
                </a:lnTo>
                <a:lnTo>
                  <a:pt x="697" y="3019"/>
                </a:lnTo>
                <a:lnTo>
                  <a:pt x="619" y="2961"/>
                </a:lnTo>
                <a:lnTo>
                  <a:pt x="546" y="2898"/>
                </a:lnTo>
                <a:lnTo>
                  <a:pt x="476" y="2831"/>
                </a:lnTo>
                <a:lnTo>
                  <a:pt x="411" y="2759"/>
                </a:lnTo>
                <a:lnTo>
                  <a:pt x="349" y="2684"/>
                </a:lnTo>
                <a:lnTo>
                  <a:pt x="291" y="2605"/>
                </a:lnTo>
                <a:lnTo>
                  <a:pt x="238" y="2523"/>
                </a:lnTo>
                <a:lnTo>
                  <a:pt x="191" y="2438"/>
                </a:lnTo>
                <a:lnTo>
                  <a:pt x="148" y="2349"/>
                </a:lnTo>
                <a:lnTo>
                  <a:pt x="109" y="2258"/>
                </a:lnTo>
                <a:lnTo>
                  <a:pt x="77" y="2163"/>
                </a:lnTo>
                <a:lnTo>
                  <a:pt x="51" y="2067"/>
                </a:lnTo>
                <a:lnTo>
                  <a:pt x="29" y="1967"/>
                </a:lnTo>
                <a:lnTo>
                  <a:pt x="13" y="1866"/>
                </a:lnTo>
                <a:lnTo>
                  <a:pt x="4" y="1764"/>
                </a:lnTo>
                <a:lnTo>
                  <a:pt x="0" y="1658"/>
                </a:lnTo>
                <a:lnTo>
                  <a:pt x="4" y="1553"/>
                </a:lnTo>
                <a:lnTo>
                  <a:pt x="13" y="1451"/>
                </a:lnTo>
                <a:lnTo>
                  <a:pt x="29" y="1350"/>
                </a:lnTo>
                <a:lnTo>
                  <a:pt x="51" y="1251"/>
                </a:lnTo>
                <a:lnTo>
                  <a:pt x="77" y="1154"/>
                </a:lnTo>
                <a:lnTo>
                  <a:pt x="109" y="1059"/>
                </a:lnTo>
                <a:lnTo>
                  <a:pt x="148" y="967"/>
                </a:lnTo>
                <a:lnTo>
                  <a:pt x="191" y="879"/>
                </a:lnTo>
                <a:lnTo>
                  <a:pt x="238" y="793"/>
                </a:lnTo>
                <a:lnTo>
                  <a:pt x="291" y="711"/>
                </a:lnTo>
                <a:lnTo>
                  <a:pt x="349" y="632"/>
                </a:lnTo>
                <a:lnTo>
                  <a:pt x="411" y="558"/>
                </a:lnTo>
                <a:lnTo>
                  <a:pt x="476" y="486"/>
                </a:lnTo>
                <a:lnTo>
                  <a:pt x="546" y="420"/>
                </a:lnTo>
                <a:lnTo>
                  <a:pt x="619" y="356"/>
                </a:lnTo>
                <a:lnTo>
                  <a:pt x="697" y="297"/>
                </a:lnTo>
                <a:lnTo>
                  <a:pt x="777" y="244"/>
                </a:lnTo>
                <a:lnTo>
                  <a:pt x="861" y="195"/>
                </a:lnTo>
                <a:lnTo>
                  <a:pt x="948" y="151"/>
                </a:lnTo>
                <a:lnTo>
                  <a:pt x="1038" y="112"/>
                </a:lnTo>
                <a:lnTo>
                  <a:pt x="1131" y="79"/>
                </a:lnTo>
                <a:lnTo>
                  <a:pt x="1225" y="51"/>
                </a:lnTo>
                <a:lnTo>
                  <a:pt x="1323" y="30"/>
                </a:lnTo>
                <a:lnTo>
                  <a:pt x="1422" y="14"/>
                </a:lnTo>
                <a:lnTo>
                  <a:pt x="1523" y="3"/>
                </a:lnTo>
                <a:lnTo>
                  <a:pt x="16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41BB3A4-41A5-41CD-A7AF-A7F1717C2103}"/>
              </a:ext>
            </a:extLst>
          </p:cNvPr>
          <p:cNvSpPr txBox="1"/>
          <p:nvPr/>
        </p:nvSpPr>
        <p:spPr>
          <a:xfrm>
            <a:off x="3570028" y="3971027"/>
            <a:ext cx="4253087" cy="76944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하남자</a:t>
            </a:r>
            <a:r>
              <a:rPr lang="ko-KR" altLang="en-US" sz="44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 </a:t>
            </a:r>
            <a:r>
              <a:rPr lang="en-US" altLang="ko-KR" sz="4400" b="1" spc="-15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DayMood</a:t>
            </a:r>
            <a:endParaRPr lang="ko-KR" altLang="en-US" sz="4400" b="1" spc="-15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13EABA7F-4129-434C-93D2-90AF170F53D4}"/>
              </a:ext>
            </a:extLst>
          </p:cNvPr>
          <p:cNvCxnSpPr>
            <a:cxnSpLocks/>
          </p:cNvCxnSpPr>
          <p:nvPr/>
        </p:nvCxnSpPr>
        <p:spPr>
          <a:xfrm>
            <a:off x="2956044" y="4132144"/>
            <a:ext cx="0" cy="447207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DA8F95-408D-4576-82C7-2466A821CB9F}"/>
              </a:ext>
            </a:extLst>
          </p:cNvPr>
          <p:cNvSpPr txBox="1"/>
          <p:nvPr/>
        </p:nvSpPr>
        <p:spPr>
          <a:xfrm>
            <a:off x="5142245" y="6140038"/>
            <a:ext cx="1907510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Windows 8</a:t>
            </a:r>
            <a:endParaRPr lang="ko-KR" altLang="en-US" sz="2800" spc="-150">
              <a:solidFill>
                <a:schemeClr val="bg1">
                  <a:lumMod val="95000"/>
                </a:schemeClr>
              </a:solidFill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5BDC18-5B4C-CF91-A286-1D467DEB0785}"/>
              </a:ext>
            </a:extLst>
          </p:cNvPr>
          <p:cNvSpPr/>
          <p:nvPr/>
        </p:nvSpPr>
        <p:spPr>
          <a:xfrm>
            <a:off x="11241248" y="0"/>
            <a:ext cx="950752" cy="75500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4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A5E2AD2-C66F-4D19-A11C-71D2B9F1169C}"/>
              </a:ext>
            </a:extLst>
          </p:cNvPr>
          <p:cNvGrpSpPr/>
          <p:nvPr/>
        </p:nvGrpSpPr>
        <p:grpSpPr>
          <a:xfrm>
            <a:off x="0" y="1173481"/>
            <a:ext cx="7757160" cy="5167744"/>
            <a:chOff x="0" y="1173481"/>
            <a:chExt cx="7757160" cy="51677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0BC2D8-73EB-40E1-AB5D-50DDBCD810BF}"/>
                </a:ext>
              </a:extLst>
            </p:cNvPr>
            <p:cNvSpPr/>
            <p:nvPr/>
          </p:nvSpPr>
          <p:spPr>
            <a:xfrm>
              <a:off x="0" y="1173481"/>
              <a:ext cx="7757160" cy="5167744"/>
            </a:xfrm>
            <a:prstGeom prst="rect">
              <a:avLst/>
            </a:prstGeom>
            <a:solidFill>
              <a:srgbClr val="14171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6844CB-FDAB-4D6E-9E11-4DE3CAA8738A}"/>
                </a:ext>
              </a:extLst>
            </p:cNvPr>
            <p:cNvSpPr txBox="1"/>
            <p:nvPr/>
          </p:nvSpPr>
          <p:spPr>
            <a:xfrm>
              <a:off x="391160" y="1273806"/>
              <a:ext cx="1896674" cy="52322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800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CONTENTS</a:t>
              </a:r>
              <a:endParaRPr lang="ko-KR" altLang="en-US" sz="2800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3CAEC97-2E98-4ACA-93F6-A06F03B4247F}"/>
                </a:ext>
              </a:extLst>
            </p:cNvPr>
            <p:cNvGrpSpPr/>
            <p:nvPr/>
          </p:nvGrpSpPr>
          <p:grpSpPr>
            <a:xfrm>
              <a:off x="141363" y="4760367"/>
              <a:ext cx="222858" cy="1402241"/>
              <a:chOff x="164746" y="4760367"/>
              <a:chExt cx="222858" cy="1402241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C97220F-0466-4842-82DC-FD40A5372722}"/>
                  </a:ext>
                </a:extLst>
              </p:cNvPr>
              <p:cNvGrpSpPr/>
              <p:nvPr/>
            </p:nvGrpSpPr>
            <p:grpSpPr>
              <a:xfrm>
                <a:off x="174064" y="5930988"/>
                <a:ext cx="204222" cy="231620"/>
                <a:chOff x="8425180" y="-1253631"/>
                <a:chExt cx="4745038" cy="538162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7" name="Freeform 13">
                  <a:extLst>
                    <a:ext uri="{FF2B5EF4-FFF2-40B4-BE49-F238E27FC236}">
                      <a16:creationId xmlns:a16="http://schemas.microsoft.com/office/drawing/2014/main" id="{952BD7CD-525B-44E2-A172-EBB30D914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5180" y="-521794"/>
                  <a:ext cx="4745038" cy="4649788"/>
                </a:xfrm>
                <a:custGeom>
                  <a:avLst/>
                  <a:gdLst>
                    <a:gd name="T0" fmla="*/ 2051 w 2989"/>
                    <a:gd name="T1" fmla="*/ 4 h 2929"/>
                    <a:gd name="T2" fmla="*/ 2088 w 2989"/>
                    <a:gd name="T3" fmla="*/ 15 h 2929"/>
                    <a:gd name="T4" fmla="*/ 2254 w 2989"/>
                    <a:gd name="T5" fmla="*/ 102 h 2929"/>
                    <a:gd name="T6" fmla="*/ 2538 w 2989"/>
                    <a:gd name="T7" fmla="*/ 325 h 2929"/>
                    <a:gd name="T8" fmla="*/ 2763 w 2989"/>
                    <a:gd name="T9" fmla="*/ 608 h 2929"/>
                    <a:gd name="T10" fmla="*/ 2916 w 2989"/>
                    <a:gd name="T11" fmla="*/ 940 h 2929"/>
                    <a:gd name="T12" fmla="*/ 2986 w 2989"/>
                    <a:gd name="T13" fmla="*/ 1309 h 2929"/>
                    <a:gd name="T14" fmla="*/ 2961 w 2989"/>
                    <a:gd name="T15" fmla="*/ 1698 h 2929"/>
                    <a:gd name="T16" fmla="*/ 2843 w 2989"/>
                    <a:gd name="T17" fmla="*/ 2057 h 2929"/>
                    <a:gd name="T18" fmla="*/ 2644 w 2989"/>
                    <a:gd name="T19" fmla="*/ 2370 h 2929"/>
                    <a:gd name="T20" fmla="*/ 2378 w 2989"/>
                    <a:gd name="T21" fmla="*/ 2626 h 2929"/>
                    <a:gd name="T22" fmla="*/ 2056 w 2989"/>
                    <a:gd name="T23" fmla="*/ 2810 h 2929"/>
                    <a:gd name="T24" fmla="*/ 1690 w 2989"/>
                    <a:gd name="T25" fmla="*/ 2913 h 2929"/>
                    <a:gd name="T26" fmla="*/ 1299 w 2989"/>
                    <a:gd name="T27" fmla="*/ 2913 h 2929"/>
                    <a:gd name="T28" fmla="*/ 933 w 2989"/>
                    <a:gd name="T29" fmla="*/ 2810 h 2929"/>
                    <a:gd name="T30" fmla="*/ 610 w 2989"/>
                    <a:gd name="T31" fmla="*/ 2626 h 2929"/>
                    <a:gd name="T32" fmla="*/ 344 w 2989"/>
                    <a:gd name="T33" fmla="*/ 2370 h 2929"/>
                    <a:gd name="T34" fmla="*/ 145 w 2989"/>
                    <a:gd name="T35" fmla="*/ 2057 h 2929"/>
                    <a:gd name="T36" fmla="*/ 28 w 2989"/>
                    <a:gd name="T37" fmla="*/ 1698 h 2929"/>
                    <a:gd name="T38" fmla="*/ 3 w 2989"/>
                    <a:gd name="T39" fmla="*/ 1309 h 2929"/>
                    <a:gd name="T40" fmla="*/ 72 w 2989"/>
                    <a:gd name="T41" fmla="*/ 940 h 2929"/>
                    <a:gd name="T42" fmla="*/ 226 w 2989"/>
                    <a:gd name="T43" fmla="*/ 608 h 2929"/>
                    <a:gd name="T44" fmla="*/ 450 w 2989"/>
                    <a:gd name="T45" fmla="*/ 325 h 2929"/>
                    <a:gd name="T46" fmla="*/ 734 w 2989"/>
                    <a:gd name="T47" fmla="*/ 102 h 2929"/>
                    <a:gd name="T48" fmla="*/ 901 w 2989"/>
                    <a:gd name="T49" fmla="*/ 15 h 2929"/>
                    <a:gd name="T50" fmla="*/ 938 w 2989"/>
                    <a:gd name="T51" fmla="*/ 4 h 2929"/>
                    <a:gd name="T52" fmla="*/ 993 w 2989"/>
                    <a:gd name="T53" fmla="*/ 1 h 2929"/>
                    <a:gd name="T54" fmla="*/ 1045 w 2989"/>
                    <a:gd name="T55" fmla="*/ 26 h 2929"/>
                    <a:gd name="T56" fmla="*/ 1074 w 2989"/>
                    <a:gd name="T57" fmla="*/ 98 h 2929"/>
                    <a:gd name="T58" fmla="*/ 1057 w 2989"/>
                    <a:gd name="T59" fmla="*/ 231 h 2929"/>
                    <a:gd name="T60" fmla="*/ 995 w 2989"/>
                    <a:gd name="T61" fmla="*/ 343 h 2929"/>
                    <a:gd name="T62" fmla="*/ 928 w 2989"/>
                    <a:gd name="T63" fmla="*/ 415 h 2929"/>
                    <a:gd name="T64" fmla="*/ 895 w 2989"/>
                    <a:gd name="T65" fmla="*/ 441 h 2929"/>
                    <a:gd name="T66" fmla="*/ 654 w 2989"/>
                    <a:gd name="T67" fmla="*/ 651 h 2929"/>
                    <a:gd name="T68" fmla="*/ 479 w 2989"/>
                    <a:gd name="T69" fmla="*/ 922 h 2929"/>
                    <a:gd name="T70" fmla="*/ 385 w 2989"/>
                    <a:gd name="T71" fmla="*/ 1236 h 2929"/>
                    <a:gd name="T72" fmla="*/ 385 w 2989"/>
                    <a:gd name="T73" fmla="*/ 1573 h 2929"/>
                    <a:gd name="T74" fmla="*/ 476 w 2989"/>
                    <a:gd name="T75" fmla="*/ 1884 h 2929"/>
                    <a:gd name="T76" fmla="*/ 646 w 2989"/>
                    <a:gd name="T77" fmla="*/ 2151 h 2929"/>
                    <a:gd name="T78" fmla="*/ 883 w 2989"/>
                    <a:gd name="T79" fmla="*/ 2362 h 2929"/>
                    <a:gd name="T80" fmla="*/ 1169 w 2989"/>
                    <a:gd name="T81" fmla="*/ 2501 h 2929"/>
                    <a:gd name="T82" fmla="*/ 1494 w 2989"/>
                    <a:gd name="T83" fmla="*/ 2557 h 2929"/>
                    <a:gd name="T84" fmla="*/ 1820 w 2989"/>
                    <a:gd name="T85" fmla="*/ 2501 h 2929"/>
                    <a:gd name="T86" fmla="*/ 2106 w 2989"/>
                    <a:gd name="T87" fmla="*/ 2362 h 2929"/>
                    <a:gd name="T88" fmla="*/ 2342 w 2989"/>
                    <a:gd name="T89" fmla="*/ 2151 h 2929"/>
                    <a:gd name="T90" fmla="*/ 2513 w 2989"/>
                    <a:gd name="T91" fmla="*/ 1884 h 2929"/>
                    <a:gd name="T92" fmla="*/ 2604 w 2989"/>
                    <a:gd name="T93" fmla="*/ 1573 h 2929"/>
                    <a:gd name="T94" fmla="*/ 2604 w 2989"/>
                    <a:gd name="T95" fmla="*/ 1236 h 2929"/>
                    <a:gd name="T96" fmla="*/ 2509 w 2989"/>
                    <a:gd name="T97" fmla="*/ 922 h 2929"/>
                    <a:gd name="T98" fmla="*/ 2335 w 2989"/>
                    <a:gd name="T99" fmla="*/ 651 h 2929"/>
                    <a:gd name="T100" fmla="*/ 2094 w 2989"/>
                    <a:gd name="T101" fmla="*/ 441 h 2929"/>
                    <a:gd name="T102" fmla="*/ 2061 w 2989"/>
                    <a:gd name="T103" fmla="*/ 415 h 2929"/>
                    <a:gd name="T104" fmla="*/ 1993 w 2989"/>
                    <a:gd name="T105" fmla="*/ 343 h 2929"/>
                    <a:gd name="T106" fmla="*/ 1931 w 2989"/>
                    <a:gd name="T107" fmla="*/ 231 h 2929"/>
                    <a:gd name="T108" fmla="*/ 1915 w 2989"/>
                    <a:gd name="T109" fmla="*/ 98 h 2929"/>
                    <a:gd name="T110" fmla="*/ 1943 w 2989"/>
                    <a:gd name="T111" fmla="*/ 26 h 2929"/>
                    <a:gd name="T112" fmla="*/ 1996 w 2989"/>
                    <a:gd name="T113" fmla="*/ 1 h 2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989" h="2929">
                      <a:moveTo>
                        <a:pt x="2010" y="0"/>
                      </a:moveTo>
                      <a:lnTo>
                        <a:pt x="2024" y="1"/>
                      </a:lnTo>
                      <a:lnTo>
                        <a:pt x="2037" y="2"/>
                      </a:lnTo>
                      <a:lnTo>
                        <a:pt x="2051" y="4"/>
                      </a:lnTo>
                      <a:lnTo>
                        <a:pt x="2062" y="7"/>
                      </a:lnTo>
                      <a:lnTo>
                        <a:pt x="2072" y="10"/>
                      </a:lnTo>
                      <a:lnTo>
                        <a:pt x="2081" y="12"/>
                      </a:lnTo>
                      <a:lnTo>
                        <a:pt x="2088" y="15"/>
                      </a:lnTo>
                      <a:lnTo>
                        <a:pt x="2092" y="16"/>
                      </a:lnTo>
                      <a:lnTo>
                        <a:pt x="2093" y="17"/>
                      </a:lnTo>
                      <a:lnTo>
                        <a:pt x="2175" y="58"/>
                      </a:lnTo>
                      <a:lnTo>
                        <a:pt x="2254" y="102"/>
                      </a:lnTo>
                      <a:lnTo>
                        <a:pt x="2330" y="151"/>
                      </a:lnTo>
                      <a:lnTo>
                        <a:pt x="2403" y="205"/>
                      </a:lnTo>
                      <a:lnTo>
                        <a:pt x="2472" y="263"/>
                      </a:lnTo>
                      <a:lnTo>
                        <a:pt x="2538" y="325"/>
                      </a:lnTo>
                      <a:lnTo>
                        <a:pt x="2601" y="391"/>
                      </a:lnTo>
                      <a:lnTo>
                        <a:pt x="2659" y="460"/>
                      </a:lnTo>
                      <a:lnTo>
                        <a:pt x="2714" y="532"/>
                      </a:lnTo>
                      <a:lnTo>
                        <a:pt x="2763" y="608"/>
                      </a:lnTo>
                      <a:lnTo>
                        <a:pt x="2808" y="686"/>
                      </a:lnTo>
                      <a:lnTo>
                        <a:pt x="2850" y="769"/>
                      </a:lnTo>
                      <a:lnTo>
                        <a:pt x="2885" y="852"/>
                      </a:lnTo>
                      <a:lnTo>
                        <a:pt x="2916" y="940"/>
                      </a:lnTo>
                      <a:lnTo>
                        <a:pt x="2941" y="1029"/>
                      </a:lnTo>
                      <a:lnTo>
                        <a:pt x="2962" y="1121"/>
                      </a:lnTo>
                      <a:lnTo>
                        <a:pt x="2976" y="1214"/>
                      </a:lnTo>
                      <a:lnTo>
                        <a:pt x="2986" y="1309"/>
                      </a:lnTo>
                      <a:lnTo>
                        <a:pt x="2989" y="1406"/>
                      </a:lnTo>
                      <a:lnTo>
                        <a:pt x="2986" y="1505"/>
                      </a:lnTo>
                      <a:lnTo>
                        <a:pt x="2976" y="1602"/>
                      </a:lnTo>
                      <a:lnTo>
                        <a:pt x="2961" y="1698"/>
                      </a:lnTo>
                      <a:lnTo>
                        <a:pt x="2939" y="1791"/>
                      </a:lnTo>
                      <a:lnTo>
                        <a:pt x="2913" y="1882"/>
                      </a:lnTo>
                      <a:lnTo>
                        <a:pt x="2881" y="1971"/>
                      </a:lnTo>
                      <a:lnTo>
                        <a:pt x="2843" y="2057"/>
                      </a:lnTo>
                      <a:lnTo>
                        <a:pt x="2800" y="2140"/>
                      </a:lnTo>
                      <a:lnTo>
                        <a:pt x="2753" y="2219"/>
                      </a:lnTo>
                      <a:lnTo>
                        <a:pt x="2701" y="2297"/>
                      </a:lnTo>
                      <a:lnTo>
                        <a:pt x="2644" y="2370"/>
                      </a:lnTo>
                      <a:lnTo>
                        <a:pt x="2584" y="2440"/>
                      </a:lnTo>
                      <a:lnTo>
                        <a:pt x="2519" y="2506"/>
                      </a:lnTo>
                      <a:lnTo>
                        <a:pt x="2451" y="2568"/>
                      </a:lnTo>
                      <a:lnTo>
                        <a:pt x="2378" y="2626"/>
                      </a:lnTo>
                      <a:lnTo>
                        <a:pt x="2302" y="2679"/>
                      </a:lnTo>
                      <a:lnTo>
                        <a:pt x="2223" y="2728"/>
                      </a:lnTo>
                      <a:lnTo>
                        <a:pt x="2140" y="2772"/>
                      </a:lnTo>
                      <a:lnTo>
                        <a:pt x="2056" y="2810"/>
                      </a:lnTo>
                      <a:lnTo>
                        <a:pt x="1968" y="2844"/>
                      </a:lnTo>
                      <a:lnTo>
                        <a:pt x="1877" y="2873"/>
                      </a:lnTo>
                      <a:lnTo>
                        <a:pt x="1785" y="2896"/>
                      </a:lnTo>
                      <a:lnTo>
                        <a:pt x="1690" y="2913"/>
                      </a:lnTo>
                      <a:lnTo>
                        <a:pt x="1593" y="2924"/>
                      </a:lnTo>
                      <a:lnTo>
                        <a:pt x="1494" y="2929"/>
                      </a:lnTo>
                      <a:lnTo>
                        <a:pt x="1396" y="2924"/>
                      </a:lnTo>
                      <a:lnTo>
                        <a:pt x="1299" y="2913"/>
                      </a:lnTo>
                      <a:lnTo>
                        <a:pt x="1204" y="2896"/>
                      </a:lnTo>
                      <a:lnTo>
                        <a:pt x="1111" y="2873"/>
                      </a:lnTo>
                      <a:lnTo>
                        <a:pt x="1021" y="2844"/>
                      </a:lnTo>
                      <a:lnTo>
                        <a:pt x="933" y="2810"/>
                      </a:lnTo>
                      <a:lnTo>
                        <a:pt x="847" y="2772"/>
                      </a:lnTo>
                      <a:lnTo>
                        <a:pt x="766" y="2728"/>
                      </a:lnTo>
                      <a:lnTo>
                        <a:pt x="687" y="2679"/>
                      </a:lnTo>
                      <a:lnTo>
                        <a:pt x="610" y="2626"/>
                      </a:lnTo>
                      <a:lnTo>
                        <a:pt x="538" y="2568"/>
                      </a:lnTo>
                      <a:lnTo>
                        <a:pt x="469" y="2506"/>
                      </a:lnTo>
                      <a:lnTo>
                        <a:pt x="405" y="2440"/>
                      </a:lnTo>
                      <a:lnTo>
                        <a:pt x="344" y="2370"/>
                      </a:lnTo>
                      <a:lnTo>
                        <a:pt x="288" y="2297"/>
                      </a:lnTo>
                      <a:lnTo>
                        <a:pt x="235" y="2219"/>
                      </a:lnTo>
                      <a:lnTo>
                        <a:pt x="189" y="2140"/>
                      </a:lnTo>
                      <a:lnTo>
                        <a:pt x="145" y="2057"/>
                      </a:lnTo>
                      <a:lnTo>
                        <a:pt x="108" y="1971"/>
                      </a:lnTo>
                      <a:lnTo>
                        <a:pt x="76" y="1882"/>
                      </a:lnTo>
                      <a:lnTo>
                        <a:pt x="49" y="1791"/>
                      </a:lnTo>
                      <a:lnTo>
                        <a:pt x="28" y="1698"/>
                      </a:lnTo>
                      <a:lnTo>
                        <a:pt x="12" y="1602"/>
                      </a:lnTo>
                      <a:lnTo>
                        <a:pt x="3" y="1505"/>
                      </a:lnTo>
                      <a:lnTo>
                        <a:pt x="0" y="1406"/>
                      </a:lnTo>
                      <a:lnTo>
                        <a:pt x="3" y="1309"/>
                      </a:lnTo>
                      <a:lnTo>
                        <a:pt x="12" y="1214"/>
                      </a:lnTo>
                      <a:lnTo>
                        <a:pt x="27" y="1121"/>
                      </a:lnTo>
                      <a:lnTo>
                        <a:pt x="47" y="1029"/>
                      </a:lnTo>
                      <a:lnTo>
                        <a:pt x="72" y="940"/>
                      </a:lnTo>
                      <a:lnTo>
                        <a:pt x="103" y="852"/>
                      </a:lnTo>
                      <a:lnTo>
                        <a:pt x="139" y="769"/>
                      </a:lnTo>
                      <a:lnTo>
                        <a:pt x="180" y="686"/>
                      </a:lnTo>
                      <a:lnTo>
                        <a:pt x="226" y="608"/>
                      </a:lnTo>
                      <a:lnTo>
                        <a:pt x="275" y="532"/>
                      </a:lnTo>
                      <a:lnTo>
                        <a:pt x="330" y="460"/>
                      </a:lnTo>
                      <a:lnTo>
                        <a:pt x="388" y="391"/>
                      </a:lnTo>
                      <a:lnTo>
                        <a:pt x="450" y="325"/>
                      </a:lnTo>
                      <a:lnTo>
                        <a:pt x="515" y="263"/>
                      </a:lnTo>
                      <a:lnTo>
                        <a:pt x="586" y="205"/>
                      </a:lnTo>
                      <a:lnTo>
                        <a:pt x="659" y="151"/>
                      </a:lnTo>
                      <a:lnTo>
                        <a:pt x="734" y="102"/>
                      </a:lnTo>
                      <a:lnTo>
                        <a:pt x="813" y="58"/>
                      </a:lnTo>
                      <a:lnTo>
                        <a:pt x="896" y="17"/>
                      </a:lnTo>
                      <a:lnTo>
                        <a:pt x="897" y="16"/>
                      </a:lnTo>
                      <a:lnTo>
                        <a:pt x="901" y="15"/>
                      </a:lnTo>
                      <a:lnTo>
                        <a:pt x="908" y="12"/>
                      </a:lnTo>
                      <a:lnTo>
                        <a:pt x="917" y="10"/>
                      </a:lnTo>
                      <a:lnTo>
                        <a:pt x="927" y="7"/>
                      </a:lnTo>
                      <a:lnTo>
                        <a:pt x="938" y="4"/>
                      </a:lnTo>
                      <a:lnTo>
                        <a:pt x="951" y="2"/>
                      </a:lnTo>
                      <a:lnTo>
                        <a:pt x="965" y="1"/>
                      </a:lnTo>
                      <a:lnTo>
                        <a:pt x="978" y="0"/>
                      </a:lnTo>
                      <a:lnTo>
                        <a:pt x="993" y="1"/>
                      </a:lnTo>
                      <a:lnTo>
                        <a:pt x="1007" y="4"/>
                      </a:lnTo>
                      <a:lnTo>
                        <a:pt x="1021" y="9"/>
                      </a:lnTo>
                      <a:lnTo>
                        <a:pt x="1033" y="16"/>
                      </a:lnTo>
                      <a:lnTo>
                        <a:pt x="1045" y="26"/>
                      </a:lnTo>
                      <a:lnTo>
                        <a:pt x="1055" y="39"/>
                      </a:lnTo>
                      <a:lnTo>
                        <a:pt x="1064" y="55"/>
                      </a:lnTo>
                      <a:lnTo>
                        <a:pt x="1070" y="74"/>
                      </a:lnTo>
                      <a:lnTo>
                        <a:pt x="1074" y="98"/>
                      </a:lnTo>
                      <a:lnTo>
                        <a:pt x="1075" y="126"/>
                      </a:lnTo>
                      <a:lnTo>
                        <a:pt x="1073" y="163"/>
                      </a:lnTo>
                      <a:lnTo>
                        <a:pt x="1067" y="198"/>
                      </a:lnTo>
                      <a:lnTo>
                        <a:pt x="1057" y="231"/>
                      </a:lnTo>
                      <a:lnTo>
                        <a:pt x="1044" y="263"/>
                      </a:lnTo>
                      <a:lnTo>
                        <a:pt x="1030" y="292"/>
                      </a:lnTo>
                      <a:lnTo>
                        <a:pt x="1012" y="318"/>
                      </a:lnTo>
                      <a:lnTo>
                        <a:pt x="995" y="343"/>
                      </a:lnTo>
                      <a:lnTo>
                        <a:pt x="977" y="365"/>
                      </a:lnTo>
                      <a:lnTo>
                        <a:pt x="960" y="384"/>
                      </a:lnTo>
                      <a:lnTo>
                        <a:pt x="943" y="402"/>
                      </a:lnTo>
                      <a:lnTo>
                        <a:pt x="928" y="415"/>
                      </a:lnTo>
                      <a:lnTo>
                        <a:pt x="914" y="427"/>
                      </a:lnTo>
                      <a:lnTo>
                        <a:pt x="904" y="435"/>
                      </a:lnTo>
                      <a:lnTo>
                        <a:pt x="898" y="440"/>
                      </a:lnTo>
                      <a:lnTo>
                        <a:pt x="895" y="441"/>
                      </a:lnTo>
                      <a:lnTo>
                        <a:pt x="830" y="488"/>
                      </a:lnTo>
                      <a:lnTo>
                        <a:pt x="767" y="538"/>
                      </a:lnTo>
                      <a:lnTo>
                        <a:pt x="708" y="593"/>
                      </a:lnTo>
                      <a:lnTo>
                        <a:pt x="654" y="651"/>
                      </a:lnTo>
                      <a:lnTo>
                        <a:pt x="603" y="714"/>
                      </a:lnTo>
                      <a:lnTo>
                        <a:pt x="558" y="780"/>
                      </a:lnTo>
                      <a:lnTo>
                        <a:pt x="515" y="849"/>
                      </a:lnTo>
                      <a:lnTo>
                        <a:pt x="479" y="922"/>
                      </a:lnTo>
                      <a:lnTo>
                        <a:pt x="447" y="996"/>
                      </a:lnTo>
                      <a:lnTo>
                        <a:pt x="421" y="1074"/>
                      </a:lnTo>
                      <a:lnTo>
                        <a:pt x="400" y="1153"/>
                      </a:lnTo>
                      <a:lnTo>
                        <a:pt x="385" y="1236"/>
                      </a:lnTo>
                      <a:lnTo>
                        <a:pt x="375" y="1321"/>
                      </a:lnTo>
                      <a:lnTo>
                        <a:pt x="372" y="1406"/>
                      </a:lnTo>
                      <a:lnTo>
                        <a:pt x="375" y="1491"/>
                      </a:lnTo>
                      <a:lnTo>
                        <a:pt x="385" y="1573"/>
                      </a:lnTo>
                      <a:lnTo>
                        <a:pt x="399" y="1655"/>
                      </a:lnTo>
                      <a:lnTo>
                        <a:pt x="420" y="1733"/>
                      </a:lnTo>
                      <a:lnTo>
                        <a:pt x="445" y="1810"/>
                      </a:lnTo>
                      <a:lnTo>
                        <a:pt x="476" y="1884"/>
                      </a:lnTo>
                      <a:lnTo>
                        <a:pt x="512" y="1956"/>
                      </a:lnTo>
                      <a:lnTo>
                        <a:pt x="553" y="2025"/>
                      </a:lnTo>
                      <a:lnTo>
                        <a:pt x="598" y="2090"/>
                      </a:lnTo>
                      <a:lnTo>
                        <a:pt x="646" y="2151"/>
                      </a:lnTo>
                      <a:lnTo>
                        <a:pt x="700" y="2210"/>
                      </a:lnTo>
                      <a:lnTo>
                        <a:pt x="757" y="2265"/>
                      </a:lnTo>
                      <a:lnTo>
                        <a:pt x="818" y="2315"/>
                      </a:lnTo>
                      <a:lnTo>
                        <a:pt x="883" y="2362"/>
                      </a:lnTo>
                      <a:lnTo>
                        <a:pt x="950" y="2404"/>
                      </a:lnTo>
                      <a:lnTo>
                        <a:pt x="1021" y="2441"/>
                      </a:lnTo>
                      <a:lnTo>
                        <a:pt x="1094" y="2474"/>
                      </a:lnTo>
                      <a:lnTo>
                        <a:pt x="1169" y="2501"/>
                      </a:lnTo>
                      <a:lnTo>
                        <a:pt x="1248" y="2524"/>
                      </a:lnTo>
                      <a:lnTo>
                        <a:pt x="1328" y="2540"/>
                      </a:lnTo>
                      <a:lnTo>
                        <a:pt x="1410" y="2551"/>
                      </a:lnTo>
                      <a:lnTo>
                        <a:pt x="1494" y="2557"/>
                      </a:lnTo>
                      <a:lnTo>
                        <a:pt x="1578" y="2551"/>
                      </a:lnTo>
                      <a:lnTo>
                        <a:pt x="1661" y="2540"/>
                      </a:lnTo>
                      <a:lnTo>
                        <a:pt x="1741" y="2524"/>
                      </a:lnTo>
                      <a:lnTo>
                        <a:pt x="1820" y="2501"/>
                      </a:lnTo>
                      <a:lnTo>
                        <a:pt x="1895" y="2474"/>
                      </a:lnTo>
                      <a:lnTo>
                        <a:pt x="1968" y="2441"/>
                      </a:lnTo>
                      <a:lnTo>
                        <a:pt x="2039" y="2404"/>
                      </a:lnTo>
                      <a:lnTo>
                        <a:pt x="2106" y="2362"/>
                      </a:lnTo>
                      <a:lnTo>
                        <a:pt x="2170" y="2315"/>
                      </a:lnTo>
                      <a:lnTo>
                        <a:pt x="2231" y="2265"/>
                      </a:lnTo>
                      <a:lnTo>
                        <a:pt x="2289" y="2210"/>
                      </a:lnTo>
                      <a:lnTo>
                        <a:pt x="2342" y="2151"/>
                      </a:lnTo>
                      <a:lnTo>
                        <a:pt x="2391" y="2090"/>
                      </a:lnTo>
                      <a:lnTo>
                        <a:pt x="2436" y="2025"/>
                      </a:lnTo>
                      <a:lnTo>
                        <a:pt x="2476" y="1956"/>
                      </a:lnTo>
                      <a:lnTo>
                        <a:pt x="2513" y="1884"/>
                      </a:lnTo>
                      <a:lnTo>
                        <a:pt x="2543" y="1810"/>
                      </a:lnTo>
                      <a:lnTo>
                        <a:pt x="2569" y="1733"/>
                      </a:lnTo>
                      <a:lnTo>
                        <a:pt x="2589" y="1655"/>
                      </a:lnTo>
                      <a:lnTo>
                        <a:pt x="2604" y="1573"/>
                      </a:lnTo>
                      <a:lnTo>
                        <a:pt x="2614" y="1491"/>
                      </a:lnTo>
                      <a:lnTo>
                        <a:pt x="2617" y="1406"/>
                      </a:lnTo>
                      <a:lnTo>
                        <a:pt x="2614" y="1321"/>
                      </a:lnTo>
                      <a:lnTo>
                        <a:pt x="2604" y="1236"/>
                      </a:lnTo>
                      <a:lnTo>
                        <a:pt x="2589" y="1153"/>
                      </a:lnTo>
                      <a:lnTo>
                        <a:pt x="2567" y="1074"/>
                      </a:lnTo>
                      <a:lnTo>
                        <a:pt x="2541" y="996"/>
                      </a:lnTo>
                      <a:lnTo>
                        <a:pt x="2509" y="922"/>
                      </a:lnTo>
                      <a:lnTo>
                        <a:pt x="2473" y="849"/>
                      </a:lnTo>
                      <a:lnTo>
                        <a:pt x="2431" y="780"/>
                      </a:lnTo>
                      <a:lnTo>
                        <a:pt x="2386" y="714"/>
                      </a:lnTo>
                      <a:lnTo>
                        <a:pt x="2335" y="651"/>
                      </a:lnTo>
                      <a:lnTo>
                        <a:pt x="2281" y="593"/>
                      </a:lnTo>
                      <a:lnTo>
                        <a:pt x="2222" y="538"/>
                      </a:lnTo>
                      <a:lnTo>
                        <a:pt x="2159" y="488"/>
                      </a:lnTo>
                      <a:lnTo>
                        <a:pt x="2094" y="441"/>
                      </a:lnTo>
                      <a:lnTo>
                        <a:pt x="2091" y="440"/>
                      </a:lnTo>
                      <a:lnTo>
                        <a:pt x="2084" y="435"/>
                      </a:lnTo>
                      <a:lnTo>
                        <a:pt x="2073" y="427"/>
                      </a:lnTo>
                      <a:lnTo>
                        <a:pt x="2061" y="415"/>
                      </a:lnTo>
                      <a:lnTo>
                        <a:pt x="2045" y="402"/>
                      </a:lnTo>
                      <a:lnTo>
                        <a:pt x="2029" y="384"/>
                      </a:lnTo>
                      <a:lnTo>
                        <a:pt x="2011" y="365"/>
                      </a:lnTo>
                      <a:lnTo>
                        <a:pt x="1993" y="343"/>
                      </a:lnTo>
                      <a:lnTo>
                        <a:pt x="1975" y="318"/>
                      </a:lnTo>
                      <a:lnTo>
                        <a:pt x="1959" y="292"/>
                      </a:lnTo>
                      <a:lnTo>
                        <a:pt x="1944" y="263"/>
                      </a:lnTo>
                      <a:lnTo>
                        <a:pt x="1931" y="231"/>
                      </a:lnTo>
                      <a:lnTo>
                        <a:pt x="1922" y="198"/>
                      </a:lnTo>
                      <a:lnTo>
                        <a:pt x="1916" y="163"/>
                      </a:lnTo>
                      <a:lnTo>
                        <a:pt x="1912" y="126"/>
                      </a:lnTo>
                      <a:lnTo>
                        <a:pt x="1915" y="98"/>
                      </a:lnTo>
                      <a:lnTo>
                        <a:pt x="1919" y="74"/>
                      </a:lnTo>
                      <a:lnTo>
                        <a:pt x="1925" y="55"/>
                      </a:lnTo>
                      <a:lnTo>
                        <a:pt x="1933" y="39"/>
                      </a:lnTo>
                      <a:lnTo>
                        <a:pt x="1943" y="26"/>
                      </a:lnTo>
                      <a:lnTo>
                        <a:pt x="1956" y="16"/>
                      </a:lnTo>
                      <a:lnTo>
                        <a:pt x="1968" y="9"/>
                      </a:lnTo>
                      <a:lnTo>
                        <a:pt x="1982" y="4"/>
                      </a:lnTo>
                      <a:lnTo>
                        <a:pt x="1996" y="1"/>
                      </a:lnTo>
                      <a:lnTo>
                        <a:pt x="20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4">
                  <a:extLst>
                    <a:ext uri="{FF2B5EF4-FFF2-40B4-BE49-F238E27FC236}">
                      <a16:creationId xmlns:a16="http://schemas.microsoft.com/office/drawing/2014/main" id="{C6E306EF-E0ED-4411-8854-F69F0E584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65118" y="-1253631"/>
                  <a:ext cx="663575" cy="2924175"/>
                </a:xfrm>
                <a:custGeom>
                  <a:avLst/>
                  <a:gdLst>
                    <a:gd name="T0" fmla="*/ 220 w 418"/>
                    <a:gd name="T1" fmla="*/ 0 h 1842"/>
                    <a:gd name="T2" fmla="*/ 253 w 418"/>
                    <a:gd name="T3" fmla="*/ 2 h 1842"/>
                    <a:gd name="T4" fmla="*/ 283 w 418"/>
                    <a:gd name="T5" fmla="*/ 7 h 1842"/>
                    <a:gd name="T6" fmla="*/ 310 w 418"/>
                    <a:gd name="T7" fmla="*/ 16 h 1842"/>
                    <a:gd name="T8" fmla="*/ 333 w 418"/>
                    <a:gd name="T9" fmla="*/ 26 h 1842"/>
                    <a:gd name="T10" fmla="*/ 352 w 418"/>
                    <a:gd name="T11" fmla="*/ 38 h 1842"/>
                    <a:gd name="T12" fmla="*/ 369 w 418"/>
                    <a:gd name="T13" fmla="*/ 53 h 1842"/>
                    <a:gd name="T14" fmla="*/ 382 w 418"/>
                    <a:gd name="T15" fmla="*/ 68 h 1842"/>
                    <a:gd name="T16" fmla="*/ 393 w 418"/>
                    <a:gd name="T17" fmla="*/ 84 h 1842"/>
                    <a:gd name="T18" fmla="*/ 402 w 418"/>
                    <a:gd name="T19" fmla="*/ 100 h 1842"/>
                    <a:gd name="T20" fmla="*/ 409 w 418"/>
                    <a:gd name="T21" fmla="*/ 117 h 1842"/>
                    <a:gd name="T22" fmla="*/ 413 w 418"/>
                    <a:gd name="T23" fmla="*/ 132 h 1842"/>
                    <a:gd name="T24" fmla="*/ 416 w 418"/>
                    <a:gd name="T25" fmla="*/ 146 h 1842"/>
                    <a:gd name="T26" fmla="*/ 418 w 418"/>
                    <a:gd name="T27" fmla="*/ 160 h 1842"/>
                    <a:gd name="T28" fmla="*/ 418 w 418"/>
                    <a:gd name="T29" fmla="*/ 171 h 1842"/>
                    <a:gd name="T30" fmla="*/ 418 w 418"/>
                    <a:gd name="T31" fmla="*/ 1671 h 1842"/>
                    <a:gd name="T32" fmla="*/ 418 w 418"/>
                    <a:gd name="T33" fmla="*/ 1683 h 1842"/>
                    <a:gd name="T34" fmla="*/ 416 w 418"/>
                    <a:gd name="T35" fmla="*/ 1696 h 1842"/>
                    <a:gd name="T36" fmla="*/ 413 w 418"/>
                    <a:gd name="T37" fmla="*/ 1710 h 1842"/>
                    <a:gd name="T38" fmla="*/ 409 w 418"/>
                    <a:gd name="T39" fmla="*/ 1727 h 1842"/>
                    <a:gd name="T40" fmla="*/ 402 w 418"/>
                    <a:gd name="T41" fmla="*/ 1742 h 1842"/>
                    <a:gd name="T42" fmla="*/ 393 w 418"/>
                    <a:gd name="T43" fmla="*/ 1759 h 1842"/>
                    <a:gd name="T44" fmla="*/ 382 w 418"/>
                    <a:gd name="T45" fmla="*/ 1775 h 1842"/>
                    <a:gd name="T46" fmla="*/ 369 w 418"/>
                    <a:gd name="T47" fmla="*/ 1790 h 1842"/>
                    <a:gd name="T48" fmla="*/ 352 w 418"/>
                    <a:gd name="T49" fmla="*/ 1804 h 1842"/>
                    <a:gd name="T50" fmla="*/ 333 w 418"/>
                    <a:gd name="T51" fmla="*/ 1817 h 1842"/>
                    <a:gd name="T52" fmla="*/ 310 w 418"/>
                    <a:gd name="T53" fmla="*/ 1827 h 1842"/>
                    <a:gd name="T54" fmla="*/ 283 w 418"/>
                    <a:gd name="T55" fmla="*/ 1835 h 1842"/>
                    <a:gd name="T56" fmla="*/ 253 w 418"/>
                    <a:gd name="T57" fmla="*/ 1840 h 1842"/>
                    <a:gd name="T58" fmla="*/ 220 w 418"/>
                    <a:gd name="T59" fmla="*/ 1842 h 1842"/>
                    <a:gd name="T60" fmla="*/ 185 w 418"/>
                    <a:gd name="T61" fmla="*/ 1840 h 1842"/>
                    <a:gd name="T62" fmla="*/ 155 w 418"/>
                    <a:gd name="T63" fmla="*/ 1835 h 1842"/>
                    <a:gd name="T64" fmla="*/ 127 w 418"/>
                    <a:gd name="T65" fmla="*/ 1827 h 1842"/>
                    <a:gd name="T66" fmla="*/ 103 w 418"/>
                    <a:gd name="T67" fmla="*/ 1817 h 1842"/>
                    <a:gd name="T68" fmla="*/ 82 w 418"/>
                    <a:gd name="T69" fmla="*/ 1804 h 1842"/>
                    <a:gd name="T70" fmla="*/ 63 w 418"/>
                    <a:gd name="T71" fmla="*/ 1790 h 1842"/>
                    <a:gd name="T72" fmla="*/ 47 w 418"/>
                    <a:gd name="T73" fmla="*/ 1775 h 1842"/>
                    <a:gd name="T74" fmla="*/ 34 w 418"/>
                    <a:gd name="T75" fmla="*/ 1759 h 1842"/>
                    <a:gd name="T76" fmla="*/ 23 w 418"/>
                    <a:gd name="T77" fmla="*/ 1742 h 1842"/>
                    <a:gd name="T78" fmla="*/ 14 w 418"/>
                    <a:gd name="T79" fmla="*/ 1727 h 1842"/>
                    <a:gd name="T80" fmla="*/ 8 w 418"/>
                    <a:gd name="T81" fmla="*/ 1710 h 1842"/>
                    <a:gd name="T82" fmla="*/ 4 w 418"/>
                    <a:gd name="T83" fmla="*/ 1696 h 1842"/>
                    <a:gd name="T84" fmla="*/ 1 w 418"/>
                    <a:gd name="T85" fmla="*/ 1683 h 1842"/>
                    <a:gd name="T86" fmla="*/ 0 w 418"/>
                    <a:gd name="T87" fmla="*/ 1671 h 1842"/>
                    <a:gd name="T88" fmla="*/ 0 w 418"/>
                    <a:gd name="T89" fmla="*/ 171 h 1842"/>
                    <a:gd name="T90" fmla="*/ 1 w 418"/>
                    <a:gd name="T91" fmla="*/ 160 h 1842"/>
                    <a:gd name="T92" fmla="*/ 4 w 418"/>
                    <a:gd name="T93" fmla="*/ 146 h 1842"/>
                    <a:gd name="T94" fmla="*/ 8 w 418"/>
                    <a:gd name="T95" fmla="*/ 132 h 1842"/>
                    <a:gd name="T96" fmla="*/ 14 w 418"/>
                    <a:gd name="T97" fmla="*/ 117 h 1842"/>
                    <a:gd name="T98" fmla="*/ 23 w 418"/>
                    <a:gd name="T99" fmla="*/ 100 h 1842"/>
                    <a:gd name="T100" fmla="*/ 34 w 418"/>
                    <a:gd name="T101" fmla="*/ 84 h 1842"/>
                    <a:gd name="T102" fmla="*/ 47 w 418"/>
                    <a:gd name="T103" fmla="*/ 68 h 1842"/>
                    <a:gd name="T104" fmla="*/ 63 w 418"/>
                    <a:gd name="T105" fmla="*/ 53 h 1842"/>
                    <a:gd name="T106" fmla="*/ 82 w 418"/>
                    <a:gd name="T107" fmla="*/ 38 h 1842"/>
                    <a:gd name="T108" fmla="*/ 103 w 418"/>
                    <a:gd name="T109" fmla="*/ 26 h 1842"/>
                    <a:gd name="T110" fmla="*/ 127 w 418"/>
                    <a:gd name="T111" fmla="*/ 16 h 1842"/>
                    <a:gd name="T112" fmla="*/ 155 w 418"/>
                    <a:gd name="T113" fmla="*/ 7 h 1842"/>
                    <a:gd name="T114" fmla="*/ 185 w 418"/>
                    <a:gd name="T115" fmla="*/ 2 h 1842"/>
                    <a:gd name="T116" fmla="*/ 220 w 418"/>
                    <a:gd name="T117" fmla="*/ 0 h 1842"/>
                    <a:gd name="T118" fmla="*/ 220 w 418"/>
                    <a:gd name="T119" fmla="*/ 0 h 1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18" h="1842">
                      <a:moveTo>
                        <a:pt x="220" y="0"/>
                      </a:moveTo>
                      <a:lnTo>
                        <a:pt x="253" y="2"/>
                      </a:lnTo>
                      <a:lnTo>
                        <a:pt x="283" y="7"/>
                      </a:lnTo>
                      <a:lnTo>
                        <a:pt x="310" y="16"/>
                      </a:lnTo>
                      <a:lnTo>
                        <a:pt x="333" y="26"/>
                      </a:lnTo>
                      <a:lnTo>
                        <a:pt x="352" y="38"/>
                      </a:lnTo>
                      <a:lnTo>
                        <a:pt x="369" y="53"/>
                      </a:lnTo>
                      <a:lnTo>
                        <a:pt x="382" y="68"/>
                      </a:lnTo>
                      <a:lnTo>
                        <a:pt x="393" y="84"/>
                      </a:lnTo>
                      <a:lnTo>
                        <a:pt x="402" y="100"/>
                      </a:lnTo>
                      <a:lnTo>
                        <a:pt x="409" y="117"/>
                      </a:lnTo>
                      <a:lnTo>
                        <a:pt x="413" y="132"/>
                      </a:lnTo>
                      <a:lnTo>
                        <a:pt x="416" y="146"/>
                      </a:lnTo>
                      <a:lnTo>
                        <a:pt x="418" y="160"/>
                      </a:lnTo>
                      <a:lnTo>
                        <a:pt x="418" y="171"/>
                      </a:lnTo>
                      <a:lnTo>
                        <a:pt x="418" y="1671"/>
                      </a:lnTo>
                      <a:lnTo>
                        <a:pt x="418" y="1683"/>
                      </a:lnTo>
                      <a:lnTo>
                        <a:pt x="416" y="1696"/>
                      </a:lnTo>
                      <a:lnTo>
                        <a:pt x="413" y="1710"/>
                      </a:lnTo>
                      <a:lnTo>
                        <a:pt x="409" y="1727"/>
                      </a:lnTo>
                      <a:lnTo>
                        <a:pt x="402" y="1742"/>
                      </a:lnTo>
                      <a:lnTo>
                        <a:pt x="393" y="1759"/>
                      </a:lnTo>
                      <a:lnTo>
                        <a:pt x="382" y="1775"/>
                      </a:lnTo>
                      <a:lnTo>
                        <a:pt x="369" y="1790"/>
                      </a:lnTo>
                      <a:lnTo>
                        <a:pt x="352" y="1804"/>
                      </a:lnTo>
                      <a:lnTo>
                        <a:pt x="333" y="1817"/>
                      </a:lnTo>
                      <a:lnTo>
                        <a:pt x="310" y="1827"/>
                      </a:lnTo>
                      <a:lnTo>
                        <a:pt x="283" y="1835"/>
                      </a:lnTo>
                      <a:lnTo>
                        <a:pt x="253" y="1840"/>
                      </a:lnTo>
                      <a:lnTo>
                        <a:pt x="220" y="1842"/>
                      </a:lnTo>
                      <a:lnTo>
                        <a:pt x="185" y="1840"/>
                      </a:lnTo>
                      <a:lnTo>
                        <a:pt x="155" y="1835"/>
                      </a:lnTo>
                      <a:lnTo>
                        <a:pt x="127" y="1827"/>
                      </a:lnTo>
                      <a:lnTo>
                        <a:pt x="103" y="1817"/>
                      </a:lnTo>
                      <a:lnTo>
                        <a:pt x="82" y="1804"/>
                      </a:lnTo>
                      <a:lnTo>
                        <a:pt x="63" y="1790"/>
                      </a:lnTo>
                      <a:lnTo>
                        <a:pt x="47" y="1775"/>
                      </a:lnTo>
                      <a:lnTo>
                        <a:pt x="34" y="1759"/>
                      </a:lnTo>
                      <a:lnTo>
                        <a:pt x="23" y="1742"/>
                      </a:lnTo>
                      <a:lnTo>
                        <a:pt x="14" y="1727"/>
                      </a:lnTo>
                      <a:lnTo>
                        <a:pt x="8" y="1710"/>
                      </a:lnTo>
                      <a:lnTo>
                        <a:pt x="4" y="1696"/>
                      </a:lnTo>
                      <a:lnTo>
                        <a:pt x="1" y="1683"/>
                      </a:lnTo>
                      <a:lnTo>
                        <a:pt x="0" y="1671"/>
                      </a:lnTo>
                      <a:lnTo>
                        <a:pt x="0" y="171"/>
                      </a:lnTo>
                      <a:lnTo>
                        <a:pt x="1" y="160"/>
                      </a:lnTo>
                      <a:lnTo>
                        <a:pt x="4" y="146"/>
                      </a:lnTo>
                      <a:lnTo>
                        <a:pt x="8" y="132"/>
                      </a:lnTo>
                      <a:lnTo>
                        <a:pt x="14" y="117"/>
                      </a:lnTo>
                      <a:lnTo>
                        <a:pt x="23" y="100"/>
                      </a:lnTo>
                      <a:lnTo>
                        <a:pt x="34" y="84"/>
                      </a:lnTo>
                      <a:lnTo>
                        <a:pt x="47" y="68"/>
                      </a:lnTo>
                      <a:lnTo>
                        <a:pt x="63" y="53"/>
                      </a:lnTo>
                      <a:lnTo>
                        <a:pt x="82" y="38"/>
                      </a:lnTo>
                      <a:lnTo>
                        <a:pt x="103" y="26"/>
                      </a:lnTo>
                      <a:lnTo>
                        <a:pt x="127" y="16"/>
                      </a:lnTo>
                      <a:lnTo>
                        <a:pt x="155" y="7"/>
                      </a:lnTo>
                      <a:lnTo>
                        <a:pt x="185" y="2"/>
                      </a:lnTo>
                      <a:lnTo>
                        <a:pt x="220" y="0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ECCDC18-4615-47D1-BC37-E2DFC3E93219}"/>
                  </a:ext>
                </a:extLst>
              </p:cNvPr>
              <p:cNvGrpSpPr/>
              <p:nvPr/>
            </p:nvGrpSpPr>
            <p:grpSpPr>
              <a:xfrm>
                <a:off x="174988" y="5555655"/>
                <a:ext cx="202374" cy="200418"/>
                <a:chOff x="5929313" y="3262313"/>
                <a:chExt cx="328613" cy="32543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Freeform 11">
                  <a:extLst>
                    <a:ext uri="{FF2B5EF4-FFF2-40B4-BE49-F238E27FC236}">
                      <a16:creationId xmlns:a16="http://schemas.microsoft.com/office/drawing/2014/main" id="{72AB26D3-5D8B-4E70-AF12-6CCAEC247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29313" y="3262313"/>
                  <a:ext cx="328613" cy="325438"/>
                </a:xfrm>
                <a:custGeom>
                  <a:avLst/>
                  <a:gdLst>
                    <a:gd name="T0" fmla="*/ 413 w 3309"/>
                    <a:gd name="T1" fmla="*/ 1638 h 3277"/>
                    <a:gd name="T2" fmla="*/ 413 w 3309"/>
                    <a:gd name="T3" fmla="*/ 3072 h 3277"/>
                    <a:gd name="T4" fmla="*/ 2896 w 3309"/>
                    <a:gd name="T5" fmla="*/ 3072 h 3277"/>
                    <a:gd name="T6" fmla="*/ 2896 w 3309"/>
                    <a:gd name="T7" fmla="*/ 1638 h 3277"/>
                    <a:gd name="T8" fmla="*/ 413 w 3309"/>
                    <a:gd name="T9" fmla="*/ 1638 h 3277"/>
                    <a:gd name="T10" fmla="*/ 0 w 3309"/>
                    <a:gd name="T11" fmla="*/ 0 h 3277"/>
                    <a:gd name="T12" fmla="*/ 827 w 3309"/>
                    <a:gd name="T13" fmla="*/ 0 h 3277"/>
                    <a:gd name="T14" fmla="*/ 827 w 3309"/>
                    <a:gd name="T15" fmla="*/ 1331 h 3277"/>
                    <a:gd name="T16" fmla="*/ 2482 w 3309"/>
                    <a:gd name="T17" fmla="*/ 1331 h 3277"/>
                    <a:gd name="T18" fmla="*/ 2482 w 3309"/>
                    <a:gd name="T19" fmla="*/ 0 h 3277"/>
                    <a:gd name="T20" fmla="*/ 2688 w 3309"/>
                    <a:gd name="T21" fmla="*/ 0 h 3277"/>
                    <a:gd name="T22" fmla="*/ 3309 w 3309"/>
                    <a:gd name="T23" fmla="*/ 615 h 3277"/>
                    <a:gd name="T24" fmla="*/ 3309 w 3309"/>
                    <a:gd name="T25" fmla="*/ 3277 h 3277"/>
                    <a:gd name="T26" fmla="*/ 0 w 3309"/>
                    <a:gd name="T27" fmla="*/ 3277 h 3277"/>
                    <a:gd name="T28" fmla="*/ 0 w 3309"/>
                    <a:gd name="T29" fmla="*/ 0 h 3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09" h="3277">
                      <a:moveTo>
                        <a:pt x="413" y="1638"/>
                      </a:moveTo>
                      <a:lnTo>
                        <a:pt x="413" y="3072"/>
                      </a:lnTo>
                      <a:lnTo>
                        <a:pt x="2896" y="3072"/>
                      </a:lnTo>
                      <a:lnTo>
                        <a:pt x="2896" y="1638"/>
                      </a:lnTo>
                      <a:lnTo>
                        <a:pt x="413" y="1638"/>
                      </a:lnTo>
                      <a:close/>
                      <a:moveTo>
                        <a:pt x="0" y="0"/>
                      </a:moveTo>
                      <a:lnTo>
                        <a:pt x="827" y="0"/>
                      </a:lnTo>
                      <a:lnTo>
                        <a:pt x="827" y="1331"/>
                      </a:lnTo>
                      <a:lnTo>
                        <a:pt x="2482" y="1331"/>
                      </a:lnTo>
                      <a:lnTo>
                        <a:pt x="2482" y="0"/>
                      </a:lnTo>
                      <a:lnTo>
                        <a:pt x="2688" y="0"/>
                      </a:lnTo>
                      <a:lnTo>
                        <a:pt x="3309" y="615"/>
                      </a:lnTo>
                      <a:lnTo>
                        <a:pt x="3309" y="3277"/>
                      </a:lnTo>
                      <a:lnTo>
                        <a:pt x="0" y="32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Rectangle 12">
                  <a:extLst>
                    <a:ext uri="{FF2B5EF4-FFF2-40B4-BE49-F238E27FC236}">
                      <a16:creationId xmlns:a16="http://schemas.microsoft.com/office/drawing/2014/main" id="{CC920F70-B9E7-424C-AB28-39DE9FF54B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226" y="3444875"/>
                  <a:ext cx="204788" cy="2063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Rectangle 13">
                  <a:extLst>
                    <a:ext uri="{FF2B5EF4-FFF2-40B4-BE49-F238E27FC236}">
                      <a16:creationId xmlns:a16="http://schemas.microsoft.com/office/drawing/2014/main" id="{572CE3AF-0D25-4485-996E-3721D3CAA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226" y="3486150"/>
                  <a:ext cx="204788" cy="2063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Rectangle 14">
                  <a:extLst>
                    <a:ext uri="{FF2B5EF4-FFF2-40B4-BE49-F238E27FC236}">
                      <a16:creationId xmlns:a16="http://schemas.microsoft.com/office/drawing/2014/main" id="{AFB84DC5-76C2-4BC5-ACBA-CA674D2BF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226" y="3527425"/>
                  <a:ext cx="204788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Rectangle 15">
                  <a:extLst>
                    <a:ext uri="{FF2B5EF4-FFF2-40B4-BE49-F238E27FC236}">
                      <a16:creationId xmlns:a16="http://schemas.microsoft.com/office/drawing/2014/main" id="{87EB8FE6-B180-4F0B-B71D-5D3C8DB96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3463" y="3282950"/>
                  <a:ext cx="41275" cy="920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B0508F43-19B1-4B52-8A44-44D13EC79F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746" y="5158141"/>
                <a:ext cx="222858" cy="222598"/>
              </a:xfrm>
              <a:custGeom>
                <a:avLst/>
                <a:gdLst>
                  <a:gd name="T0" fmla="*/ 1449 w 3440"/>
                  <a:gd name="T1" fmla="*/ 1218 h 3436"/>
                  <a:gd name="T2" fmla="*/ 1219 w 3440"/>
                  <a:gd name="T3" fmla="*/ 1449 h 3436"/>
                  <a:gd name="T4" fmla="*/ 1152 w 3440"/>
                  <a:gd name="T5" fmla="*/ 1780 h 3436"/>
                  <a:gd name="T6" fmla="*/ 1280 w 3440"/>
                  <a:gd name="T7" fmla="*/ 2086 h 3436"/>
                  <a:gd name="T8" fmla="*/ 1552 w 3440"/>
                  <a:gd name="T9" fmla="*/ 2269 h 3436"/>
                  <a:gd name="T10" fmla="*/ 1893 w 3440"/>
                  <a:gd name="T11" fmla="*/ 2269 h 3436"/>
                  <a:gd name="T12" fmla="*/ 2166 w 3440"/>
                  <a:gd name="T13" fmla="*/ 2086 h 3436"/>
                  <a:gd name="T14" fmla="*/ 2294 w 3440"/>
                  <a:gd name="T15" fmla="*/ 1780 h 3436"/>
                  <a:gd name="T16" fmla="*/ 2227 w 3440"/>
                  <a:gd name="T17" fmla="*/ 1449 h 3436"/>
                  <a:gd name="T18" fmla="*/ 1996 w 3440"/>
                  <a:gd name="T19" fmla="*/ 1218 h 3436"/>
                  <a:gd name="T20" fmla="*/ 1727 w 3440"/>
                  <a:gd name="T21" fmla="*/ 0 h 3436"/>
                  <a:gd name="T22" fmla="*/ 1975 w 3440"/>
                  <a:gd name="T23" fmla="*/ 38 h 3436"/>
                  <a:gd name="T24" fmla="*/ 2010 w 3440"/>
                  <a:gd name="T25" fmla="*/ 197 h 3436"/>
                  <a:gd name="T26" fmla="*/ 2129 w 3440"/>
                  <a:gd name="T27" fmla="*/ 416 h 3436"/>
                  <a:gd name="T28" fmla="*/ 2360 w 3440"/>
                  <a:gd name="T29" fmla="*/ 512 h 3436"/>
                  <a:gd name="T30" fmla="*/ 2603 w 3440"/>
                  <a:gd name="T31" fmla="*/ 443 h 3436"/>
                  <a:gd name="T32" fmla="*/ 2739 w 3440"/>
                  <a:gd name="T33" fmla="*/ 357 h 3436"/>
                  <a:gd name="T34" fmla="*/ 3007 w 3440"/>
                  <a:gd name="T35" fmla="*/ 578 h 3436"/>
                  <a:gd name="T36" fmla="*/ 3082 w 3440"/>
                  <a:gd name="T37" fmla="*/ 749 h 3436"/>
                  <a:gd name="T38" fmla="*/ 2963 w 3440"/>
                  <a:gd name="T39" fmla="*/ 920 h 3436"/>
                  <a:gd name="T40" fmla="*/ 2949 w 3440"/>
                  <a:gd name="T41" fmla="*/ 1166 h 3436"/>
                  <a:gd name="T42" fmla="*/ 3103 w 3440"/>
                  <a:gd name="T43" fmla="*/ 1379 h 3436"/>
                  <a:gd name="T44" fmla="*/ 3340 w 3440"/>
                  <a:gd name="T45" fmla="*/ 1445 h 3436"/>
                  <a:gd name="T46" fmla="*/ 3430 w 3440"/>
                  <a:gd name="T47" fmla="*/ 1527 h 3436"/>
                  <a:gd name="T48" fmla="*/ 3415 w 3440"/>
                  <a:gd name="T49" fmla="*/ 1958 h 3436"/>
                  <a:gd name="T50" fmla="*/ 3307 w 3440"/>
                  <a:gd name="T51" fmla="*/ 2002 h 3436"/>
                  <a:gd name="T52" fmla="*/ 3060 w 3440"/>
                  <a:gd name="T53" fmla="*/ 2092 h 3436"/>
                  <a:gd name="T54" fmla="*/ 2931 w 3440"/>
                  <a:gd name="T55" fmla="*/ 2317 h 3436"/>
                  <a:gd name="T56" fmla="*/ 2972 w 3440"/>
                  <a:gd name="T57" fmla="*/ 2562 h 3436"/>
                  <a:gd name="T58" fmla="*/ 3081 w 3440"/>
                  <a:gd name="T59" fmla="*/ 2716 h 3436"/>
                  <a:gd name="T60" fmla="*/ 2931 w 3440"/>
                  <a:gd name="T61" fmla="*/ 2939 h 3436"/>
                  <a:gd name="T62" fmla="*/ 2707 w 3440"/>
                  <a:gd name="T63" fmla="*/ 3087 h 3436"/>
                  <a:gd name="T64" fmla="*/ 2554 w 3440"/>
                  <a:gd name="T65" fmla="*/ 2982 h 3436"/>
                  <a:gd name="T66" fmla="*/ 2308 w 3440"/>
                  <a:gd name="T67" fmla="*/ 2939 h 3436"/>
                  <a:gd name="T68" fmla="*/ 2079 w 3440"/>
                  <a:gd name="T69" fmla="*/ 3069 h 3436"/>
                  <a:gd name="T70" fmla="*/ 1992 w 3440"/>
                  <a:gd name="T71" fmla="*/ 3327 h 3436"/>
                  <a:gd name="T72" fmla="*/ 1907 w 3440"/>
                  <a:gd name="T73" fmla="*/ 3426 h 3436"/>
                  <a:gd name="T74" fmla="*/ 1481 w 3440"/>
                  <a:gd name="T75" fmla="*/ 3411 h 3436"/>
                  <a:gd name="T76" fmla="*/ 1435 w 3440"/>
                  <a:gd name="T77" fmla="*/ 3281 h 3436"/>
                  <a:gd name="T78" fmla="*/ 1341 w 3440"/>
                  <a:gd name="T79" fmla="*/ 3051 h 3436"/>
                  <a:gd name="T80" fmla="*/ 1122 w 3440"/>
                  <a:gd name="T81" fmla="*/ 2929 h 3436"/>
                  <a:gd name="T82" fmla="*/ 873 w 3440"/>
                  <a:gd name="T83" fmla="*/ 2971 h 3436"/>
                  <a:gd name="T84" fmla="*/ 720 w 3440"/>
                  <a:gd name="T85" fmla="*/ 3078 h 3436"/>
                  <a:gd name="T86" fmla="*/ 499 w 3440"/>
                  <a:gd name="T87" fmla="*/ 2929 h 3436"/>
                  <a:gd name="T88" fmla="*/ 351 w 3440"/>
                  <a:gd name="T89" fmla="*/ 2706 h 3436"/>
                  <a:gd name="T90" fmla="*/ 459 w 3440"/>
                  <a:gd name="T91" fmla="*/ 2553 h 3436"/>
                  <a:gd name="T92" fmla="*/ 500 w 3440"/>
                  <a:gd name="T93" fmla="*/ 2311 h 3436"/>
                  <a:gd name="T94" fmla="*/ 369 w 3440"/>
                  <a:gd name="T95" fmla="*/ 2082 h 3436"/>
                  <a:gd name="T96" fmla="*/ 123 w 3440"/>
                  <a:gd name="T97" fmla="*/ 1993 h 3436"/>
                  <a:gd name="T98" fmla="*/ 16 w 3440"/>
                  <a:gd name="T99" fmla="*/ 1928 h 3436"/>
                  <a:gd name="T100" fmla="*/ 12 w 3440"/>
                  <a:gd name="T101" fmla="*/ 1518 h 3436"/>
                  <a:gd name="T102" fmla="*/ 88 w 3440"/>
                  <a:gd name="T103" fmla="*/ 1435 h 3436"/>
                  <a:gd name="T104" fmla="*/ 339 w 3440"/>
                  <a:gd name="T105" fmla="*/ 1370 h 3436"/>
                  <a:gd name="T106" fmla="*/ 499 w 3440"/>
                  <a:gd name="T107" fmla="*/ 1160 h 3436"/>
                  <a:gd name="T108" fmla="*/ 486 w 3440"/>
                  <a:gd name="T109" fmla="*/ 912 h 3436"/>
                  <a:gd name="T110" fmla="*/ 365 w 3440"/>
                  <a:gd name="T111" fmla="*/ 739 h 3436"/>
                  <a:gd name="T112" fmla="*/ 442 w 3440"/>
                  <a:gd name="T113" fmla="*/ 567 h 3436"/>
                  <a:gd name="T114" fmla="*/ 714 w 3440"/>
                  <a:gd name="T115" fmla="*/ 347 h 3436"/>
                  <a:gd name="T116" fmla="*/ 849 w 3440"/>
                  <a:gd name="T117" fmla="*/ 433 h 3436"/>
                  <a:gd name="T118" fmla="*/ 1090 w 3440"/>
                  <a:gd name="T119" fmla="*/ 500 h 3436"/>
                  <a:gd name="T120" fmla="*/ 1329 w 3440"/>
                  <a:gd name="T121" fmla="*/ 399 h 3436"/>
                  <a:gd name="T122" fmla="*/ 1447 w 3440"/>
                  <a:gd name="T123" fmla="*/ 156 h 3436"/>
                  <a:gd name="T124" fmla="*/ 1509 w 3440"/>
                  <a:gd name="T125" fmla="*/ 16 h 3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40" h="3436">
                    <a:moveTo>
                      <a:pt x="1723" y="1148"/>
                    </a:moveTo>
                    <a:lnTo>
                      <a:pt x="1664" y="1152"/>
                    </a:lnTo>
                    <a:lnTo>
                      <a:pt x="1607" y="1160"/>
                    </a:lnTo>
                    <a:lnTo>
                      <a:pt x="1552" y="1175"/>
                    </a:lnTo>
                    <a:lnTo>
                      <a:pt x="1500" y="1194"/>
                    </a:lnTo>
                    <a:lnTo>
                      <a:pt x="1449" y="1218"/>
                    </a:lnTo>
                    <a:lnTo>
                      <a:pt x="1402" y="1246"/>
                    </a:lnTo>
                    <a:lnTo>
                      <a:pt x="1358" y="1280"/>
                    </a:lnTo>
                    <a:lnTo>
                      <a:pt x="1318" y="1317"/>
                    </a:lnTo>
                    <a:lnTo>
                      <a:pt x="1280" y="1358"/>
                    </a:lnTo>
                    <a:lnTo>
                      <a:pt x="1247" y="1402"/>
                    </a:lnTo>
                    <a:lnTo>
                      <a:pt x="1219" y="1449"/>
                    </a:lnTo>
                    <a:lnTo>
                      <a:pt x="1194" y="1498"/>
                    </a:lnTo>
                    <a:lnTo>
                      <a:pt x="1174" y="1551"/>
                    </a:lnTo>
                    <a:lnTo>
                      <a:pt x="1161" y="1607"/>
                    </a:lnTo>
                    <a:lnTo>
                      <a:pt x="1152" y="1663"/>
                    </a:lnTo>
                    <a:lnTo>
                      <a:pt x="1149" y="1721"/>
                    </a:lnTo>
                    <a:lnTo>
                      <a:pt x="1152" y="1780"/>
                    </a:lnTo>
                    <a:lnTo>
                      <a:pt x="1161" y="1837"/>
                    </a:lnTo>
                    <a:lnTo>
                      <a:pt x="1174" y="1891"/>
                    </a:lnTo>
                    <a:lnTo>
                      <a:pt x="1194" y="1944"/>
                    </a:lnTo>
                    <a:lnTo>
                      <a:pt x="1219" y="1994"/>
                    </a:lnTo>
                    <a:lnTo>
                      <a:pt x="1247" y="2042"/>
                    </a:lnTo>
                    <a:lnTo>
                      <a:pt x="1280" y="2086"/>
                    </a:lnTo>
                    <a:lnTo>
                      <a:pt x="1318" y="2127"/>
                    </a:lnTo>
                    <a:lnTo>
                      <a:pt x="1358" y="2164"/>
                    </a:lnTo>
                    <a:lnTo>
                      <a:pt x="1402" y="2196"/>
                    </a:lnTo>
                    <a:lnTo>
                      <a:pt x="1449" y="2226"/>
                    </a:lnTo>
                    <a:lnTo>
                      <a:pt x="1500" y="2250"/>
                    </a:lnTo>
                    <a:lnTo>
                      <a:pt x="1552" y="2269"/>
                    </a:lnTo>
                    <a:lnTo>
                      <a:pt x="1607" y="2283"/>
                    </a:lnTo>
                    <a:lnTo>
                      <a:pt x="1664" y="2292"/>
                    </a:lnTo>
                    <a:lnTo>
                      <a:pt x="1723" y="2295"/>
                    </a:lnTo>
                    <a:lnTo>
                      <a:pt x="1782" y="2292"/>
                    </a:lnTo>
                    <a:lnTo>
                      <a:pt x="1838" y="2283"/>
                    </a:lnTo>
                    <a:lnTo>
                      <a:pt x="1893" y="2269"/>
                    </a:lnTo>
                    <a:lnTo>
                      <a:pt x="1946" y="2250"/>
                    </a:lnTo>
                    <a:lnTo>
                      <a:pt x="1996" y="2226"/>
                    </a:lnTo>
                    <a:lnTo>
                      <a:pt x="2044" y="2196"/>
                    </a:lnTo>
                    <a:lnTo>
                      <a:pt x="2088" y="2164"/>
                    </a:lnTo>
                    <a:lnTo>
                      <a:pt x="2128" y="2127"/>
                    </a:lnTo>
                    <a:lnTo>
                      <a:pt x="2166" y="2086"/>
                    </a:lnTo>
                    <a:lnTo>
                      <a:pt x="2198" y="2042"/>
                    </a:lnTo>
                    <a:lnTo>
                      <a:pt x="2227" y="1994"/>
                    </a:lnTo>
                    <a:lnTo>
                      <a:pt x="2251" y="1944"/>
                    </a:lnTo>
                    <a:lnTo>
                      <a:pt x="2271" y="1891"/>
                    </a:lnTo>
                    <a:lnTo>
                      <a:pt x="2285" y="1837"/>
                    </a:lnTo>
                    <a:lnTo>
                      <a:pt x="2294" y="1780"/>
                    </a:lnTo>
                    <a:lnTo>
                      <a:pt x="2296" y="1721"/>
                    </a:lnTo>
                    <a:lnTo>
                      <a:pt x="2294" y="1663"/>
                    </a:lnTo>
                    <a:lnTo>
                      <a:pt x="2285" y="1607"/>
                    </a:lnTo>
                    <a:lnTo>
                      <a:pt x="2271" y="1551"/>
                    </a:lnTo>
                    <a:lnTo>
                      <a:pt x="2251" y="1498"/>
                    </a:lnTo>
                    <a:lnTo>
                      <a:pt x="2227" y="1449"/>
                    </a:lnTo>
                    <a:lnTo>
                      <a:pt x="2198" y="1402"/>
                    </a:lnTo>
                    <a:lnTo>
                      <a:pt x="2166" y="1358"/>
                    </a:lnTo>
                    <a:lnTo>
                      <a:pt x="2128" y="1317"/>
                    </a:lnTo>
                    <a:lnTo>
                      <a:pt x="2088" y="1280"/>
                    </a:lnTo>
                    <a:lnTo>
                      <a:pt x="2044" y="1246"/>
                    </a:lnTo>
                    <a:lnTo>
                      <a:pt x="1996" y="1218"/>
                    </a:lnTo>
                    <a:lnTo>
                      <a:pt x="1946" y="1194"/>
                    </a:lnTo>
                    <a:lnTo>
                      <a:pt x="1893" y="1175"/>
                    </a:lnTo>
                    <a:lnTo>
                      <a:pt x="1838" y="1160"/>
                    </a:lnTo>
                    <a:lnTo>
                      <a:pt x="1782" y="1152"/>
                    </a:lnTo>
                    <a:lnTo>
                      <a:pt x="1723" y="1148"/>
                    </a:lnTo>
                    <a:close/>
                    <a:moveTo>
                      <a:pt x="1727" y="0"/>
                    </a:moveTo>
                    <a:lnTo>
                      <a:pt x="1727" y="0"/>
                    </a:lnTo>
                    <a:lnTo>
                      <a:pt x="1824" y="3"/>
                    </a:lnTo>
                    <a:lnTo>
                      <a:pt x="1921" y="11"/>
                    </a:lnTo>
                    <a:lnTo>
                      <a:pt x="1941" y="16"/>
                    </a:lnTo>
                    <a:lnTo>
                      <a:pt x="1960" y="25"/>
                    </a:lnTo>
                    <a:lnTo>
                      <a:pt x="1975" y="38"/>
                    </a:lnTo>
                    <a:lnTo>
                      <a:pt x="1989" y="52"/>
                    </a:lnTo>
                    <a:lnTo>
                      <a:pt x="1998" y="70"/>
                    </a:lnTo>
                    <a:lnTo>
                      <a:pt x="2004" y="90"/>
                    </a:lnTo>
                    <a:lnTo>
                      <a:pt x="2005" y="111"/>
                    </a:lnTo>
                    <a:lnTo>
                      <a:pt x="2005" y="155"/>
                    </a:lnTo>
                    <a:lnTo>
                      <a:pt x="2010" y="197"/>
                    </a:lnTo>
                    <a:lnTo>
                      <a:pt x="2020" y="239"/>
                    </a:lnTo>
                    <a:lnTo>
                      <a:pt x="2033" y="279"/>
                    </a:lnTo>
                    <a:lnTo>
                      <a:pt x="2051" y="317"/>
                    </a:lnTo>
                    <a:lnTo>
                      <a:pt x="2073" y="353"/>
                    </a:lnTo>
                    <a:lnTo>
                      <a:pt x="2099" y="385"/>
                    </a:lnTo>
                    <a:lnTo>
                      <a:pt x="2129" y="416"/>
                    </a:lnTo>
                    <a:lnTo>
                      <a:pt x="2162" y="442"/>
                    </a:lnTo>
                    <a:lnTo>
                      <a:pt x="2198" y="465"/>
                    </a:lnTo>
                    <a:lnTo>
                      <a:pt x="2237" y="484"/>
                    </a:lnTo>
                    <a:lnTo>
                      <a:pt x="2277" y="498"/>
                    </a:lnTo>
                    <a:lnTo>
                      <a:pt x="2318" y="507"/>
                    </a:lnTo>
                    <a:lnTo>
                      <a:pt x="2360" y="512"/>
                    </a:lnTo>
                    <a:lnTo>
                      <a:pt x="2403" y="511"/>
                    </a:lnTo>
                    <a:lnTo>
                      <a:pt x="2446" y="505"/>
                    </a:lnTo>
                    <a:lnTo>
                      <a:pt x="2488" y="496"/>
                    </a:lnTo>
                    <a:lnTo>
                      <a:pt x="2528" y="482"/>
                    </a:lnTo>
                    <a:lnTo>
                      <a:pt x="2567" y="464"/>
                    </a:lnTo>
                    <a:lnTo>
                      <a:pt x="2603" y="443"/>
                    </a:lnTo>
                    <a:lnTo>
                      <a:pt x="2636" y="417"/>
                    </a:lnTo>
                    <a:lnTo>
                      <a:pt x="2667" y="389"/>
                    </a:lnTo>
                    <a:lnTo>
                      <a:pt x="2683" y="374"/>
                    </a:lnTo>
                    <a:lnTo>
                      <a:pt x="2700" y="364"/>
                    </a:lnTo>
                    <a:lnTo>
                      <a:pt x="2719" y="358"/>
                    </a:lnTo>
                    <a:lnTo>
                      <a:pt x="2739" y="357"/>
                    </a:lnTo>
                    <a:lnTo>
                      <a:pt x="2760" y="359"/>
                    </a:lnTo>
                    <a:lnTo>
                      <a:pt x="2779" y="367"/>
                    </a:lnTo>
                    <a:lnTo>
                      <a:pt x="2797" y="378"/>
                    </a:lnTo>
                    <a:lnTo>
                      <a:pt x="2871" y="440"/>
                    </a:lnTo>
                    <a:lnTo>
                      <a:pt x="2940" y="507"/>
                    </a:lnTo>
                    <a:lnTo>
                      <a:pt x="3007" y="578"/>
                    </a:lnTo>
                    <a:lnTo>
                      <a:pt x="3070" y="652"/>
                    </a:lnTo>
                    <a:lnTo>
                      <a:pt x="3080" y="670"/>
                    </a:lnTo>
                    <a:lnTo>
                      <a:pt x="3088" y="689"/>
                    </a:lnTo>
                    <a:lnTo>
                      <a:pt x="3090" y="709"/>
                    </a:lnTo>
                    <a:lnTo>
                      <a:pt x="3089" y="729"/>
                    </a:lnTo>
                    <a:lnTo>
                      <a:pt x="3082" y="749"/>
                    </a:lnTo>
                    <a:lnTo>
                      <a:pt x="3073" y="767"/>
                    </a:lnTo>
                    <a:lnTo>
                      <a:pt x="3059" y="783"/>
                    </a:lnTo>
                    <a:lnTo>
                      <a:pt x="3029" y="813"/>
                    </a:lnTo>
                    <a:lnTo>
                      <a:pt x="3002" y="847"/>
                    </a:lnTo>
                    <a:lnTo>
                      <a:pt x="2981" y="883"/>
                    </a:lnTo>
                    <a:lnTo>
                      <a:pt x="2963" y="920"/>
                    </a:lnTo>
                    <a:lnTo>
                      <a:pt x="2950" y="960"/>
                    </a:lnTo>
                    <a:lnTo>
                      <a:pt x="2940" y="1000"/>
                    </a:lnTo>
                    <a:lnTo>
                      <a:pt x="2936" y="1042"/>
                    </a:lnTo>
                    <a:lnTo>
                      <a:pt x="2935" y="1083"/>
                    </a:lnTo>
                    <a:lnTo>
                      <a:pt x="2940" y="1125"/>
                    </a:lnTo>
                    <a:lnTo>
                      <a:pt x="2949" y="1166"/>
                    </a:lnTo>
                    <a:lnTo>
                      <a:pt x="2962" y="1207"/>
                    </a:lnTo>
                    <a:lnTo>
                      <a:pt x="2982" y="1248"/>
                    </a:lnTo>
                    <a:lnTo>
                      <a:pt x="3008" y="1286"/>
                    </a:lnTo>
                    <a:lnTo>
                      <a:pt x="3036" y="1321"/>
                    </a:lnTo>
                    <a:lnTo>
                      <a:pt x="3069" y="1351"/>
                    </a:lnTo>
                    <a:lnTo>
                      <a:pt x="3103" y="1379"/>
                    </a:lnTo>
                    <a:lnTo>
                      <a:pt x="3142" y="1401"/>
                    </a:lnTo>
                    <a:lnTo>
                      <a:pt x="3183" y="1418"/>
                    </a:lnTo>
                    <a:lnTo>
                      <a:pt x="3228" y="1432"/>
                    </a:lnTo>
                    <a:lnTo>
                      <a:pt x="3273" y="1440"/>
                    </a:lnTo>
                    <a:lnTo>
                      <a:pt x="3319" y="1443"/>
                    </a:lnTo>
                    <a:lnTo>
                      <a:pt x="3340" y="1445"/>
                    </a:lnTo>
                    <a:lnTo>
                      <a:pt x="3361" y="1451"/>
                    </a:lnTo>
                    <a:lnTo>
                      <a:pt x="3381" y="1461"/>
                    </a:lnTo>
                    <a:lnTo>
                      <a:pt x="3399" y="1473"/>
                    </a:lnTo>
                    <a:lnTo>
                      <a:pt x="3414" y="1489"/>
                    </a:lnTo>
                    <a:lnTo>
                      <a:pt x="3424" y="1507"/>
                    </a:lnTo>
                    <a:lnTo>
                      <a:pt x="3430" y="1527"/>
                    </a:lnTo>
                    <a:lnTo>
                      <a:pt x="3438" y="1624"/>
                    </a:lnTo>
                    <a:lnTo>
                      <a:pt x="3440" y="1723"/>
                    </a:lnTo>
                    <a:lnTo>
                      <a:pt x="3437" y="1821"/>
                    </a:lnTo>
                    <a:lnTo>
                      <a:pt x="3429" y="1918"/>
                    </a:lnTo>
                    <a:lnTo>
                      <a:pt x="3424" y="1939"/>
                    </a:lnTo>
                    <a:lnTo>
                      <a:pt x="3415" y="1958"/>
                    </a:lnTo>
                    <a:lnTo>
                      <a:pt x="3402" y="1973"/>
                    </a:lnTo>
                    <a:lnTo>
                      <a:pt x="3387" y="1986"/>
                    </a:lnTo>
                    <a:lnTo>
                      <a:pt x="3369" y="1995"/>
                    </a:lnTo>
                    <a:lnTo>
                      <a:pt x="3349" y="2002"/>
                    </a:lnTo>
                    <a:lnTo>
                      <a:pt x="3329" y="2002"/>
                    </a:lnTo>
                    <a:lnTo>
                      <a:pt x="3307" y="2002"/>
                    </a:lnTo>
                    <a:lnTo>
                      <a:pt x="3261" y="2004"/>
                    </a:lnTo>
                    <a:lnTo>
                      <a:pt x="3217" y="2012"/>
                    </a:lnTo>
                    <a:lnTo>
                      <a:pt x="3175" y="2026"/>
                    </a:lnTo>
                    <a:lnTo>
                      <a:pt x="3134" y="2044"/>
                    </a:lnTo>
                    <a:lnTo>
                      <a:pt x="3096" y="2066"/>
                    </a:lnTo>
                    <a:lnTo>
                      <a:pt x="3060" y="2092"/>
                    </a:lnTo>
                    <a:lnTo>
                      <a:pt x="3028" y="2123"/>
                    </a:lnTo>
                    <a:lnTo>
                      <a:pt x="2999" y="2156"/>
                    </a:lnTo>
                    <a:lnTo>
                      <a:pt x="2975" y="2194"/>
                    </a:lnTo>
                    <a:lnTo>
                      <a:pt x="2955" y="2234"/>
                    </a:lnTo>
                    <a:lnTo>
                      <a:pt x="2940" y="2275"/>
                    </a:lnTo>
                    <a:lnTo>
                      <a:pt x="2931" y="2317"/>
                    </a:lnTo>
                    <a:lnTo>
                      <a:pt x="2927" y="2359"/>
                    </a:lnTo>
                    <a:lnTo>
                      <a:pt x="2927" y="2401"/>
                    </a:lnTo>
                    <a:lnTo>
                      <a:pt x="2931" y="2443"/>
                    </a:lnTo>
                    <a:lnTo>
                      <a:pt x="2940" y="2484"/>
                    </a:lnTo>
                    <a:lnTo>
                      <a:pt x="2954" y="2524"/>
                    </a:lnTo>
                    <a:lnTo>
                      <a:pt x="2972" y="2562"/>
                    </a:lnTo>
                    <a:lnTo>
                      <a:pt x="2994" y="2599"/>
                    </a:lnTo>
                    <a:lnTo>
                      <a:pt x="3020" y="2632"/>
                    </a:lnTo>
                    <a:lnTo>
                      <a:pt x="3052" y="2663"/>
                    </a:lnTo>
                    <a:lnTo>
                      <a:pt x="3066" y="2679"/>
                    </a:lnTo>
                    <a:lnTo>
                      <a:pt x="3075" y="2696"/>
                    </a:lnTo>
                    <a:lnTo>
                      <a:pt x="3081" y="2716"/>
                    </a:lnTo>
                    <a:lnTo>
                      <a:pt x="3082" y="2736"/>
                    </a:lnTo>
                    <a:lnTo>
                      <a:pt x="3080" y="2756"/>
                    </a:lnTo>
                    <a:lnTo>
                      <a:pt x="3073" y="2776"/>
                    </a:lnTo>
                    <a:lnTo>
                      <a:pt x="3061" y="2794"/>
                    </a:lnTo>
                    <a:lnTo>
                      <a:pt x="2998" y="2868"/>
                    </a:lnTo>
                    <a:lnTo>
                      <a:pt x="2931" y="2939"/>
                    </a:lnTo>
                    <a:lnTo>
                      <a:pt x="2858" y="3005"/>
                    </a:lnTo>
                    <a:lnTo>
                      <a:pt x="2784" y="3068"/>
                    </a:lnTo>
                    <a:lnTo>
                      <a:pt x="2766" y="3079"/>
                    </a:lnTo>
                    <a:lnTo>
                      <a:pt x="2747" y="3086"/>
                    </a:lnTo>
                    <a:lnTo>
                      <a:pt x="2727" y="3088"/>
                    </a:lnTo>
                    <a:lnTo>
                      <a:pt x="2707" y="3087"/>
                    </a:lnTo>
                    <a:lnTo>
                      <a:pt x="2687" y="3081"/>
                    </a:lnTo>
                    <a:lnTo>
                      <a:pt x="2670" y="3072"/>
                    </a:lnTo>
                    <a:lnTo>
                      <a:pt x="2653" y="3058"/>
                    </a:lnTo>
                    <a:lnTo>
                      <a:pt x="2624" y="3028"/>
                    </a:lnTo>
                    <a:lnTo>
                      <a:pt x="2591" y="3003"/>
                    </a:lnTo>
                    <a:lnTo>
                      <a:pt x="2554" y="2982"/>
                    </a:lnTo>
                    <a:lnTo>
                      <a:pt x="2516" y="2964"/>
                    </a:lnTo>
                    <a:lnTo>
                      <a:pt x="2476" y="2951"/>
                    </a:lnTo>
                    <a:lnTo>
                      <a:pt x="2434" y="2941"/>
                    </a:lnTo>
                    <a:lnTo>
                      <a:pt x="2392" y="2936"/>
                    </a:lnTo>
                    <a:lnTo>
                      <a:pt x="2350" y="2935"/>
                    </a:lnTo>
                    <a:lnTo>
                      <a:pt x="2308" y="2939"/>
                    </a:lnTo>
                    <a:lnTo>
                      <a:pt x="2267" y="2948"/>
                    </a:lnTo>
                    <a:lnTo>
                      <a:pt x="2228" y="2961"/>
                    </a:lnTo>
                    <a:lnTo>
                      <a:pt x="2185" y="2981"/>
                    </a:lnTo>
                    <a:lnTo>
                      <a:pt x="2146" y="3006"/>
                    </a:lnTo>
                    <a:lnTo>
                      <a:pt x="2111" y="3036"/>
                    </a:lnTo>
                    <a:lnTo>
                      <a:pt x="2079" y="3069"/>
                    </a:lnTo>
                    <a:lnTo>
                      <a:pt x="2052" y="3106"/>
                    </a:lnTo>
                    <a:lnTo>
                      <a:pt x="2030" y="3146"/>
                    </a:lnTo>
                    <a:lnTo>
                      <a:pt x="2012" y="3189"/>
                    </a:lnTo>
                    <a:lnTo>
                      <a:pt x="2001" y="3233"/>
                    </a:lnTo>
                    <a:lnTo>
                      <a:pt x="1993" y="3280"/>
                    </a:lnTo>
                    <a:lnTo>
                      <a:pt x="1992" y="3327"/>
                    </a:lnTo>
                    <a:lnTo>
                      <a:pt x="1990" y="3351"/>
                    </a:lnTo>
                    <a:lnTo>
                      <a:pt x="1982" y="3373"/>
                    </a:lnTo>
                    <a:lnTo>
                      <a:pt x="1969" y="3393"/>
                    </a:lnTo>
                    <a:lnTo>
                      <a:pt x="1951" y="3409"/>
                    </a:lnTo>
                    <a:lnTo>
                      <a:pt x="1931" y="3419"/>
                    </a:lnTo>
                    <a:lnTo>
                      <a:pt x="1907" y="3426"/>
                    </a:lnTo>
                    <a:lnTo>
                      <a:pt x="1812" y="3433"/>
                    </a:lnTo>
                    <a:lnTo>
                      <a:pt x="1717" y="3436"/>
                    </a:lnTo>
                    <a:lnTo>
                      <a:pt x="1619" y="3433"/>
                    </a:lnTo>
                    <a:lnTo>
                      <a:pt x="1520" y="3425"/>
                    </a:lnTo>
                    <a:lnTo>
                      <a:pt x="1499" y="3419"/>
                    </a:lnTo>
                    <a:lnTo>
                      <a:pt x="1481" y="3411"/>
                    </a:lnTo>
                    <a:lnTo>
                      <a:pt x="1465" y="3398"/>
                    </a:lnTo>
                    <a:lnTo>
                      <a:pt x="1451" y="3383"/>
                    </a:lnTo>
                    <a:lnTo>
                      <a:pt x="1442" y="3365"/>
                    </a:lnTo>
                    <a:lnTo>
                      <a:pt x="1436" y="3345"/>
                    </a:lnTo>
                    <a:lnTo>
                      <a:pt x="1435" y="3324"/>
                    </a:lnTo>
                    <a:lnTo>
                      <a:pt x="1435" y="3281"/>
                    </a:lnTo>
                    <a:lnTo>
                      <a:pt x="1430" y="3238"/>
                    </a:lnTo>
                    <a:lnTo>
                      <a:pt x="1421" y="3197"/>
                    </a:lnTo>
                    <a:lnTo>
                      <a:pt x="1407" y="3157"/>
                    </a:lnTo>
                    <a:lnTo>
                      <a:pt x="1389" y="3119"/>
                    </a:lnTo>
                    <a:lnTo>
                      <a:pt x="1366" y="3083"/>
                    </a:lnTo>
                    <a:lnTo>
                      <a:pt x="1341" y="3051"/>
                    </a:lnTo>
                    <a:lnTo>
                      <a:pt x="1311" y="3020"/>
                    </a:lnTo>
                    <a:lnTo>
                      <a:pt x="1278" y="2994"/>
                    </a:lnTo>
                    <a:lnTo>
                      <a:pt x="1242" y="2971"/>
                    </a:lnTo>
                    <a:lnTo>
                      <a:pt x="1203" y="2952"/>
                    </a:lnTo>
                    <a:lnTo>
                      <a:pt x="1163" y="2937"/>
                    </a:lnTo>
                    <a:lnTo>
                      <a:pt x="1122" y="2929"/>
                    </a:lnTo>
                    <a:lnTo>
                      <a:pt x="1080" y="2924"/>
                    </a:lnTo>
                    <a:lnTo>
                      <a:pt x="1037" y="2925"/>
                    </a:lnTo>
                    <a:lnTo>
                      <a:pt x="994" y="2931"/>
                    </a:lnTo>
                    <a:lnTo>
                      <a:pt x="952" y="2940"/>
                    </a:lnTo>
                    <a:lnTo>
                      <a:pt x="912" y="2954"/>
                    </a:lnTo>
                    <a:lnTo>
                      <a:pt x="873" y="2971"/>
                    </a:lnTo>
                    <a:lnTo>
                      <a:pt x="837" y="2993"/>
                    </a:lnTo>
                    <a:lnTo>
                      <a:pt x="804" y="3018"/>
                    </a:lnTo>
                    <a:lnTo>
                      <a:pt x="773" y="3047"/>
                    </a:lnTo>
                    <a:lnTo>
                      <a:pt x="758" y="3062"/>
                    </a:lnTo>
                    <a:lnTo>
                      <a:pt x="740" y="3072"/>
                    </a:lnTo>
                    <a:lnTo>
                      <a:pt x="720" y="3078"/>
                    </a:lnTo>
                    <a:lnTo>
                      <a:pt x="700" y="3079"/>
                    </a:lnTo>
                    <a:lnTo>
                      <a:pt x="680" y="3077"/>
                    </a:lnTo>
                    <a:lnTo>
                      <a:pt x="661" y="3069"/>
                    </a:lnTo>
                    <a:lnTo>
                      <a:pt x="643" y="3058"/>
                    </a:lnTo>
                    <a:lnTo>
                      <a:pt x="569" y="2995"/>
                    </a:lnTo>
                    <a:lnTo>
                      <a:pt x="499" y="2929"/>
                    </a:lnTo>
                    <a:lnTo>
                      <a:pt x="433" y="2857"/>
                    </a:lnTo>
                    <a:lnTo>
                      <a:pt x="370" y="2783"/>
                    </a:lnTo>
                    <a:lnTo>
                      <a:pt x="360" y="2765"/>
                    </a:lnTo>
                    <a:lnTo>
                      <a:pt x="353" y="2746"/>
                    </a:lnTo>
                    <a:lnTo>
                      <a:pt x="350" y="2726"/>
                    </a:lnTo>
                    <a:lnTo>
                      <a:pt x="351" y="2706"/>
                    </a:lnTo>
                    <a:lnTo>
                      <a:pt x="358" y="2687"/>
                    </a:lnTo>
                    <a:lnTo>
                      <a:pt x="367" y="2669"/>
                    </a:lnTo>
                    <a:lnTo>
                      <a:pt x="381" y="2653"/>
                    </a:lnTo>
                    <a:lnTo>
                      <a:pt x="411" y="2623"/>
                    </a:lnTo>
                    <a:lnTo>
                      <a:pt x="437" y="2589"/>
                    </a:lnTo>
                    <a:lnTo>
                      <a:pt x="459" y="2553"/>
                    </a:lnTo>
                    <a:lnTo>
                      <a:pt x="477" y="2516"/>
                    </a:lnTo>
                    <a:lnTo>
                      <a:pt x="490" y="2476"/>
                    </a:lnTo>
                    <a:lnTo>
                      <a:pt x="500" y="2435"/>
                    </a:lnTo>
                    <a:lnTo>
                      <a:pt x="504" y="2394"/>
                    </a:lnTo>
                    <a:lnTo>
                      <a:pt x="505" y="2352"/>
                    </a:lnTo>
                    <a:lnTo>
                      <a:pt x="500" y="2311"/>
                    </a:lnTo>
                    <a:lnTo>
                      <a:pt x="491" y="2269"/>
                    </a:lnTo>
                    <a:lnTo>
                      <a:pt x="477" y="2229"/>
                    </a:lnTo>
                    <a:lnTo>
                      <a:pt x="457" y="2187"/>
                    </a:lnTo>
                    <a:lnTo>
                      <a:pt x="431" y="2148"/>
                    </a:lnTo>
                    <a:lnTo>
                      <a:pt x="402" y="2112"/>
                    </a:lnTo>
                    <a:lnTo>
                      <a:pt x="369" y="2082"/>
                    </a:lnTo>
                    <a:lnTo>
                      <a:pt x="334" y="2054"/>
                    </a:lnTo>
                    <a:lnTo>
                      <a:pt x="295" y="2032"/>
                    </a:lnTo>
                    <a:lnTo>
                      <a:pt x="255" y="2014"/>
                    </a:lnTo>
                    <a:lnTo>
                      <a:pt x="212" y="2002"/>
                    </a:lnTo>
                    <a:lnTo>
                      <a:pt x="168" y="1995"/>
                    </a:lnTo>
                    <a:lnTo>
                      <a:pt x="123" y="1993"/>
                    </a:lnTo>
                    <a:lnTo>
                      <a:pt x="102" y="1991"/>
                    </a:lnTo>
                    <a:lnTo>
                      <a:pt x="80" y="1985"/>
                    </a:lnTo>
                    <a:lnTo>
                      <a:pt x="60" y="1975"/>
                    </a:lnTo>
                    <a:lnTo>
                      <a:pt x="41" y="1963"/>
                    </a:lnTo>
                    <a:lnTo>
                      <a:pt x="26" y="1947"/>
                    </a:lnTo>
                    <a:lnTo>
                      <a:pt x="16" y="1928"/>
                    </a:lnTo>
                    <a:lnTo>
                      <a:pt x="11" y="1908"/>
                    </a:lnTo>
                    <a:lnTo>
                      <a:pt x="2" y="1810"/>
                    </a:lnTo>
                    <a:lnTo>
                      <a:pt x="0" y="1714"/>
                    </a:lnTo>
                    <a:lnTo>
                      <a:pt x="0" y="1713"/>
                    </a:lnTo>
                    <a:lnTo>
                      <a:pt x="2" y="1615"/>
                    </a:lnTo>
                    <a:lnTo>
                      <a:pt x="12" y="1518"/>
                    </a:lnTo>
                    <a:lnTo>
                      <a:pt x="16" y="1497"/>
                    </a:lnTo>
                    <a:lnTo>
                      <a:pt x="24" y="1479"/>
                    </a:lnTo>
                    <a:lnTo>
                      <a:pt x="36" y="1464"/>
                    </a:lnTo>
                    <a:lnTo>
                      <a:pt x="51" y="1450"/>
                    </a:lnTo>
                    <a:lnTo>
                      <a:pt x="68" y="1441"/>
                    </a:lnTo>
                    <a:lnTo>
                      <a:pt x="88" y="1435"/>
                    </a:lnTo>
                    <a:lnTo>
                      <a:pt x="110" y="1433"/>
                    </a:lnTo>
                    <a:lnTo>
                      <a:pt x="160" y="1431"/>
                    </a:lnTo>
                    <a:lnTo>
                      <a:pt x="208" y="1423"/>
                    </a:lnTo>
                    <a:lnTo>
                      <a:pt x="255" y="1410"/>
                    </a:lnTo>
                    <a:lnTo>
                      <a:pt x="298" y="1392"/>
                    </a:lnTo>
                    <a:lnTo>
                      <a:pt x="339" y="1370"/>
                    </a:lnTo>
                    <a:lnTo>
                      <a:pt x="376" y="1344"/>
                    </a:lnTo>
                    <a:lnTo>
                      <a:pt x="409" y="1313"/>
                    </a:lnTo>
                    <a:lnTo>
                      <a:pt x="439" y="1280"/>
                    </a:lnTo>
                    <a:lnTo>
                      <a:pt x="464" y="1242"/>
                    </a:lnTo>
                    <a:lnTo>
                      <a:pt x="485" y="1201"/>
                    </a:lnTo>
                    <a:lnTo>
                      <a:pt x="499" y="1160"/>
                    </a:lnTo>
                    <a:lnTo>
                      <a:pt x="509" y="1119"/>
                    </a:lnTo>
                    <a:lnTo>
                      <a:pt x="514" y="1077"/>
                    </a:lnTo>
                    <a:lnTo>
                      <a:pt x="514" y="1035"/>
                    </a:lnTo>
                    <a:lnTo>
                      <a:pt x="509" y="993"/>
                    </a:lnTo>
                    <a:lnTo>
                      <a:pt x="500" y="952"/>
                    </a:lnTo>
                    <a:lnTo>
                      <a:pt x="486" y="912"/>
                    </a:lnTo>
                    <a:lnTo>
                      <a:pt x="468" y="874"/>
                    </a:lnTo>
                    <a:lnTo>
                      <a:pt x="446" y="837"/>
                    </a:lnTo>
                    <a:lnTo>
                      <a:pt x="419" y="804"/>
                    </a:lnTo>
                    <a:lnTo>
                      <a:pt x="388" y="772"/>
                    </a:lnTo>
                    <a:lnTo>
                      <a:pt x="375" y="756"/>
                    </a:lnTo>
                    <a:lnTo>
                      <a:pt x="365" y="739"/>
                    </a:lnTo>
                    <a:lnTo>
                      <a:pt x="359" y="720"/>
                    </a:lnTo>
                    <a:lnTo>
                      <a:pt x="358" y="700"/>
                    </a:lnTo>
                    <a:lnTo>
                      <a:pt x="360" y="680"/>
                    </a:lnTo>
                    <a:lnTo>
                      <a:pt x="367" y="660"/>
                    </a:lnTo>
                    <a:lnTo>
                      <a:pt x="379" y="642"/>
                    </a:lnTo>
                    <a:lnTo>
                      <a:pt x="442" y="567"/>
                    </a:lnTo>
                    <a:lnTo>
                      <a:pt x="509" y="497"/>
                    </a:lnTo>
                    <a:lnTo>
                      <a:pt x="581" y="431"/>
                    </a:lnTo>
                    <a:lnTo>
                      <a:pt x="657" y="368"/>
                    </a:lnTo>
                    <a:lnTo>
                      <a:pt x="675" y="356"/>
                    </a:lnTo>
                    <a:lnTo>
                      <a:pt x="694" y="350"/>
                    </a:lnTo>
                    <a:lnTo>
                      <a:pt x="714" y="347"/>
                    </a:lnTo>
                    <a:lnTo>
                      <a:pt x="734" y="349"/>
                    </a:lnTo>
                    <a:lnTo>
                      <a:pt x="752" y="355"/>
                    </a:lnTo>
                    <a:lnTo>
                      <a:pt x="770" y="364"/>
                    </a:lnTo>
                    <a:lnTo>
                      <a:pt x="786" y="378"/>
                    </a:lnTo>
                    <a:lnTo>
                      <a:pt x="817" y="408"/>
                    </a:lnTo>
                    <a:lnTo>
                      <a:pt x="849" y="433"/>
                    </a:lnTo>
                    <a:lnTo>
                      <a:pt x="886" y="454"/>
                    </a:lnTo>
                    <a:lnTo>
                      <a:pt x="924" y="472"/>
                    </a:lnTo>
                    <a:lnTo>
                      <a:pt x="964" y="485"/>
                    </a:lnTo>
                    <a:lnTo>
                      <a:pt x="1006" y="495"/>
                    </a:lnTo>
                    <a:lnTo>
                      <a:pt x="1048" y="500"/>
                    </a:lnTo>
                    <a:lnTo>
                      <a:pt x="1090" y="500"/>
                    </a:lnTo>
                    <a:lnTo>
                      <a:pt x="1132" y="497"/>
                    </a:lnTo>
                    <a:lnTo>
                      <a:pt x="1173" y="488"/>
                    </a:lnTo>
                    <a:lnTo>
                      <a:pt x="1212" y="475"/>
                    </a:lnTo>
                    <a:lnTo>
                      <a:pt x="1254" y="455"/>
                    </a:lnTo>
                    <a:lnTo>
                      <a:pt x="1293" y="430"/>
                    </a:lnTo>
                    <a:lnTo>
                      <a:pt x="1329" y="399"/>
                    </a:lnTo>
                    <a:lnTo>
                      <a:pt x="1361" y="367"/>
                    </a:lnTo>
                    <a:lnTo>
                      <a:pt x="1387" y="329"/>
                    </a:lnTo>
                    <a:lnTo>
                      <a:pt x="1410" y="289"/>
                    </a:lnTo>
                    <a:lnTo>
                      <a:pt x="1427" y="247"/>
                    </a:lnTo>
                    <a:lnTo>
                      <a:pt x="1440" y="203"/>
                    </a:lnTo>
                    <a:lnTo>
                      <a:pt x="1447" y="156"/>
                    </a:lnTo>
                    <a:lnTo>
                      <a:pt x="1448" y="109"/>
                    </a:lnTo>
                    <a:lnTo>
                      <a:pt x="1450" y="84"/>
                    </a:lnTo>
                    <a:lnTo>
                      <a:pt x="1459" y="62"/>
                    </a:lnTo>
                    <a:lnTo>
                      <a:pt x="1471" y="43"/>
                    </a:lnTo>
                    <a:lnTo>
                      <a:pt x="1489" y="27"/>
                    </a:lnTo>
                    <a:lnTo>
                      <a:pt x="1509" y="16"/>
                    </a:lnTo>
                    <a:lnTo>
                      <a:pt x="1533" y="10"/>
                    </a:lnTo>
                    <a:lnTo>
                      <a:pt x="1630" y="2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C01B6C1-DB42-4E0B-A9A9-E630773C4BA6}"/>
                  </a:ext>
                </a:extLst>
              </p:cNvPr>
              <p:cNvGrpSpPr/>
              <p:nvPr/>
            </p:nvGrpSpPr>
            <p:grpSpPr>
              <a:xfrm>
                <a:off x="164746" y="4760367"/>
                <a:ext cx="222858" cy="222858"/>
                <a:chOff x="171015" y="4760367"/>
                <a:chExt cx="222858" cy="222858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6607768-5EFF-4BF4-8EC6-7DDBBEBB4DC3}"/>
                    </a:ext>
                  </a:extLst>
                </p:cNvPr>
                <p:cNvSpPr/>
                <p:nvPr/>
              </p:nvSpPr>
              <p:spPr>
                <a:xfrm>
                  <a:off x="171015" y="4760367"/>
                  <a:ext cx="222858" cy="222858"/>
                </a:xfrm>
                <a:prstGeom prst="ellipse">
                  <a:avLst/>
                </a:prstGeom>
                <a:solidFill>
                  <a:srgbClr val="66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FE54BA7B-36FF-4CD1-A4FA-F263027A11BE}"/>
                    </a:ext>
                  </a:extLst>
                </p:cNvPr>
                <p:cNvGrpSpPr/>
                <p:nvPr/>
              </p:nvGrpSpPr>
              <p:grpSpPr>
                <a:xfrm>
                  <a:off x="233535" y="4808022"/>
                  <a:ext cx="97115" cy="127549"/>
                  <a:chOff x="233535" y="4798256"/>
                  <a:chExt cx="97115" cy="127549"/>
                </a:xfrm>
              </p:grpSpPr>
              <p:sp>
                <p:nvSpPr>
                  <p:cNvPr id="50" name="Freeform 7">
                    <a:extLst>
                      <a:ext uri="{FF2B5EF4-FFF2-40B4-BE49-F238E27FC236}">
                        <a16:creationId xmlns:a16="http://schemas.microsoft.com/office/drawing/2014/main" id="{1066F86B-892E-4B3D-93D4-D7B80992D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389" y="4798256"/>
                    <a:ext cx="51407" cy="62407"/>
                  </a:xfrm>
                  <a:custGeom>
                    <a:avLst/>
                    <a:gdLst>
                      <a:gd name="T0" fmla="*/ 993 w 1805"/>
                      <a:gd name="T1" fmla="*/ 3 h 2189"/>
                      <a:gd name="T2" fmla="*/ 1153 w 1805"/>
                      <a:gd name="T3" fmla="*/ 20 h 2189"/>
                      <a:gd name="T4" fmla="*/ 1293 w 1805"/>
                      <a:gd name="T5" fmla="*/ 56 h 2189"/>
                      <a:gd name="T6" fmla="*/ 1411 w 1805"/>
                      <a:gd name="T7" fmla="*/ 107 h 2189"/>
                      <a:gd name="T8" fmla="*/ 1510 w 1805"/>
                      <a:gd name="T9" fmla="*/ 174 h 2189"/>
                      <a:gd name="T10" fmla="*/ 1591 w 1805"/>
                      <a:gd name="T11" fmla="*/ 252 h 2189"/>
                      <a:gd name="T12" fmla="*/ 1658 w 1805"/>
                      <a:gd name="T13" fmla="*/ 345 h 2189"/>
                      <a:gd name="T14" fmla="*/ 1710 w 1805"/>
                      <a:gd name="T15" fmla="*/ 448 h 2189"/>
                      <a:gd name="T16" fmla="*/ 1748 w 1805"/>
                      <a:gd name="T17" fmla="*/ 562 h 2189"/>
                      <a:gd name="T18" fmla="*/ 1775 w 1805"/>
                      <a:gd name="T19" fmla="*/ 684 h 2189"/>
                      <a:gd name="T20" fmla="*/ 1792 w 1805"/>
                      <a:gd name="T21" fmla="*/ 815 h 2189"/>
                      <a:gd name="T22" fmla="*/ 1802 w 1805"/>
                      <a:gd name="T23" fmla="*/ 952 h 2189"/>
                      <a:gd name="T24" fmla="*/ 1805 w 1805"/>
                      <a:gd name="T25" fmla="*/ 1095 h 2189"/>
                      <a:gd name="T26" fmla="*/ 1790 w 1805"/>
                      <a:gd name="T27" fmla="*/ 1291 h 2189"/>
                      <a:gd name="T28" fmla="*/ 1749 w 1805"/>
                      <a:gd name="T29" fmla="*/ 1477 h 2189"/>
                      <a:gd name="T30" fmla="*/ 1681 w 1805"/>
                      <a:gd name="T31" fmla="*/ 1647 h 2189"/>
                      <a:gd name="T32" fmla="*/ 1593 w 1805"/>
                      <a:gd name="T33" fmla="*/ 1800 h 2189"/>
                      <a:gd name="T34" fmla="*/ 1484 w 1805"/>
                      <a:gd name="T35" fmla="*/ 1931 h 2189"/>
                      <a:gd name="T36" fmla="*/ 1358 w 1805"/>
                      <a:gd name="T37" fmla="*/ 2040 h 2189"/>
                      <a:gd name="T38" fmla="*/ 1218 w 1805"/>
                      <a:gd name="T39" fmla="*/ 2120 h 2189"/>
                      <a:gd name="T40" fmla="*/ 1065 w 1805"/>
                      <a:gd name="T41" fmla="*/ 2172 h 2189"/>
                      <a:gd name="T42" fmla="*/ 902 w 1805"/>
                      <a:gd name="T43" fmla="*/ 2189 h 2189"/>
                      <a:gd name="T44" fmla="*/ 740 w 1805"/>
                      <a:gd name="T45" fmla="*/ 2172 h 2189"/>
                      <a:gd name="T46" fmla="*/ 588 w 1805"/>
                      <a:gd name="T47" fmla="*/ 2120 h 2189"/>
                      <a:gd name="T48" fmla="*/ 447 w 1805"/>
                      <a:gd name="T49" fmla="*/ 2040 h 2189"/>
                      <a:gd name="T50" fmla="*/ 322 w 1805"/>
                      <a:gd name="T51" fmla="*/ 1931 h 2189"/>
                      <a:gd name="T52" fmla="*/ 213 w 1805"/>
                      <a:gd name="T53" fmla="*/ 1800 h 2189"/>
                      <a:gd name="T54" fmla="*/ 124 w 1805"/>
                      <a:gd name="T55" fmla="*/ 1647 h 2189"/>
                      <a:gd name="T56" fmla="*/ 57 w 1805"/>
                      <a:gd name="T57" fmla="*/ 1477 h 2189"/>
                      <a:gd name="T58" fmla="*/ 15 w 1805"/>
                      <a:gd name="T59" fmla="*/ 1291 h 2189"/>
                      <a:gd name="T60" fmla="*/ 0 w 1805"/>
                      <a:gd name="T61" fmla="*/ 1095 h 2189"/>
                      <a:gd name="T62" fmla="*/ 4 w 1805"/>
                      <a:gd name="T63" fmla="*/ 952 h 2189"/>
                      <a:gd name="T64" fmla="*/ 12 w 1805"/>
                      <a:gd name="T65" fmla="*/ 815 h 2189"/>
                      <a:gd name="T66" fmla="*/ 30 w 1805"/>
                      <a:gd name="T67" fmla="*/ 684 h 2189"/>
                      <a:gd name="T68" fmla="*/ 58 w 1805"/>
                      <a:gd name="T69" fmla="*/ 562 h 2189"/>
                      <a:gd name="T70" fmla="*/ 96 w 1805"/>
                      <a:gd name="T71" fmla="*/ 448 h 2189"/>
                      <a:gd name="T72" fmla="*/ 148 w 1805"/>
                      <a:gd name="T73" fmla="*/ 345 h 2189"/>
                      <a:gd name="T74" fmla="*/ 215 w 1805"/>
                      <a:gd name="T75" fmla="*/ 252 h 2189"/>
                      <a:gd name="T76" fmla="*/ 296 w 1805"/>
                      <a:gd name="T77" fmla="*/ 174 h 2189"/>
                      <a:gd name="T78" fmla="*/ 395 w 1805"/>
                      <a:gd name="T79" fmla="*/ 107 h 2189"/>
                      <a:gd name="T80" fmla="*/ 513 w 1805"/>
                      <a:gd name="T81" fmla="*/ 56 h 2189"/>
                      <a:gd name="T82" fmla="*/ 652 w 1805"/>
                      <a:gd name="T83" fmla="*/ 20 h 2189"/>
                      <a:gd name="T84" fmla="*/ 813 w 1805"/>
                      <a:gd name="T85" fmla="*/ 3 h 2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05" h="2189">
                        <a:moveTo>
                          <a:pt x="902" y="0"/>
                        </a:moveTo>
                        <a:lnTo>
                          <a:pt x="993" y="3"/>
                        </a:lnTo>
                        <a:lnTo>
                          <a:pt x="1075" y="9"/>
                        </a:lnTo>
                        <a:lnTo>
                          <a:pt x="1153" y="20"/>
                        </a:lnTo>
                        <a:lnTo>
                          <a:pt x="1225" y="37"/>
                        </a:lnTo>
                        <a:lnTo>
                          <a:pt x="1293" y="56"/>
                        </a:lnTo>
                        <a:lnTo>
                          <a:pt x="1354" y="80"/>
                        </a:lnTo>
                        <a:lnTo>
                          <a:pt x="1411" y="107"/>
                        </a:lnTo>
                        <a:lnTo>
                          <a:pt x="1462" y="138"/>
                        </a:lnTo>
                        <a:lnTo>
                          <a:pt x="1510" y="174"/>
                        </a:lnTo>
                        <a:lnTo>
                          <a:pt x="1552" y="212"/>
                        </a:lnTo>
                        <a:lnTo>
                          <a:pt x="1591" y="252"/>
                        </a:lnTo>
                        <a:lnTo>
                          <a:pt x="1627" y="297"/>
                        </a:lnTo>
                        <a:lnTo>
                          <a:pt x="1658" y="345"/>
                        </a:lnTo>
                        <a:lnTo>
                          <a:pt x="1685" y="395"/>
                        </a:lnTo>
                        <a:lnTo>
                          <a:pt x="1710" y="448"/>
                        </a:lnTo>
                        <a:lnTo>
                          <a:pt x="1730" y="503"/>
                        </a:lnTo>
                        <a:lnTo>
                          <a:pt x="1748" y="562"/>
                        </a:lnTo>
                        <a:lnTo>
                          <a:pt x="1762" y="623"/>
                        </a:lnTo>
                        <a:lnTo>
                          <a:pt x="1775" y="684"/>
                        </a:lnTo>
                        <a:lnTo>
                          <a:pt x="1784" y="749"/>
                        </a:lnTo>
                        <a:lnTo>
                          <a:pt x="1792" y="815"/>
                        </a:lnTo>
                        <a:lnTo>
                          <a:pt x="1798" y="883"/>
                        </a:lnTo>
                        <a:lnTo>
                          <a:pt x="1802" y="952"/>
                        </a:lnTo>
                        <a:lnTo>
                          <a:pt x="1805" y="1023"/>
                        </a:lnTo>
                        <a:lnTo>
                          <a:pt x="1805" y="1095"/>
                        </a:lnTo>
                        <a:lnTo>
                          <a:pt x="1800" y="1194"/>
                        </a:lnTo>
                        <a:lnTo>
                          <a:pt x="1790" y="1291"/>
                        </a:lnTo>
                        <a:lnTo>
                          <a:pt x="1772" y="1385"/>
                        </a:lnTo>
                        <a:lnTo>
                          <a:pt x="1749" y="1477"/>
                        </a:lnTo>
                        <a:lnTo>
                          <a:pt x="1718" y="1564"/>
                        </a:lnTo>
                        <a:lnTo>
                          <a:pt x="1681" y="1647"/>
                        </a:lnTo>
                        <a:lnTo>
                          <a:pt x="1640" y="1725"/>
                        </a:lnTo>
                        <a:lnTo>
                          <a:pt x="1593" y="1800"/>
                        </a:lnTo>
                        <a:lnTo>
                          <a:pt x="1541" y="1869"/>
                        </a:lnTo>
                        <a:lnTo>
                          <a:pt x="1484" y="1931"/>
                        </a:lnTo>
                        <a:lnTo>
                          <a:pt x="1423" y="1988"/>
                        </a:lnTo>
                        <a:lnTo>
                          <a:pt x="1358" y="2040"/>
                        </a:lnTo>
                        <a:lnTo>
                          <a:pt x="1290" y="2083"/>
                        </a:lnTo>
                        <a:lnTo>
                          <a:pt x="1218" y="2120"/>
                        </a:lnTo>
                        <a:lnTo>
                          <a:pt x="1142" y="2150"/>
                        </a:lnTo>
                        <a:lnTo>
                          <a:pt x="1065" y="2172"/>
                        </a:lnTo>
                        <a:lnTo>
                          <a:pt x="984" y="2185"/>
                        </a:lnTo>
                        <a:lnTo>
                          <a:pt x="902" y="2189"/>
                        </a:lnTo>
                        <a:lnTo>
                          <a:pt x="820" y="2185"/>
                        </a:lnTo>
                        <a:lnTo>
                          <a:pt x="740" y="2172"/>
                        </a:lnTo>
                        <a:lnTo>
                          <a:pt x="663" y="2150"/>
                        </a:lnTo>
                        <a:lnTo>
                          <a:pt x="588" y="2120"/>
                        </a:lnTo>
                        <a:lnTo>
                          <a:pt x="516" y="2083"/>
                        </a:lnTo>
                        <a:lnTo>
                          <a:pt x="447" y="2040"/>
                        </a:lnTo>
                        <a:lnTo>
                          <a:pt x="383" y="1988"/>
                        </a:lnTo>
                        <a:lnTo>
                          <a:pt x="322" y="1931"/>
                        </a:lnTo>
                        <a:lnTo>
                          <a:pt x="265" y="1869"/>
                        </a:lnTo>
                        <a:lnTo>
                          <a:pt x="213" y="1800"/>
                        </a:lnTo>
                        <a:lnTo>
                          <a:pt x="166" y="1725"/>
                        </a:lnTo>
                        <a:lnTo>
                          <a:pt x="124" y="1647"/>
                        </a:lnTo>
                        <a:lnTo>
                          <a:pt x="87" y="1564"/>
                        </a:lnTo>
                        <a:lnTo>
                          <a:pt x="57" y="1477"/>
                        </a:lnTo>
                        <a:lnTo>
                          <a:pt x="33" y="1385"/>
                        </a:lnTo>
                        <a:lnTo>
                          <a:pt x="15" y="1291"/>
                        </a:lnTo>
                        <a:lnTo>
                          <a:pt x="4" y="1194"/>
                        </a:lnTo>
                        <a:lnTo>
                          <a:pt x="0" y="1095"/>
                        </a:lnTo>
                        <a:lnTo>
                          <a:pt x="1" y="1023"/>
                        </a:lnTo>
                        <a:lnTo>
                          <a:pt x="4" y="952"/>
                        </a:lnTo>
                        <a:lnTo>
                          <a:pt x="7" y="883"/>
                        </a:lnTo>
                        <a:lnTo>
                          <a:pt x="12" y="815"/>
                        </a:lnTo>
                        <a:lnTo>
                          <a:pt x="20" y="749"/>
                        </a:lnTo>
                        <a:lnTo>
                          <a:pt x="30" y="684"/>
                        </a:lnTo>
                        <a:lnTo>
                          <a:pt x="44" y="623"/>
                        </a:lnTo>
                        <a:lnTo>
                          <a:pt x="58" y="562"/>
                        </a:lnTo>
                        <a:lnTo>
                          <a:pt x="76" y="503"/>
                        </a:lnTo>
                        <a:lnTo>
                          <a:pt x="96" y="448"/>
                        </a:lnTo>
                        <a:lnTo>
                          <a:pt x="121" y="395"/>
                        </a:lnTo>
                        <a:lnTo>
                          <a:pt x="148" y="345"/>
                        </a:lnTo>
                        <a:lnTo>
                          <a:pt x="179" y="297"/>
                        </a:lnTo>
                        <a:lnTo>
                          <a:pt x="215" y="252"/>
                        </a:lnTo>
                        <a:lnTo>
                          <a:pt x="253" y="212"/>
                        </a:lnTo>
                        <a:lnTo>
                          <a:pt x="296" y="174"/>
                        </a:lnTo>
                        <a:lnTo>
                          <a:pt x="344" y="138"/>
                        </a:lnTo>
                        <a:lnTo>
                          <a:pt x="395" y="107"/>
                        </a:lnTo>
                        <a:lnTo>
                          <a:pt x="452" y="80"/>
                        </a:lnTo>
                        <a:lnTo>
                          <a:pt x="513" y="56"/>
                        </a:lnTo>
                        <a:lnTo>
                          <a:pt x="580" y="37"/>
                        </a:lnTo>
                        <a:lnTo>
                          <a:pt x="652" y="20"/>
                        </a:lnTo>
                        <a:lnTo>
                          <a:pt x="731" y="9"/>
                        </a:lnTo>
                        <a:lnTo>
                          <a:pt x="813" y="3"/>
                        </a:lnTo>
                        <a:lnTo>
                          <a:pt x="902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8">
                    <a:extLst>
                      <a:ext uri="{FF2B5EF4-FFF2-40B4-BE49-F238E27FC236}">
                        <a16:creationId xmlns:a16="http://schemas.microsoft.com/office/drawing/2014/main" id="{624F781A-0392-45E2-A3C7-5B46EE755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535" y="4863056"/>
                    <a:ext cx="97115" cy="62749"/>
                  </a:xfrm>
                  <a:custGeom>
                    <a:avLst/>
                    <a:gdLst>
                      <a:gd name="T0" fmla="*/ 1218 w 3408"/>
                      <a:gd name="T1" fmla="*/ 10 h 2203"/>
                      <a:gd name="T2" fmla="*/ 1261 w 3408"/>
                      <a:gd name="T3" fmla="*/ 49 h 2203"/>
                      <a:gd name="T4" fmla="*/ 1344 w 3408"/>
                      <a:gd name="T5" fmla="*/ 103 h 2203"/>
                      <a:gd name="T6" fmla="*/ 1468 w 3408"/>
                      <a:gd name="T7" fmla="*/ 156 h 2203"/>
                      <a:gd name="T8" fmla="*/ 1637 w 3408"/>
                      <a:gd name="T9" fmla="*/ 186 h 2203"/>
                      <a:gd name="T10" fmla="*/ 1832 w 3408"/>
                      <a:gd name="T11" fmla="*/ 179 h 2203"/>
                      <a:gd name="T12" fmla="*/ 1985 w 3408"/>
                      <a:gd name="T13" fmla="*/ 140 h 2203"/>
                      <a:gd name="T14" fmla="*/ 2096 w 3408"/>
                      <a:gd name="T15" fmla="*/ 84 h 2203"/>
                      <a:gd name="T16" fmla="*/ 2166 w 3408"/>
                      <a:gd name="T17" fmla="*/ 33 h 2203"/>
                      <a:gd name="T18" fmla="*/ 2196 w 3408"/>
                      <a:gd name="T19" fmla="*/ 3 h 2203"/>
                      <a:gd name="T20" fmla="*/ 2443 w 3408"/>
                      <a:gd name="T21" fmla="*/ 50 h 2203"/>
                      <a:gd name="T22" fmla="*/ 2744 w 3408"/>
                      <a:gd name="T23" fmla="*/ 139 h 2203"/>
                      <a:gd name="T24" fmla="*/ 2975 w 3408"/>
                      <a:gd name="T25" fmla="*/ 250 h 2203"/>
                      <a:gd name="T26" fmla="*/ 3146 w 3408"/>
                      <a:gd name="T27" fmla="*/ 392 h 2203"/>
                      <a:gd name="T28" fmla="*/ 3264 w 3408"/>
                      <a:gd name="T29" fmla="*/ 573 h 2203"/>
                      <a:gd name="T30" fmla="*/ 3340 w 3408"/>
                      <a:gd name="T31" fmla="*/ 798 h 2203"/>
                      <a:gd name="T32" fmla="*/ 3384 w 3408"/>
                      <a:gd name="T33" fmla="*/ 1076 h 2203"/>
                      <a:gd name="T34" fmla="*/ 3403 w 3408"/>
                      <a:gd name="T35" fmla="*/ 1415 h 2203"/>
                      <a:gd name="T36" fmla="*/ 3407 w 3408"/>
                      <a:gd name="T37" fmla="*/ 1593 h 2203"/>
                      <a:gd name="T38" fmla="*/ 3407 w 3408"/>
                      <a:gd name="T39" fmla="*/ 1617 h 2203"/>
                      <a:gd name="T40" fmla="*/ 3408 w 3408"/>
                      <a:gd name="T41" fmla="*/ 1665 h 2203"/>
                      <a:gd name="T42" fmla="*/ 3404 w 3408"/>
                      <a:gd name="T43" fmla="*/ 1704 h 2203"/>
                      <a:gd name="T44" fmla="*/ 3384 w 3408"/>
                      <a:gd name="T45" fmla="*/ 1734 h 2203"/>
                      <a:gd name="T46" fmla="*/ 3341 w 3408"/>
                      <a:gd name="T47" fmla="*/ 1781 h 2203"/>
                      <a:gd name="T48" fmla="*/ 3270 w 3408"/>
                      <a:gd name="T49" fmla="*/ 1844 h 2203"/>
                      <a:gd name="T50" fmla="*/ 3166 w 3408"/>
                      <a:gd name="T51" fmla="*/ 1914 h 2203"/>
                      <a:gd name="T52" fmla="*/ 3024 w 3408"/>
                      <a:gd name="T53" fmla="*/ 1987 h 2203"/>
                      <a:gd name="T54" fmla="*/ 2839 w 3408"/>
                      <a:gd name="T55" fmla="*/ 2058 h 2203"/>
                      <a:gd name="T56" fmla="*/ 2604 w 3408"/>
                      <a:gd name="T57" fmla="*/ 2119 h 2203"/>
                      <a:gd name="T58" fmla="*/ 2316 w 3408"/>
                      <a:gd name="T59" fmla="*/ 2168 h 2203"/>
                      <a:gd name="T60" fmla="*/ 1970 w 3408"/>
                      <a:gd name="T61" fmla="*/ 2198 h 2203"/>
                      <a:gd name="T62" fmla="*/ 1567 w 3408"/>
                      <a:gd name="T63" fmla="*/ 2202 h 2203"/>
                      <a:gd name="T64" fmla="*/ 1199 w 3408"/>
                      <a:gd name="T65" fmla="*/ 2180 h 2203"/>
                      <a:gd name="T66" fmla="*/ 892 w 3408"/>
                      <a:gd name="T67" fmla="*/ 2138 h 2203"/>
                      <a:gd name="T68" fmla="*/ 641 w 3408"/>
                      <a:gd name="T69" fmla="*/ 2080 h 2203"/>
                      <a:gd name="T70" fmla="*/ 440 w 3408"/>
                      <a:gd name="T71" fmla="*/ 2010 h 2203"/>
                      <a:gd name="T72" fmla="*/ 284 w 3408"/>
                      <a:gd name="T73" fmla="*/ 1939 h 2203"/>
                      <a:gd name="T74" fmla="*/ 168 w 3408"/>
                      <a:gd name="T75" fmla="*/ 1867 h 2203"/>
                      <a:gd name="T76" fmla="*/ 87 w 3408"/>
                      <a:gd name="T77" fmla="*/ 1802 h 2203"/>
                      <a:gd name="T78" fmla="*/ 35 w 3408"/>
                      <a:gd name="T79" fmla="*/ 1747 h 2203"/>
                      <a:gd name="T80" fmla="*/ 8 w 3408"/>
                      <a:gd name="T81" fmla="*/ 1711 h 2203"/>
                      <a:gd name="T82" fmla="*/ 0 w 3408"/>
                      <a:gd name="T83" fmla="*/ 1698 h 2203"/>
                      <a:gd name="T84" fmla="*/ 0 w 3408"/>
                      <a:gd name="T85" fmla="*/ 1603 h 2203"/>
                      <a:gd name="T86" fmla="*/ 0 w 3408"/>
                      <a:gd name="T87" fmla="*/ 1591 h 2203"/>
                      <a:gd name="T88" fmla="*/ 1 w 3408"/>
                      <a:gd name="T89" fmla="*/ 1563 h 2203"/>
                      <a:gd name="T90" fmla="*/ 5 w 3408"/>
                      <a:gd name="T91" fmla="*/ 1385 h 2203"/>
                      <a:gd name="T92" fmla="*/ 26 w 3408"/>
                      <a:gd name="T93" fmla="*/ 1054 h 2203"/>
                      <a:gd name="T94" fmla="*/ 71 w 3408"/>
                      <a:gd name="T95" fmla="*/ 783 h 2203"/>
                      <a:gd name="T96" fmla="*/ 148 w 3408"/>
                      <a:gd name="T97" fmla="*/ 562 h 2203"/>
                      <a:gd name="T98" fmla="*/ 267 w 3408"/>
                      <a:gd name="T99" fmla="*/ 387 h 2203"/>
                      <a:gd name="T100" fmla="*/ 439 w 3408"/>
                      <a:gd name="T101" fmla="*/ 247 h 2203"/>
                      <a:gd name="T102" fmla="*/ 668 w 3408"/>
                      <a:gd name="T103" fmla="*/ 137 h 2203"/>
                      <a:gd name="T104" fmla="*/ 968 w 3408"/>
                      <a:gd name="T105" fmla="*/ 49 h 2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408" h="2203">
                        <a:moveTo>
                          <a:pt x="1210" y="0"/>
                        </a:moveTo>
                        <a:lnTo>
                          <a:pt x="1211" y="3"/>
                        </a:lnTo>
                        <a:lnTo>
                          <a:pt x="1218" y="10"/>
                        </a:lnTo>
                        <a:lnTo>
                          <a:pt x="1227" y="19"/>
                        </a:lnTo>
                        <a:lnTo>
                          <a:pt x="1242" y="33"/>
                        </a:lnTo>
                        <a:lnTo>
                          <a:pt x="1261" y="49"/>
                        </a:lnTo>
                        <a:lnTo>
                          <a:pt x="1284" y="67"/>
                        </a:lnTo>
                        <a:lnTo>
                          <a:pt x="1312" y="84"/>
                        </a:lnTo>
                        <a:lnTo>
                          <a:pt x="1344" y="103"/>
                        </a:lnTo>
                        <a:lnTo>
                          <a:pt x="1381" y="122"/>
                        </a:lnTo>
                        <a:lnTo>
                          <a:pt x="1422" y="140"/>
                        </a:lnTo>
                        <a:lnTo>
                          <a:pt x="1468" y="156"/>
                        </a:lnTo>
                        <a:lnTo>
                          <a:pt x="1519" y="170"/>
                        </a:lnTo>
                        <a:lnTo>
                          <a:pt x="1576" y="179"/>
                        </a:lnTo>
                        <a:lnTo>
                          <a:pt x="1637" y="186"/>
                        </a:lnTo>
                        <a:lnTo>
                          <a:pt x="1703" y="189"/>
                        </a:lnTo>
                        <a:lnTo>
                          <a:pt x="1771" y="186"/>
                        </a:lnTo>
                        <a:lnTo>
                          <a:pt x="1832" y="179"/>
                        </a:lnTo>
                        <a:lnTo>
                          <a:pt x="1887" y="170"/>
                        </a:lnTo>
                        <a:lnTo>
                          <a:pt x="1939" y="156"/>
                        </a:lnTo>
                        <a:lnTo>
                          <a:pt x="1985" y="140"/>
                        </a:lnTo>
                        <a:lnTo>
                          <a:pt x="2027" y="122"/>
                        </a:lnTo>
                        <a:lnTo>
                          <a:pt x="2064" y="103"/>
                        </a:lnTo>
                        <a:lnTo>
                          <a:pt x="2096" y="84"/>
                        </a:lnTo>
                        <a:lnTo>
                          <a:pt x="2124" y="67"/>
                        </a:lnTo>
                        <a:lnTo>
                          <a:pt x="2147" y="49"/>
                        </a:lnTo>
                        <a:lnTo>
                          <a:pt x="2166" y="33"/>
                        </a:lnTo>
                        <a:lnTo>
                          <a:pt x="2179" y="19"/>
                        </a:lnTo>
                        <a:lnTo>
                          <a:pt x="2190" y="10"/>
                        </a:lnTo>
                        <a:lnTo>
                          <a:pt x="2196" y="3"/>
                        </a:lnTo>
                        <a:lnTo>
                          <a:pt x="2198" y="0"/>
                        </a:lnTo>
                        <a:lnTo>
                          <a:pt x="2325" y="25"/>
                        </a:lnTo>
                        <a:lnTo>
                          <a:pt x="2443" y="50"/>
                        </a:lnTo>
                        <a:lnTo>
                          <a:pt x="2551" y="78"/>
                        </a:lnTo>
                        <a:lnTo>
                          <a:pt x="2652" y="107"/>
                        </a:lnTo>
                        <a:lnTo>
                          <a:pt x="2744" y="139"/>
                        </a:lnTo>
                        <a:lnTo>
                          <a:pt x="2828" y="173"/>
                        </a:lnTo>
                        <a:lnTo>
                          <a:pt x="2906" y="211"/>
                        </a:lnTo>
                        <a:lnTo>
                          <a:pt x="2975" y="250"/>
                        </a:lnTo>
                        <a:lnTo>
                          <a:pt x="3039" y="295"/>
                        </a:lnTo>
                        <a:lnTo>
                          <a:pt x="3096" y="341"/>
                        </a:lnTo>
                        <a:lnTo>
                          <a:pt x="3146" y="392"/>
                        </a:lnTo>
                        <a:lnTo>
                          <a:pt x="3191" y="448"/>
                        </a:lnTo>
                        <a:lnTo>
                          <a:pt x="3230" y="508"/>
                        </a:lnTo>
                        <a:lnTo>
                          <a:pt x="3264" y="573"/>
                        </a:lnTo>
                        <a:lnTo>
                          <a:pt x="3294" y="642"/>
                        </a:lnTo>
                        <a:lnTo>
                          <a:pt x="3320" y="718"/>
                        </a:lnTo>
                        <a:lnTo>
                          <a:pt x="3340" y="798"/>
                        </a:lnTo>
                        <a:lnTo>
                          <a:pt x="3358" y="885"/>
                        </a:lnTo>
                        <a:lnTo>
                          <a:pt x="3373" y="977"/>
                        </a:lnTo>
                        <a:lnTo>
                          <a:pt x="3384" y="1076"/>
                        </a:lnTo>
                        <a:lnTo>
                          <a:pt x="3392" y="1182"/>
                        </a:lnTo>
                        <a:lnTo>
                          <a:pt x="3398" y="1296"/>
                        </a:lnTo>
                        <a:lnTo>
                          <a:pt x="3403" y="1415"/>
                        </a:lnTo>
                        <a:lnTo>
                          <a:pt x="3405" y="1542"/>
                        </a:lnTo>
                        <a:lnTo>
                          <a:pt x="3407" y="1572"/>
                        </a:lnTo>
                        <a:lnTo>
                          <a:pt x="3407" y="1593"/>
                        </a:lnTo>
                        <a:lnTo>
                          <a:pt x="3407" y="1608"/>
                        </a:lnTo>
                        <a:lnTo>
                          <a:pt x="3407" y="1614"/>
                        </a:lnTo>
                        <a:lnTo>
                          <a:pt x="3407" y="1617"/>
                        </a:lnTo>
                        <a:lnTo>
                          <a:pt x="3408" y="1616"/>
                        </a:lnTo>
                        <a:lnTo>
                          <a:pt x="3408" y="1637"/>
                        </a:lnTo>
                        <a:lnTo>
                          <a:pt x="3408" y="1665"/>
                        </a:lnTo>
                        <a:lnTo>
                          <a:pt x="3408" y="1698"/>
                        </a:lnTo>
                        <a:lnTo>
                          <a:pt x="3407" y="1700"/>
                        </a:lnTo>
                        <a:lnTo>
                          <a:pt x="3404" y="1704"/>
                        </a:lnTo>
                        <a:lnTo>
                          <a:pt x="3400" y="1711"/>
                        </a:lnTo>
                        <a:lnTo>
                          <a:pt x="3393" y="1721"/>
                        </a:lnTo>
                        <a:lnTo>
                          <a:pt x="3384" y="1734"/>
                        </a:lnTo>
                        <a:lnTo>
                          <a:pt x="3373" y="1747"/>
                        </a:lnTo>
                        <a:lnTo>
                          <a:pt x="3358" y="1764"/>
                        </a:lnTo>
                        <a:lnTo>
                          <a:pt x="3341" y="1781"/>
                        </a:lnTo>
                        <a:lnTo>
                          <a:pt x="3321" y="1802"/>
                        </a:lnTo>
                        <a:lnTo>
                          <a:pt x="3297" y="1822"/>
                        </a:lnTo>
                        <a:lnTo>
                          <a:pt x="3270" y="1844"/>
                        </a:lnTo>
                        <a:lnTo>
                          <a:pt x="3240" y="1867"/>
                        </a:lnTo>
                        <a:lnTo>
                          <a:pt x="3204" y="1890"/>
                        </a:lnTo>
                        <a:lnTo>
                          <a:pt x="3166" y="1914"/>
                        </a:lnTo>
                        <a:lnTo>
                          <a:pt x="3123" y="1939"/>
                        </a:lnTo>
                        <a:lnTo>
                          <a:pt x="3077" y="1963"/>
                        </a:lnTo>
                        <a:lnTo>
                          <a:pt x="3024" y="1987"/>
                        </a:lnTo>
                        <a:lnTo>
                          <a:pt x="2968" y="2010"/>
                        </a:lnTo>
                        <a:lnTo>
                          <a:pt x="2906" y="2035"/>
                        </a:lnTo>
                        <a:lnTo>
                          <a:pt x="2839" y="2058"/>
                        </a:lnTo>
                        <a:lnTo>
                          <a:pt x="2766" y="2080"/>
                        </a:lnTo>
                        <a:lnTo>
                          <a:pt x="2688" y="2100"/>
                        </a:lnTo>
                        <a:lnTo>
                          <a:pt x="2604" y="2119"/>
                        </a:lnTo>
                        <a:lnTo>
                          <a:pt x="2515" y="2138"/>
                        </a:lnTo>
                        <a:lnTo>
                          <a:pt x="2420" y="2154"/>
                        </a:lnTo>
                        <a:lnTo>
                          <a:pt x="2316" y="2168"/>
                        </a:lnTo>
                        <a:lnTo>
                          <a:pt x="2208" y="2180"/>
                        </a:lnTo>
                        <a:lnTo>
                          <a:pt x="2092" y="2189"/>
                        </a:lnTo>
                        <a:lnTo>
                          <a:pt x="1970" y="2198"/>
                        </a:lnTo>
                        <a:lnTo>
                          <a:pt x="1841" y="2202"/>
                        </a:lnTo>
                        <a:lnTo>
                          <a:pt x="1703" y="2203"/>
                        </a:lnTo>
                        <a:lnTo>
                          <a:pt x="1567" y="2202"/>
                        </a:lnTo>
                        <a:lnTo>
                          <a:pt x="1438" y="2198"/>
                        </a:lnTo>
                        <a:lnTo>
                          <a:pt x="1314" y="2189"/>
                        </a:lnTo>
                        <a:lnTo>
                          <a:pt x="1199" y="2180"/>
                        </a:lnTo>
                        <a:lnTo>
                          <a:pt x="1090" y="2168"/>
                        </a:lnTo>
                        <a:lnTo>
                          <a:pt x="988" y="2154"/>
                        </a:lnTo>
                        <a:lnTo>
                          <a:pt x="892" y="2138"/>
                        </a:lnTo>
                        <a:lnTo>
                          <a:pt x="802" y="2119"/>
                        </a:lnTo>
                        <a:lnTo>
                          <a:pt x="720" y="2100"/>
                        </a:lnTo>
                        <a:lnTo>
                          <a:pt x="641" y="2080"/>
                        </a:lnTo>
                        <a:lnTo>
                          <a:pt x="569" y="2058"/>
                        </a:lnTo>
                        <a:lnTo>
                          <a:pt x="502" y="2035"/>
                        </a:lnTo>
                        <a:lnTo>
                          <a:pt x="440" y="2010"/>
                        </a:lnTo>
                        <a:lnTo>
                          <a:pt x="383" y="1987"/>
                        </a:lnTo>
                        <a:lnTo>
                          <a:pt x="331" y="1963"/>
                        </a:lnTo>
                        <a:lnTo>
                          <a:pt x="284" y="1939"/>
                        </a:lnTo>
                        <a:lnTo>
                          <a:pt x="242" y="1914"/>
                        </a:lnTo>
                        <a:lnTo>
                          <a:pt x="202" y="1890"/>
                        </a:lnTo>
                        <a:lnTo>
                          <a:pt x="168" y="1867"/>
                        </a:lnTo>
                        <a:lnTo>
                          <a:pt x="137" y="1844"/>
                        </a:lnTo>
                        <a:lnTo>
                          <a:pt x="110" y="1822"/>
                        </a:lnTo>
                        <a:lnTo>
                          <a:pt x="87" y="1802"/>
                        </a:lnTo>
                        <a:lnTo>
                          <a:pt x="67" y="1781"/>
                        </a:lnTo>
                        <a:lnTo>
                          <a:pt x="49" y="1764"/>
                        </a:lnTo>
                        <a:lnTo>
                          <a:pt x="35" y="1747"/>
                        </a:lnTo>
                        <a:lnTo>
                          <a:pt x="23" y="1734"/>
                        </a:lnTo>
                        <a:lnTo>
                          <a:pt x="15" y="1721"/>
                        </a:lnTo>
                        <a:lnTo>
                          <a:pt x="8" y="1711"/>
                        </a:lnTo>
                        <a:lnTo>
                          <a:pt x="4" y="1704"/>
                        </a:lnTo>
                        <a:lnTo>
                          <a:pt x="1" y="1700"/>
                        </a:lnTo>
                        <a:lnTo>
                          <a:pt x="0" y="1698"/>
                        </a:lnTo>
                        <a:lnTo>
                          <a:pt x="0" y="1658"/>
                        </a:lnTo>
                        <a:lnTo>
                          <a:pt x="0" y="1628"/>
                        </a:lnTo>
                        <a:lnTo>
                          <a:pt x="0" y="1603"/>
                        </a:lnTo>
                        <a:lnTo>
                          <a:pt x="0" y="1587"/>
                        </a:lnTo>
                        <a:lnTo>
                          <a:pt x="0" y="1590"/>
                        </a:lnTo>
                        <a:lnTo>
                          <a:pt x="0" y="1591"/>
                        </a:lnTo>
                        <a:lnTo>
                          <a:pt x="0" y="1587"/>
                        </a:lnTo>
                        <a:lnTo>
                          <a:pt x="1" y="1578"/>
                        </a:lnTo>
                        <a:lnTo>
                          <a:pt x="1" y="1563"/>
                        </a:lnTo>
                        <a:lnTo>
                          <a:pt x="1" y="1540"/>
                        </a:lnTo>
                        <a:lnTo>
                          <a:pt x="3" y="1509"/>
                        </a:lnTo>
                        <a:lnTo>
                          <a:pt x="5" y="1385"/>
                        </a:lnTo>
                        <a:lnTo>
                          <a:pt x="11" y="1267"/>
                        </a:lnTo>
                        <a:lnTo>
                          <a:pt x="18" y="1157"/>
                        </a:lnTo>
                        <a:lnTo>
                          <a:pt x="26" y="1054"/>
                        </a:lnTo>
                        <a:lnTo>
                          <a:pt x="38" y="958"/>
                        </a:lnTo>
                        <a:lnTo>
                          <a:pt x="53" y="867"/>
                        </a:lnTo>
                        <a:lnTo>
                          <a:pt x="71" y="783"/>
                        </a:lnTo>
                        <a:lnTo>
                          <a:pt x="92" y="704"/>
                        </a:lnTo>
                        <a:lnTo>
                          <a:pt x="118" y="631"/>
                        </a:lnTo>
                        <a:lnTo>
                          <a:pt x="148" y="562"/>
                        </a:lnTo>
                        <a:lnTo>
                          <a:pt x="183" y="499"/>
                        </a:lnTo>
                        <a:lnTo>
                          <a:pt x="223" y="441"/>
                        </a:lnTo>
                        <a:lnTo>
                          <a:pt x="267" y="387"/>
                        </a:lnTo>
                        <a:lnTo>
                          <a:pt x="318" y="337"/>
                        </a:lnTo>
                        <a:lnTo>
                          <a:pt x="375" y="289"/>
                        </a:lnTo>
                        <a:lnTo>
                          <a:pt x="439" y="247"/>
                        </a:lnTo>
                        <a:lnTo>
                          <a:pt x="508" y="208"/>
                        </a:lnTo>
                        <a:lnTo>
                          <a:pt x="584" y="171"/>
                        </a:lnTo>
                        <a:lnTo>
                          <a:pt x="668" y="137"/>
                        </a:lnTo>
                        <a:lnTo>
                          <a:pt x="760" y="106"/>
                        </a:lnTo>
                        <a:lnTo>
                          <a:pt x="859" y="76"/>
                        </a:lnTo>
                        <a:lnTo>
                          <a:pt x="968" y="49"/>
                        </a:lnTo>
                        <a:lnTo>
                          <a:pt x="1083" y="25"/>
                        </a:lnTo>
                        <a:lnTo>
                          <a:pt x="121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CD2E117-F611-45C1-B9A3-52601C3394D1}"/>
                </a:ext>
              </a:extLst>
            </p:cNvPr>
            <p:cNvGrpSpPr/>
            <p:nvPr/>
          </p:nvGrpSpPr>
          <p:grpSpPr>
            <a:xfrm>
              <a:off x="145406" y="1448408"/>
              <a:ext cx="214773" cy="174017"/>
              <a:chOff x="5967413" y="1895475"/>
              <a:chExt cx="2016125" cy="1633538"/>
            </a:xfrm>
            <a:solidFill>
              <a:schemeClr val="bg1">
                <a:lumMod val="95000"/>
              </a:schemeClr>
            </a:solidFill>
          </p:grpSpPr>
          <p:sp>
            <p:nvSpPr>
              <p:cNvPr id="63" name="Freeform 25">
                <a:extLst>
                  <a:ext uri="{FF2B5EF4-FFF2-40B4-BE49-F238E27FC236}">
                    <a16:creationId xmlns:a16="http://schemas.microsoft.com/office/drawing/2014/main" id="{7E960465-F876-4226-B1A2-4A3D0669B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1895475"/>
                <a:ext cx="2016125" cy="327025"/>
              </a:xfrm>
              <a:custGeom>
                <a:avLst/>
                <a:gdLst>
                  <a:gd name="T0" fmla="*/ 159 w 3810"/>
                  <a:gd name="T1" fmla="*/ 0 h 617"/>
                  <a:gd name="T2" fmla="*/ 3651 w 3810"/>
                  <a:gd name="T3" fmla="*/ 0 h 617"/>
                  <a:gd name="T4" fmla="*/ 3685 w 3810"/>
                  <a:gd name="T5" fmla="*/ 2 h 617"/>
                  <a:gd name="T6" fmla="*/ 3716 w 3810"/>
                  <a:gd name="T7" fmla="*/ 11 h 617"/>
                  <a:gd name="T8" fmla="*/ 3743 w 3810"/>
                  <a:gd name="T9" fmla="*/ 25 h 617"/>
                  <a:gd name="T10" fmla="*/ 3767 w 3810"/>
                  <a:gd name="T11" fmla="*/ 42 h 617"/>
                  <a:gd name="T12" fmla="*/ 3785 w 3810"/>
                  <a:gd name="T13" fmla="*/ 64 h 617"/>
                  <a:gd name="T14" fmla="*/ 3798 w 3810"/>
                  <a:gd name="T15" fmla="*/ 91 h 617"/>
                  <a:gd name="T16" fmla="*/ 3807 w 3810"/>
                  <a:gd name="T17" fmla="*/ 122 h 617"/>
                  <a:gd name="T18" fmla="*/ 3810 w 3810"/>
                  <a:gd name="T19" fmla="*/ 154 h 617"/>
                  <a:gd name="T20" fmla="*/ 3810 w 3810"/>
                  <a:gd name="T21" fmla="*/ 463 h 617"/>
                  <a:gd name="T22" fmla="*/ 3807 w 3810"/>
                  <a:gd name="T23" fmla="*/ 496 h 617"/>
                  <a:gd name="T24" fmla="*/ 3798 w 3810"/>
                  <a:gd name="T25" fmla="*/ 526 h 617"/>
                  <a:gd name="T26" fmla="*/ 3785 w 3810"/>
                  <a:gd name="T27" fmla="*/ 552 h 617"/>
                  <a:gd name="T28" fmla="*/ 3767 w 3810"/>
                  <a:gd name="T29" fmla="*/ 575 h 617"/>
                  <a:gd name="T30" fmla="*/ 3743 w 3810"/>
                  <a:gd name="T31" fmla="*/ 593 h 617"/>
                  <a:gd name="T32" fmla="*/ 3716 w 3810"/>
                  <a:gd name="T33" fmla="*/ 606 h 617"/>
                  <a:gd name="T34" fmla="*/ 3685 w 3810"/>
                  <a:gd name="T35" fmla="*/ 614 h 617"/>
                  <a:gd name="T36" fmla="*/ 3651 w 3810"/>
                  <a:gd name="T37" fmla="*/ 617 h 617"/>
                  <a:gd name="T38" fmla="*/ 159 w 3810"/>
                  <a:gd name="T39" fmla="*/ 617 h 617"/>
                  <a:gd name="T40" fmla="*/ 125 w 3810"/>
                  <a:gd name="T41" fmla="*/ 614 h 617"/>
                  <a:gd name="T42" fmla="*/ 94 w 3810"/>
                  <a:gd name="T43" fmla="*/ 606 h 617"/>
                  <a:gd name="T44" fmla="*/ 66 w 3810"/>
                  <a:gd name="T45" fmla="*/ 593 h 617"/>
                  <a:gd name="T46" fmla="*/ 43 w 3810"/>
                  <a:gd name="T47" fmla="*/ 575 h 617"/>
                  <a:gd name="T48" fmla="*/ 25 w 3810"/>
                  <a:gd name="T49" fmla="*/ 552 h 617"/>
                  <a:gd name="T50" fmla="*/ 11 w 3810"/>
                  <a:gd name="T51" fmla="*/ 526 h 617"/>
                  <a:gd name="T52" fmla="*/ 2 w 3810"/>
                  <a:gd name="T53" fmla="*/ 496 h 617"/>
                  <a:gd name="T54" fmla="*/ 0 w 3810"/>
                  <a:gd name="T55" fmla="*/ 463 h 617"/>
                  <a:gd name="T56" fmla="*/ 0 w 3810"/>
                  <a:gd name="T57" fmla="*/ 154 h 617"/>
                  <a:gd name="T58" fmla="*/ 2 w 3810"/>
                  <a:gd name="T59" fmla="*/ 122 h 617"/>
                  <a:gd name="T60" fmla="*/ 11 w 3810"/>
                  <a:gd name="T61" fmla="*/ 91 h 617"/>
                  <a:gd name="T62" fmla="*/ 25 w 3810"/>
                  <a:gd name="T63" fmla="*/ 64 h 617"/>
                  <a:gd name="T64" fmla="*/ 43 w 3810"/>
                  <a:gd name="T65" fmla="*/ 42 h 617"/>
                  <a:gd name="T66" fmla="*/ 66 w 3810"/>
                  <a:gd name="T67" fmla="*/ 25 h 617"/>
                  <a:gd name="T68" fmla="*/ 94 w 3810"/>
                  <a:gd name="T69" fmla="*/ 11 h 617"/>
                  <a:gd name="T70" fmla="*/ 125 w 3810"/>
                  <a:gd name="T71" fmla="*/ 2 h 617"/>
                  <a:gd name="T72" fmla="*/ 159 w 3810"/>
                  <a:gd name="T7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0" h="617">
                    <a:moveTo>
                      <a:pt x="159" y="0"/>
                    </a:moveTo>
                    <a:lnTo>
                      <a:pt x="3651" y="0"/>
                    </a:lnTo>
                    <a:lnTo>
                      <a:pt x="3685" y="2"/>
                    </a:lnTo>
                    <a:lnTo>
                      <a:pt x="3716" y="11"/>
                    </a:lnTo>
                    <a:lnTo>
                      <a:pt x="3743" y="25"/>
                    </a:lnTo>
                    <a:lnTo>
                      <a:pt x="3767" y="42"/>
                    </a:lnTo>
                    <a:lnTo>
                      <a:pt x="3785" y="64"/>
                    </a:lnTo>
                    <a:lnTo>
                      <a:pt x="3798" y="91"/>
                    </a:lnTo>
                    <a:lnTo>
                      <a:pt x="3807" y="122"/>
                    </a:lnTo>
                    <a:lnTo>
                      <a:pt x="3810" y="154"/>
                    </a:lnTo>
                    <a:lnTo>
                      <a:pt x="3810" y="463"/>
                    </a:lnTo>
                    <a:lnTo>
                      <a:pt x="3807" y="496"/>
                    </a:lnTo>
                    <a:lnTo>
                      <a:pt x="3798" y="526"/>
                    </a:lnTo>
                    <a:lnTo>
                      <a:pt x="3785" y="552"/>
                    </a:lnTo>
                    <a:lnTo>
                      <a:pt x="3767" y="575"/>
                    </a:lnTo>
                    <a:lnTo>
                      <a:pt x="3743" y="593"/>
                    </a:lnTo>
                    <a:lnTo>
                      <a:pt x="3716" y="606"/>
                    </a:lnTo>
                    <a:lnTo>
                      <a:pt x="3685" y="614"/>
                    </a:lnTo>
                    <a:lnTo>
                      <a:pt x="3651" y="617"/>
                    </a:lnTo>
                    <a:lnTo>
                      <a:pt x="159" y="617"/>
                    </a:lnTo>
                    <a:lnTo>
                      <a:pt x="125" y="614"/>
                    </a:lnTo>
                    <a:lnTo>
                      <a:pt x="94" y="606"/>
                    </a:lnTo>
                    <a:lnTo>
                      <a:pt x="66" y="593"/>
                    </a:lnTo>
                    <a:lnTo>
                      <a:pt x="43" y="575"/>
                    </a:lnTo>
                    <a:lnTo>
                      <a:pt x="25" y="552"/>
                    </a:lnTo>
                    <a:lnTo>
                      <a:pt x="11" y="526"/>
                    </a:lnTo>
                    <a:lnTo>
                      <a:pt x="2" y="496"/>
                    </a:lnTo>
                    <a:lnTo>
                      <a:pt x="0" y="463"/>
                    </a:lnTo>
                    <a:lnTo>
                      <a:pt x="0" y="154"/>
                    </a:lnTo>
                    <a:lnTo>
                      <a:pt x="2" y="122"/>
                    </a:lnTo>
                    <a:lnTo>
                      <a:pt x="11" y="91"/>
                    </a:lnTo>
                    <a:lnTo>
                      <a:pt x="25" y="64"/>
                    </a:lnTo>
                    <a:lnTo>
                      <a:pt x="43" y="42"/>
                    </a:lnTo>
                    <a:lnTo>
                      <a:pt x="66" y="25"/>
                    </a:lnTo>
                    <a:lnTo>
                      <a:pt x="94" y="11"/>
                    </a:lnTo>
                    <a:lnTo>
                      <a:pt x="125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6">
                <a:extLst>
                  <a:ext uri="{FF2B5EF4-FFF2-40B4-BE49-F238E27FC236}">
                    <a16:creationId xmlns:a16="http://schemas.microsoft.com/office/drawing/2014/main" id="{0E6AF7D2-63A0-4223-9FAB-8E07ACEB4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2549525"/>
                <a:ext cx="2016125" cy="325438"/>
              </a:xfrm>
              <a:custGeom>
                <a:avLst/>
                <a:gdLst>
                  <a:gd name="T0" fmla="*/ 159 w 3810"/>
                  <a:gd name="T1" fmla="*/ 0 h 617"/>
                  <a:gd name="T2" fmla="*/ 3651 w 3810"/>
                  <a:gd name="T3" fmla="*/ 0 h 617"/>
                  <a:gd name="T4" fmla="*/ 3685 w 3810"/>
                  <a:gd name="T5" fmla="*/ 2 h 617"/>
                  <a:gd name="T6" fmla="*/ 3716 w 3810"/>
                  <a:gd name="T7" fmla="*/ 10 h 617"/>
                  <a:gd name="T8" fmla="*/ 3743 w 3810"/>
                  <a:gd name="T9" fmla="*/ 24 h 617"/>
                  <a:gd name="T10" fmla="*/ 3767 w 3810"/>
                  <a:gd name="T11" fmla="*/ 42 h 617"/>
                  <a:gd name="T12" fmla="*/ 3785 w 3810"/>
                  <a:gd name="T13" fmla="*/ 64 h 617"/>
                  <a:gd name="T14" fmla="*/ 3798 w 3810"/>
                  <a:gd name="T15" fmla="*/ 91 h 617"/>
                  <a:gd name="T16" fmla="*/ 3807 w 3810"/>
                  <a:gd name="T17" fmla="*/ 120 h 617"/>
                  <a:gd name="T18" fmla="*/ 3810 w 3810"/>
                  <a:gd name="T19" fmla="*/ 154 h 617"/>
                  <a:gd name="T20" fmla="*/ 3810 w 3810"/>
                  <a:gd name="T21" fmla="*/ 463 h 617"/>
                  <a:gd name="T22" fmla="*/ 3807 w 3810"/>
                  <a:gd name="T23" fmla="*/ 497 h 617"/>
                  <a:gd name="T24" fmla="*/ 3798 w 3810"/>
                  <a:gd name="T25" fmla="*/ 526 h 617"/>
                  <a:gd name="T26" fmla="*/ 3785 w 3810"/>
                  <a:gd name="T27" fmla="*/ 553 h 617"/>
                  <a:gd name="T28" fmla="*/ 3767 w 3810"/>
                  <a:gd name="T29" fmla="*/ 575 h 617"/>
                  <a:gd name="T30" fmla="*/ 3743 w 3810"/>
                  <a:gd name="T31" fmla="*/ 593 h 617"/>
                  <a:gd name="T32" fmla="*/ 3716 w 3810"/>
                  <a:gd name="T33" fmla="*/ 607 h 617"/>
                  <a:gd name="T34" fmla="*/ 3685 w 3810"/>
                  <a:gd name="T35" fmla="*/ 615 h 617"/>
                  <a:gd name="T36" fmla="*/ 3651 w 3810"/>
                  <a:gd name="T37" fmla="*/ 617 h 617"/>
                  <a:gd name="T38" fmla="*/ 159 w 3810"/>
                  <a:gd name="T39" fmla="*/ 617 h 617"/>
                  <a:gd name="T40" fmla="*/ 125 w 3810"/>
                  <a:gd name="T41" fmla="*/ 615 h 617"/>
                  <a:gd name="T42" fmla="*/ 94 w 3810"/>
                  <a:gd name="T43" fmla="*/ 607 h 617"/>
                  <a:gd name="T44" fmla="*/ 66 w 3810"/>
                  <a:gd name="T45" fmla="*/ 593 h 617"/>
                  <a:gd name="T46" fmla="*/ 43 w 3810"/>
                  <a:gd name="T47" fmla="*/ 575 h 617"/>
                  <a:gd name="T48" fmla="*/ 25 w 3810"/>
                  <a:gd name="T49" fmla="*/ 553 h 617"/>
                  <a:gd name="T50" fmla="*/ 11 w 3810"/>
                  <a:gd name="T51" fmla="*/ 526 h 617"/>
                  <a:gd name="T52" fmla="*/ 2 w 3810"/>
                  <a:gd name="T53" fmla="*/ 497 h 617"/>
                  <a:gd name="T54" fmla="*/ 0 w 3810"/>
                  <a:gd name="T55" fmla="*/ 463 h 617"/>
                  <a:gd name="T56" fmla="*/ 0 w 3810"/>
                  <a:gd name="T57" fmla="*/ 154 h 617"/>
                  <a:gd name="T58" fmla="*/ 2 w 3810"/>
                  <a:gd name="T59" fmla="*/ 120 h 617"/>
                  <a:gd name="T60" fmla="*/ 11 w 3810"/>
                  <a:gd name="T61" fmla="*/ 91 h 617"/>
                  <a:gd name="T62" fmla="*/ 25 w 3810"/>
                  <a:gd name="T63" fmla="*/ 64 h 617"/>
                  <a:gd name="T64" fmla="*/ 43 w 3810"/>
                  <a:gd name="T65" fmla="*/ 42 h 617"/>
                  <a:gd name="T66" fmla="*/ 66 w 3810"/>
                  <a:gd name="T67" fmla="*/ 24 h 617"/>
                  <a:gd name="T68" fmla="*/ 94 w 3810"/>
                  <a:gd name="T69" fmla="*/ 10 h 617"/>
                  <a:gd name="T70" fmla="*/ 125 w 3810"/>
                  <a:gd name="T71" fmla="*/ 2 h 617"/>
                  <a:gd name="T72" fmla="*/ 159 w 3810"/>
                  <a:gd name="T7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0" h="617">
                    <a:moveTo>
                      <a:pt x="159" y="0"/>
                    </a:moveTo>
                    <a:lnTo>
                      <a:pt x="3651" y="0"/>
                    </a:lnTo>
                    <a:lnTo>
                      <a:pt x="3685" y="2"/>
                    </a:lnTo>
                    <a:lnTo>
                      <a:pt x="3716" y="10"/>
                    </a:lnTo>
                    <a:lnTo>
                      <a:pt x="3743" y="24"/>
                    </a:lnTo>
                    <a:lnTo>
                      <a:pt x="3767" y="42"/>
                    </a:lnTo>
                    <a:lnTo>
                      <a:pt x="3785" y="64"/>
                    </a:lnTo>
                    <a:lnTo>
                      <a:pt x="3798" y="91"/>
                    </a:lnTo>
                    <a:lnTo>
                      <a:pt x="3807" y="120"/>
                    </a:lnTo>
                    <a:lnTo>
                      <a:pt x="3810" y="154"/>
                    </a:lnTo>
                    <a:lnTo>
                      <a:pt x="3810" y="463"/>
                    </a:lnTo>
                    <a:lnTo>
                      <a:pt x="3807" y="497"/>
                    </a:lnTo>
                    <a:lnTo>
                      <a:pt x="3798" y="526"/>
                    </a:lnTo>
                    <a:lnTo>
                      <a:pt x="3785" y="553"/>
                    </a:lnTo>
                    <a:lnTo>
                      <a:pt x="3767" y="575"/>
                    </a:lnTo>
                    <a:lnTo>
                      <a:pt x="3743" y="593"/>
                    </a:lnTo>
                    <a:lnTo>
                      <a:pt x="3716" y="607"/>
                    </a:lnTo>
                    <a:lnTo>
                      <a:pt x="3685" y="615"/>
                    </a:lnTo>
                    <a:lnTo>
                      <a:pt x="3651" y="617"/>
                    </a:lnTo>
                    <a:lnTo>
                      <a:pt x="159" y="617"/>
                    </a:lnTo>
                    <a:lnTo>
                      <a:pt x="125" y="615"/>
                    </a:lnTo>
                    <a:lnTo>
                      <a:pt x="94" y="607"/>
                    </a:lnTo>
                    <a:lnTo>
                      <a:pt x="66" y="593"/>
                    </a:lnTo>
                    <a:lnTo>
                      <a:pt x="43" y="575"/>
                    </a:lnTo>
                    <a:lnTo>
                      <a:pt x="25" y="553"/>
                    </a:lnTo>
                    <a:lnTo>
                      <a:pt x="11" y="526"/>
                    </a:lnTo>
                    <a:lnTo>
                      <a:pt x="2" y="497"/>
                    </a:lnTo>
                    <a:lnTo>
                      <a:pt x="0" y="463"/>
                    </a:lnTo>
                    <a:lnTo>
                      <a:pt x="0" y="154"/>
                    </a:lnTo>
                    <a:lnTo>
                      <a:pt x="2" y="120"/>
                    </a:lnTo>
                    <a:lnTo>
                      <a:pt x="11" y="91"/>
                    </a:lnTo>
                    <a:lnTo>
                      <a:pt x="25" y="64"/>
                    </a:lnTo>
                    <a:lnTo>
                      <a:pt x="43" y="42"/>
                    </a:lnTo>
                    <a:lnTo>
                      <a:pt x="66" y="24"/>
                    </a:lnTo>
                    <a:lnTo>
                      <a:pt x="94" y="10"/>
                    </a:lnTo>
                    <a:lnTo>
                      <a:pt x="125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7">
                <a:extLst>
                  <a:ext uri="{FF2B5EF4-FFF2-40B4-BE49-F238E27FC236}">
                    <a16:creationId xmlns:a16="http://schemas.microsoft.com/office/drawing/2014/main" id="{C5BEAE23-D5BF-43CE-8079-DD14D3738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3201988"/>
                <a:ext cx="2016125" cy="327025"/>
              </a:xfrm>
              <a:custGeom>
                <a:avLst/>
                <a:gdLst>
                  <a:gd name="T0" fmla="*/ 159 w 3810"/>
                  <a:gd name="T1" fmla="*/ 0 h 617"/>
                  <a:gd name="T2" fmla="*/ 3651 w 3810"/>
                  <a:gd name="T3" fmla="*/ 0 h 617"/>
                  <a:gd name="T4" fmla="*/ 3685 w 3810"/>
                  <a:gd name="T5" fmla="*/ 3 h 617"/>
                  <a:gd name="T6" fmla="*/ 3716 w 3810"/>
                  <a:gd name="T7" fmla="*/ 11 h 617"/>
                  <a:gd name="T8" fmla="*/ 3743 w 3810"/>
                  <a:gd name="T9" fmla="*/ 24 h 617"/>
                  <a:gd name="T10" fmla="*/ 3767 w 3810"/>
                  <a:gd name="T11" fmla="*/ 42 h 617"/>
                  <a:gd name="T12" fmla="*/ 3785 w 3810"/>
                  <a:gd name="T13" fmla="*/ 65 h 617"/>
                  <a:gd name="T14" fmla="*/ 3798 w 3810"/>
                  <a:gd name="T15" fmla="*/ 91 h 617"/>
                  <a:gd name="T16" fmla="*/ 3807 w 3810"/>
                  <a:gd name="T17" fmla="*/ 121 h 617"/>
                  <a:gd name="T18" fmla="*/ 3810 w 3810"/>
                  <a:gd name="T19" fmla="*/ 154 h 617"/>
                  <a:gd name="T20" fmla="*/ 3810 w 3810"/>
                  <a:gd name="T21" fmla="*/ 463 h 617"/>
                  <a:gd name="T22" fmla="*/ 3807 w 3810"/>
                  <a:gd name="T23" fmla="*/ 495 h 617"/>
                  <a:gd name="T24" fmla="*/ 3798 w 3810"/>
                  <a:gd name="T25" fmla="*/ 526 h 617"/>
                  <a:gd name="T26" fmla="*/ 3785 w 3810"/>
                  <a:gd name="T27" fmla="*/ 553 h 617"/>
                  <a:gd name="T28" fmla="*/ 3767 w 3810"/>
                  <a:gd name="T29" fmla="*/ 575 h 617"/>
                  <a:gd name="T30" fmla="*/ 3743 w 3810"/>
                  <a:gd name="T31" fmla="*/ 592 h 617"/>
                  <a:gd name="T32" fmla="*/ 3716 w 3810"/>
                  <a:gd name="T33" fmla="*/ 606 h 617"/>
                  <a:gd name="T34" fmla="*/ 3685 w 3810"/>
                  <a:gd name="T35" fmla="*/ 615 h 617"/>
                  <a:gd name="T36" fmla="*/ 3651 w 3810"/>
                  <a:gd name="T37" fmla="*/ 617 h 617"/>
                  <a:gd name="T38" fmla="*/ 159 w 3810"/>
                  <a:gd name="T39" fmla="*/ 617 h 617"/>
                  <a:gd name="T40" fmla="*/ 125 w 3810"/>
                  <a:gd name="T41" fmla="*/ 615 h 617"/>
                  <a:gd name="T42" fmla="*/ 94 w 3810"/>
                  <a:gd name="T43" fmla="*/ 606 h 617"/>
                  <a:gd name="T44" fmla="*/ 66 w 3810"/>
                  <a:gd name="T45" fmla="*/ 592 h 617"/>
                  <a:gd name="T46" fmla="*/ 43 w 3810"/>
                  <a:gd name="T47" fmla="*/ 575 h 617"/>
                  <a:gd name="T48" fmla="*/ 25 w 3810"/>
                  <a:gd name="T49" fmla="*/ 553 h 617"/>
                  <a:gd name="T50" fmla="*/ 11 w 3810"/>
                  <a:gd name="T51" fmla="*/ 526 h 617"/>
                  <a:gd name="T52" fmla="*/ 2 w 3810"/>
                  <a:gd name="T53" fmla="*/ 495 h 617"/>
                  <a:gd name="T54" fmla="*/ 0 w 3810"/>
                  <a:gd name="T55" fmla="*/ 463 h 617"/>
                  <a:gd name="T56" fmla="*/ 0 w 3810"/>
                  <a:gd name="T57" fmla="*/ 154 h 617"/>
                  <a:gd name="T58" fmla="*/ 2 w 3810"/>
                  <a:gd name="T59" fmla="*/ 121 h 617"/>
                  <a:gd name="T60" fmla="*/ 11 w 3810"/>
                  <a:gd name="T61" fmla="*/ 91 h 617"/>
                  <a:gd name="T62" fmla="*/ 25 w 3810"/>
                  <a:gd name="T63" fmla="*/ 65 h 617"/>
                  <a:gd name="T64" fmla="*/ 43 w 3810"/>
                  <a:gd name="T65" fmla="*/ 42 h 617"/>
                  <a:gd name="T66" fmla="*/ 66 w 3810"/>
                  <a:gd name="T67" fmla="*/ 24 h 617"/>
                  <a:gd name="T68" fmla="*/ 94 w 3810"/>
                  <a:gd name="T69" fmla="*/ 11 h 617"/>
                  <a:gd name="T70" fmla="*/ 125 w 3810"/>
                  <a:gd name="T71" fmla="*/ 3 h 617"/>
                  <a:gd name="T72" fmla="*/ 159 w 3810"/>
                  <a:gd name="T7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0" h="617">
                    <a:moveTo>
                      <a:pt x="159" y="0"/>
                    </a:moveTo>
                    <a:lnTo>
                      <a:pt x="3651" y="0"/>
                    </a:lnTo>
                    <a:lnTo>
                      <a:pt x="3685" y="3"/>
                    </a:lnTo>
                    <a:lnTo>
                      <a:pt x="3716" y="11"/>
                    </a:lnTo>
                    <a:lnTo>
                      <a:pt x="3743" y="24"/>
                    </a:lnTo>
                    <a:lnTo>
                      <a:pt x="3767" y="42"/>
                    </a:lnTo>
                    <a:lnTo>
                      <a:pt x="3785" y="65"/>
                    </a:lnTo>
                    <a:lnTo>
                      <a:pt x="3798" y="91"/>
                    </a:lnTo>
                    <a:lnTo>
                      <a:pt x="3807" y="121"/>
                    </a:lnTo>
                    <a:lnTo>
                      <a:pt x="3810" y="154"/>
                    </a:lnTo>
                    <a:lnTo>
                      <a:pt x="3810" y="463"/>
                    </a:lnTo>
                    <a:lnTo>
                      <a:pt x="3807" y="495"/>
                    </a:lnTo>
                    <a:lnTo>
                      <a:pt x="3798" y="526"/>
                    </a:lnTo>
                    <a:lnTo>
                      <a:pt x="3785" y="553"/>
                    </a:lnTo>
                    <a:lnTo>
                      <a:pt x="3767" y="575"/>
                    </a:lnTo>
                    <a:lnTo>
                      <a:pt x="3743" y="592"/>
                    </a:lnTo>
                    <a:lnTo>
                      <a:pt x="3716" y="606"/>
                    </a:lnTo>
                    <a:lnTo>
                      <a:pt x="3685" y="615"/>
                    </a:lnTo>
                    <a:lnTo>
                      <a:pt x="3651" y="617"/>
                    </a:lnTo>
                    <a:lnTo>
                      <a:pt x="159" y="617"/>
                    </a:lnTo>
                    <a:lnTo>
                      <a:pt x="125" y="615"/>
                    </a:lnTo>
                    <a:lnTo>
                      <a:pt x="94" y="606"/>
                    </a:lnTo>
                    <a:lnTo>
                      <a:pt x="66" y="592"/>
                    </a:lnTo>
                    <a:lnTo>
                      <a:pt x="43" y="575"/>
                    </a:lnTo>
                    <a:lnTo>
                      <a:pt x="25" y="553"/>
                    </a:lnTo>
                    <a:lnTo>
                      <a:pt x="11" y="526"/>
                    </a:lnTo>
                    <a:lnTo>
                      <a:pt x="2" y="495"/>
                    </a:lnTo>
                    <a:lnTo>
                      <a:pt x="0" y="463"/>
                    </a:lnTo>
                    <a:lnTo>
                      <a:pt x="0" y="154"/>
                    </a:lnTo>
                    <a:lnTo>
                      <a:pt x="2" y="121"/>
                    </a:lnTo>
                    <a:lnTo>
                      <a:pt x="11" y="91"/>
                    </a:lnTo>
                    <a:lnTo>
                      <a:pt x="25" y="65"/>
                    </a:lnTo>
                    <a:lnTo>
                      <a:pt x="43" y="42"/>
                    </a:lnTo>
                    <a:lnTo>
                      <a:pt x="66" y="24"/>
                    </a:lnTo>
                    <a:lnTo>
                      <a:pt x="94" y="11"/>
                    </a:lnTo>
                    <a:lnTo>
                      <a:pt x="125" y="3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5936F4E-C4DE-4D0C-9009-0DDC1E18EFDF}"/>
                </a:ext>
              </a:extLst>
            </p:cNvPr>
            <p:cNvGrpSpPr/>
            <p:nvPr/>
          </p:nvGrpSpPr>
          <p:grpSpPr>
            <a:xfrm>
              <a:off x="2412294" y="1358876"/>
              <a:ext cx="5167066" cy="4796955"/>
              <a:chOff x="2412294" y="1365653"/>
              <a:chExt cx="5167066" cy="479695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F0DA990-723E-47C3-86F7-D2CE81C35031}"/>
                  </a:ext>
                </a:extLst>
              </p:cNvPr>
              <p:cNvGrpSpPr/>
              <p:nvPr/>
            </p:nvGrpSpPr>
            <p:grpSpPr>
              <a:xfrm>
                <a:off x="2412294" y="1365653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0425556-3C41-401C-BA77-E231E777241A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528AC90-6A3E-409B-B091-09C97A43CC30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Part 1.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B57D9BB-3047-4473-A83A-A130CE30B264}"/>
                    </a:ext>
                  </a:extLst>
                </p:cNvPr>
                <p:cNvSpPr txBox="1"/>
                <p:nvPr/>
              </p:nvSpPr>
              <p:spPr>
                <a:xfrm>
                  <a:off x="6049410" y="1886786"/>
                  <a:ext cx="1529586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Sub Title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AF678747-49D9-4D2E-ACDE-4BE81DFE2297}"/>
                  </a:ext>
                </a:extLst>
              </p:cNvPr>
              <p:cNvGrpSpPr/>
              <p:nvPr/>
            </p:nvGrpSpPr>
            <p:grpSpPr>
              <a:xfrm>
                <a:off x="2412294" y="2616520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7FEA81B-1F7F-4987-BEF2-7548D23A9969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795C60B-319D-46E2-9C75-660B285FC08E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Part 2.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79AB6DD-C554-4F7B-B501-46C7EE6926B7}"/>
                    </a:ext>
                  </a:extLst>
                </p:cNvPr>
                <p:cNvSpPr txBox="1"/>
                <p:nvPr/>
              </p:nvSpPr>
              <p:spPr>
                <a:xfrm>
                  <a:off x="6049410" y="1886786"/>
                  <a:ext cx="1529586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Sub Title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CBBF1D4-E7D7-4E54-AA13-C90307073F10}"/>
                  </a:ext>
                </a:extLst>
              </p:cNvPr>
              <p:cNvGrpSpPr/>
              <p:nvPr/>
            </p:nvGrpSpPr>
            <p:grpSpPr>
              <a:xfrm>
                <a:off x="2412294" y="3867387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2160B2BB-281C-4C4C-8E35-89E7EB517919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25EBEFB-8652-4D1F-B28F-9F88A21F6808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Part 3.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5BDD0B7-8254-4795-975E-3B472D382CFF}"/>
                    </a:ext>
                  </a:extLst>
                </p:cNvPr>
                <p:cNvSpPr txBox="1"/>
                <p:nvPr/>
              </p:nvSpPr>
              <p:spPr>
                <a:xfrm>
                  <a:off x="6049410" y="1886786"/>
                  <a:ext cx="1529586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Sub Title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E12CC10E-6277-4D37-89DC-433B2B271816}"/>
                  </a:ext>
                </a:extLst>
              </p:cNvPr>
              <p:cNvGrpSpPr/>
              <p:nvPr/>
            </p:nvGrpSpPr>
            <p:grpSpPr>
              <a:xfrm>
                <a:off x="2412294" y="5118255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DDBA53A6-DB1D-4040-BF63-251D4EE82EFE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C1E814E-C15C-4392-92CF-A02D480026C2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Part 4.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AE562FA-E455-4FFB-A7E8-435F9E81BB80}"/>
                    </a:ext>
                  </a:extLst>
                </p:cNvPr>
                <p:cNvSpPr txBox="1"/>
                <p:nvPr/>
              </p:nvSpPr>
              <p:spPr>
                <a:xfrm>
                  <a:off x="6049410" y="1886786"/>
                  <a:ext cx="1529586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2800" spc="-150">
                      <a:solidFill>
                        <a:schemeClr val="bg1">
                          <a:lumMod val="95000"/>
                        </a:schemeClr>
                      </a:solidFill>
                      <a:latin typeface="나눔스퀘어 ExtraBold" panose="020B0503020000020004" pitchFamily="50" charset="-127"/>
                      <a:ea typeface="나눔스퀘어 ExtraBold" panose="020B0503020000020004" pitchFamily="50" charset="-127"/>
                    </a:rPr>
                    <a:t>Sub Title</a:t>
                  </a:r>
                  <a:endPara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642388" y="6445724"/>
              <a:ext cx="1110689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Windows </a:t>
              </a:r>
              <a:r>
                <a:rPr lang="ko-KR" altLang="en-US" sz="140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28661" y="6368779"/>
              <a:ext cx="941284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오후 </a:t>
              </a:r>
              <a:r>
                <a:rPr lang="en-US" altLang="ko-KR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13 : 00</a:t>
              </a:r>
            </a:p>
            <a:p>
              <a:pPr algn="r"/>
              <a:r>
                <a:rPr lang="en-US" altLang="ko-KR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2018 – 03 - 19</a:t>
              </a:r>
              <a:endParaRPr lang="ko-KR" altLang="en-US" sz="1200" spc="-15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C10D07-CE81-EA04-7C1D-47BF6E4BA7E0}"/>
              </a:ext>
            </a:extLst>
          </p:cNvPr>
          <p:cNvSpPr/>
          <p:nvPr/>
        </p:nvSpPr>
        <p:spPr>
          <a:xfrm>
            <a:off x="11241248" y="0"/>
            <a:ext cx="950752" cy="75500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397C49-E96E-496D-909A-DE5F4E526BC4}"/>
              </a:ext>
            </a:extLst>
          </p:cNvPr>
          <p:cNvSpPr/>
          <p:nvPr/>
        </p:nvSpPr>
        <p:spPr>
          <a:xfrm>
            <a:off x="265152" y="1769087"/>
            <a:ext cx="2884409" cy="13654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B3D85E-6911-4070-B12B-E147F9D4A9D8}"/>
              </a:ext>
            </a:extLst>
          </p:cNvPr>
          <p:cNvSpPr/>
          <p:nvPr/>
        </p:nvSpPr>
        <p:spPr>
          <a:xfrm>
            <a:off x="3269210" y="3239004"/>
            <a:ext cx="2884409" cy="13654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901E98-0A0D-4C1B-B49B-9B8F997E2606}"/>
              </a:ext>
            </a:extLst>
          </p:cNvPr>
          <p:cNvSpPr/>
          <p:nvPr/>
        </p:nvSpPr>
        <p:spPr>
          <a:xfrm>
            <a:off x="6273268" y="299170"/>
            <a:ext cx="2884409" cy="136541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844EEC-9556-44F0-BFD9-A1936774258A}"/>
              </a:ext>
            </a:extLst>
          </p:cNvPr>
          <p:cNvSpPr/>
          <p:nvPr/>
        </p:nvSpPr>
        <p:spPr>
          <a:xfrm>
            <a:off x="6273268" y="3239004"/>
            <a:ext cx="1391695" cy="1365419"/>
          </a:xfrm>
          <a:prstGeom prst="rect">
            <a:avLst/>
          </a:prstGeom>
          <a:solidFill>
            <a:srgbClr val="2E8B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EF2232-C37D-4090-8D6A-BE850F7C9637}"/>
              </a:ext>
            </a:extLst>
          </p:cNvPr>
          <p:cNvSpPr/>
          <p:nvPr/>
        </p:nvSpPr>
        <p:spPr>
          <a:xfrm>
            <a:off x="7765982" y="3239003"/>
            <a:ext cx="1391695" cy="1365419"/>
          </a:xfrm>
          <a:prstGeom prst="rect">
            <a:avLst/>
          </a:prstGeom>
          <a:solidFill>
            <a:srgbClr val="9F00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839C73A-C40F-4D8D-9A4F-322EF809F442}"/>
              </a:ext>
            </a:extLst>
          </p:cNvPr>
          <p:cNvGrpSpPr/>
          <p:nvPr/>
        </p:nvGrpSpPr>
        <p:grpSpPr>
          <a:xfrm>
            <a:off x="251815" y="299170"/>
            <a:ext cx="2897746" cy="1384503"/>
            <a:chOff x="251815" y="299170"/>
            <a:chExt cx="2897746" cy="13845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F27F19-82A8-476B-898B-DF6A0A09B748}"/>
                </a:ext>
              </a:extLst>
            </p:cNvPr>
            <p:cNvSpPr/>
            <p:nvPr/>
          </p:nvSpPr>
          <p:spPr>
            <a:xfrm>
              <a:off x="265152" y="299170"/>
              <a:ext cx="2884409" cy="1365419"/>
            </a:xfrm>
            <a:prstGeom prst="rect">
              <a:avLst/>
            </a:prstGeom>
            <a:solidFill>
              <a:srgbClr val="0099A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60E675B-8B02-4FFC-A9B8-78F723CF3105}"/>
                </a:ext>
              </a:extLst>
            </p:cNvPr>
            <p:cNvGrpSpPr/>
            <p:nvPr/>
          </p:nvGrpSpPr>
          <p:grpSpPr>
            <a:xfrm>
              <a:off x="251815" y="318254"/>
              <a:ext cx="2884409" cy="1365419"/>
              <a:chOff x="265152" y="299170"/>
              <a:chExt cx="2884409" cy="136541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A6BCF1-6124-471F-BC96-4CF7C10FCD2A}"/>
                  </a:ext>
                </a:extLst>
              </p:cNvPr>
              <p:cNvSpPr txBox="1"/>
              <p:nvPr/>
            </p:nvSpPr>
            <p:spPr>
              <a:xfrm>
                <a:off x="265152" y="299170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1998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C69B05-185F-41E7-A667-C0C717AD11FF}"/>
                  </a:ext>
                </a:extLst>
              </p:cNvPr>
              <p:cNvSpPr txBox="1"/>
              <p:nvPr/>
            </p:nvSpPr>
            <p:spPr>
              <a:xfrm>
                <a:off x="1781878" y="1295257"/>
                <a:ext cx="1367683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정도도의 탄생</a:t>
                </a:r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D3F6281-C4C1-43A5-9E4B-4031D8ECA362}"/>
              </a:ext>
            </a:extLst>
          </p:cNvPr>
          <p:cNvGrpSpPr/>
          <p:nvPr/>
        </p:nvGrpSpPr>
        <p:grpSpPr>
          <a:xfrm>
            <a:off x="251815" y="3239004"/>
            <a:ext cx="2897746" cy="1370553"/>
            <a:chOff x="251815" y="3239004"/>
            <a:chExt cx="2897746" cy="137055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19048B-7F7A-429A-A196-62593B3443CC}"/>
                </a:ext>
              </a:extLst>
            </p:cNvPr>
            <p:cNvSpPr/>
            <p:nvPr/>
          </p:nvSpPr>
          <p:spPr>
            <a:xfrm>
              <a:off x="265152" y="3239004"/>
              <a:ext cx="2884409" cy="1365419"/>
            </a:xfrm>
            <a:prstGeom prst="rect">
              <a:avLst/>
            </a:prstGeom>
            <a:solidFill>
              <a:srgbClr val="9F00A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2C5B3D6-9DFA-4C49-9DFD-2490F44F7E0A}"/>
                </a:ext>
              </a:extLst>
            </p:cNvPr>
            <p:cNvGrpSpPr/>
            <p:nvPr/>
          </p:nvGrpSpPr>
          <p:grpSpPr>
            <a:xfrm>
              <a:off x="251815" y="3244138"/>
              <a:ext cx="2884409" cy="1365419"/>
              <a:chOff x="265152" y="299170"/>
              <a:chExt cx="2884409" cy="136541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CD1F6C2-2C0F-4F29-A4A1-59FCFF1F5DFA}"/>
                  </a:ext>
                </a:extLst>
              </p:cNvPr>
              <p:cNvSpPr txBox="1"/>
              <p:nvPr/>
            </p:nvSpPr>
            <p:spPr>
              <a:xfrm>
                <a:off x="265152" y="299170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1999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E124E4-3ED0-400F-B815-AF922EBFAE36}"/>
                  </a:ext>
                </a:extLst>
              </p:cNvPr>
              <p:cNvSpPr txBox="1"/>
              <p:nvPr/>
            </p:nvSpPr>
            <p:spPr>
              <a:xfrm>
                <a:off x="2163393" y="1295257"/>
                <a:ext cx="986168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첫 돌잔치</a:t>
                </a: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E370C1D-5D1D-4AE2-860A-67C8E192B97E}"/>
              </a:ext>
            </a:extLst>
          </p:cNvPr>
          <p:cNvGrpSpPr/>
          <p:nvPr/>
        </p:nvGrpSpPr>
        <p:grpSpPr>
          <a:xfrm>
            <a:off x="251815" y="4707079"/>
            <a:ext cx="2897746" cy="1367261"/>
            <a:chOff x="251815" y="4707079"/>
            <a:chExt cx="2897746" cy="136726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BBEA23-B16A-4EC1-BAD4-452758DCA29C}"/>
                </a:ext>
              </a:extLst>
            </p:cNvPr>
            <p:cNvSpPr/>
            <p:nvPr/>
          </p:nvSpPr>
          <p:spPr>
            <a:xfrm>
              <a:off x="265152" y="4708921"/>
              <a:ext cx="2884409" cy="1365419"/>
            </a:xfrm>
            <a:prstGeom prst="rect">
              <a:avLst/>
            </a:prstGeom>
            <a:solidFill>
              <a:srgbClr val="6F86B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07792E7-8040-4093-A1C3-C92A49AE4F33}"/>
                </a:ext>
              </a:extLst>
            </p:cNvPr>
            <p:cNvGrpSpPr/>
            <p:nvPr/>
          </p:nvGrpSpPr>
          <p:grpSpPr>
            <a:xfrm>
              <a:off x="251815" y="4707079"/>
              <a:ext cx="2884409" cy="1344111"/>
              <a:chOff x="265152" y="320478"/>
              <a:chExt cx="2884409" cy="134411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2C3904-4E16-4056-B7D3-9FAC3D95090C}"/>
                  </a:ext>
                </a:extLst>
              </p:cNvPr>
              <p:cNvSpPr txBox="1"/>
              <p:nvPr/>
            </p:nvSpPr>
            <p:spPr>
              <a:xfrm>
                <a:off x="265152" y="320478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2002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D730D5-A3A0-48CF-802D-C9159669AABC}"/>
                  </a:ext>
                </a:extLst>
              </p:cNvPr>
              <p:cNvSpPr txBox="1"/>
              <p:nvPr/>
            </p:nvSpPr>
            <p:spPr>
              <a:xfrm>
                <a:off x="1361892" y="1295257"/>
                <a:ext cx="1787669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월드컵 </a:t>
                </a:r>
                <a:r>
                  <a:rPr lang="ko-KR" altLang="en-US" spc="-150" err="1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독일전</a:t>
                </a:r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 시청</a:t>
                </a:r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21921C3-06A4-4660-A43E-E8B63E02D980}"/>
              </a:ext>
            </a:extLst>
          </p:cNvPr>
          <p:cNvGrpSpPr/>
          <p:nvPr/>
        </p:nvGrpSpPr>
        <p:grpSpPr>
          <a:xfrm>
            <a:off x="3269209" y="299170"/>
            <a:ext cx="2884410" cy="1384503"/>
            <a:chOff x="3269209" y="299170"/>
            <a:chExt cx="2884410" cy="138450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DDD928-0CA7-46FF-AFC4-505665BA6F31}"/>
                </a:ext>
              </a:extLst>
            </p:cNvPr>
            <p:cNvSpPr/>
            <p:nvPr/>
          </p:nvSpPr>
          <p:spPr>
            <a:xfrm>
              <a:off x="3269210" y="299170"/>
              <a:ext cx="2884409" cy="1365419"/>
            </a:xfrm>
            <a:prstGeom prst="rect">
              <a:avLst/>
            </a:prstGeom>
            <a:solidFill>
              <a:srgbClr val="613CB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52783CB-0603-438C-A50A-DEEC0BCD8700}"/>
                </a:ext>
              </a:extLst>
            </p:cNvPr>
            <p:cNvGrpSpPr/>
            <p:nvPr/>
          </p:nvGrpSpPr>
          <p:grpSpPr>
            <a:xfrm>
              <a:off x="3269209" y="318254"/>
              <a:ext cx="2884409" cy="1365419"/>
              <a:chOff x="265152" y="299170"/>
              <a:chExt cx="2884409" cy="136541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CB6517-9B96-4993-AD46-F77A3A1FF7CA}"/>
                  </a:ext>
                </a:extLst>
              </p:cNvPr>
              <p:cNvSpPr txBox="1"/>
              <p:nvPr/>
            </p:nvSpPr>
            <p:spPr>
              <a:xfrm>
                <a:off x="265152" y="299170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2006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A25F33-2877-486D-A1A6-8BF7AA90B10A}"/>
                  </a:ext>
                </a:extLst>
              </p:cNvPr>
              <p:cNvSpPr txBox="1"/>
              <p:nvPr/>
            </p:nvSpPr>
            <p:spPr>
              <a:xfrm>
                <a:off x="1361892" y="1295257"/>
                <a:ext cx="1787669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월드컵 </a:t>
                </a:r>
                <a:r>
                  <a:rPr lang="ko-KR" altLang="en-US" spc="-150" err="1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토고전</a:t>
                </a:r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 시청</a:t>
                </a: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068CD9-A90A-45AD-A23D-DEAB498D6484}"/>
              </a:ext>
            </a:extLst>
          </p:cNvPr>
          <p:cNvGrpSpPr/>
          <p:nvPr/>
        </p:nvGrpSpPr>
        <p:grpSpPr>
          <a:xfrm>
            <a:off x="3269209" y="1769087"/>
            <a:ext cx="2884410" cy="1377528"/>
            <a:chOff x="3269209" y="1769087"/>
            <a:chExt cx="2884410" cy="13775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75F8A3-06F2-4A05-A4C2-B5BA0477AD39}"/>
                </a:ext>
              </a:extLst>
            </p:cNvPr>
            <p:cNvSpPr/>
            <p:nvPr/>
          </p:nvSpPr>
          <p:spPr>
            <a:xfrm>
              <a:off x="3269210" y="1769087"/>
              <a:ext cx="2884409" cy="1365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A415AAC-CA02-4178-91E3-36FEB1EC5E89}"/>
                </a:ext>
              </a:extLst>
            </p:cNvPr>
            <p:cNvGrpSpPr/>
            <p:nvPr/>
          </p:nvGrpSpPr>
          <p:grpSpPr>
            <a:xfrm>
              <a:off x="3269209" y="1781196"/>
              <a:ext cx="2884409" cy="1365419"/>
              <a:chOff x="265152" y="299170"/>
              <a:chExt cx="2884409" cy="136541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6E82CBD-8916-4440-B1D7-DD2FB8AB6133}"/>
                  </a:ext>
                </a:extLst>
              </p:cNvPr>
              <p:cNvSpPr txBox="1"/>
              <p:nvPr/>
            </p:nvSpPr>
            <p:spPr>
              <a:xfrm>
                <a:off x="265152" y="299170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2010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100A49-EA13-4EFE-892A-723AAFC31659}"/>
                  </a:ext>
                </a:extLst>
              </p:cNvPr>
              <p:cNvSpPr txBox="1"/>
              <p:nvPr/>
            </p:nvSpPr>
            <p:spPr>
              <a:xfrm>
                <a:off x="789620" y="1295257"/>
                <a:ext cx="2359941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월드컵 아르헨티나전 시청</a:t>
                </a: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788FAD6-641D-4938-89FB-F01FC64095AD}"/>
              </a:ext>
            </a:extLst>
          </p:cNvPr>
          <p:cNvGrpSpPr/>
          <p:nvPr/>
        </p:nvGrpSpPr>
        <p:grpSpPr>
          <a:xfrm>
            <a:off x="3269209" y="4707079"/>
            <a:ext cx="2884410" cy="1367261"/>
            <a:chOff x="3269209" y="4707079"/>
            <a:chExt cx="2884410" cy="136726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646C7BE-6B11-4309-8810-C409096A91D5}"/>
                </a:ext>
              </a:extLst>
            </p:cNvPr>
            <p:cNvSpPr/>
            <p:nvPr/>
          </p:nvSpPr>
          <p:spPr>
            <a:xfrm>
              <a:off x="3269210" y="4708921"/>
              <a:ext cx="2884409" cy="1365419"/>
            </a:xfrm>
            <a:prstGeom prst="rect">
              <a:avLst/>
            </a:prstGeom>
            <a:solidFill>
              <a:srgbClr val="2E8B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E6815C5-331A-42BF-B730-F1C531C6FC3B}"/>
                </a:ext>
              </a:extLst>
            </p:cNvPr>
            <p:cNvGrpSpPr/>
            <p:nvPr/>
          </p:nvGrpSpPr>
          <p:grpSpPr>
            <a:xfrm>
              <a:off x="3269209" y="4707079"/>
              <a:ext cx="2884409" cy="1344111"/>
              <a:chOff x="265152" y="320478"/>
              <a:chExt cx="2884409" cy="1344111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D127F9-053C-4735-B8C1-E176C8706C98}"/>
                  </a:ext>
                </a:extLst>
              </p:cNvPr>
              <p:cNvSpPr txBox="1"/>
              <p:nvPr/>
            </p:nvSpPr>
            <p:spPr>
              <a:xfrm>
                <a:off x="265152" y="320478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2014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2313569-B282-47F9-9172-587F2AB17A65}"/>
                  </a:ext>
                </a:extLst>
              </p:cNvPr>
              <p:cNvSpPr txBox="1"/>
              <p:nvPr/>
            </p:nvSpPr>
            <p:spPr>
              <a:xfrm>
                <a:off x="1171134" y="1295257"/>
                <a:ext cx="1978427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월드컵 알제리전 시청</a:t>
                </a: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E9AF388-C498-4EBE-B3C3-EC78F26E85D6}"/>
              </a:ext>
            </a:extLst>
          </p:cNvPr>
          <p:cNvGrpSpPr/>
          <p:nvPr/>
        </p:nvGrpSpPr>
        <p:grpSpPr>
          <a:xfrm>
            <a:off x="6273268" y="1769087"/>
            <a:ext cx="2897744" cy="1377528"/>
            <a:chOff x="6273268" y="1769087"/>
            <a:chExt cx="2897744" cy="137752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DBDA60-06B5-44DC-AA9D-7FD2E27CF26F}"/>
                </a:ext>
              </a:extLst>
            </p:cNvPr>
            <p:cNvSpPr/>
            <p:nvPr/>
          </p:nvSpPr>
          <p:spPr>
            <a:xfrm>
              <a:off x="6273268" y="1769087"/>
              <a:ext cx="2884409" cy="1365419"/>
            </a:xfrm>
            <a:prstGeom prst="rect">
              <a:avLst/>
            </a:prstGeom>
            <a:solidFill>
              <a:srgbClr val="DB552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EF8A8967-ADA1-403E-9903-E06CD3656C83}"/>
                </a:ext>
              </a:extLst>
            </p:cNvPr>
            <p:cNvGrpSpPr/>
            <p:nvPr/>
          </p:nvGrpSpPr>
          <p:grpSpPr>
            <a:xfrm>
              <a:off x="6286603" y="1781196"/>
              <a:ext cx="2884409" cy="1365419"/>
              <a:chOff x="265152" y="299170"/>
              <a:chExt cx="2884409" cy="136541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977512-03EE-48C5-96E6-E1C82BBD0155}"/>
                  </a:ext>
                </a:extLst>
              </p:cNvPr>
              <p:cNvSpPr txBox="1"/>
              <p:nvPr/>
            </p:nvSpPr>
            <p:spPr>
              <a:xfrm>
                <a:off x="265152" y="299170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2017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ECE033B-A645-414C-88CA-B7A40858A99D}"/>
                  </a:ext>
                </a:extLst>
              </p:cNvPr>
              <p:cNvSpPr txBox="1"/>
              <p:nvPr/>
            </p:nvSpPr>
            <p:spPr>
              <a:xfrm>
                <a:off x="1171134" y="1295257"/>
                <a:ext cx="1978427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블랙핑크 템플릿 제작</a:t>
                </a: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3C282C5-8F89-4861-B18C-1F5B560B52DD}"/>
              </a:ext>
            </a:extLst>
          </p:cNvPr>
          <p:cNvGrpSpPr/>
          <p:nvPr/>
        </p:nvGrpSpPr>
        <p:grpSpPr>
          <a:xfrm>
            <a:off x="6273268" y="4707079"/>
            <a:ext cx="2897744" cy="1367261"/>
            <a:chOff x="6273268" y="4707079"/>
            <a:chExt cx="2897744" cy="13672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17A0927-63D0-4992-8333-40C352ECC33A}"/>
                </a:ext>
              </a:extLst>
            </p:cNvPr>
            <p:cNvSpPr/>
            <p:nvPr/>
          </p:nvSpPr>
          <p:spPr>
            <a:xfrm>
              <a:off x="6273268" y="4708921"/>
              <a:ext cx="2884409" cy="1365419"/>
            </a:xfrm>
            <a:prstGeom prst="rect">
              <a:avLst/>
            </a:prstGeom>
            <a:solidFill>
              <a:srgbClr val="00A4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E8D4E52-59E1-4761-93D0-96CAC0707D49}"/>
                </a:ext>
              </a:extLst>
            </p:cNvPr>
            <p:cNvGrpSpPr/>
            <p:nvPr/>
          </p:nvGrpSpPr>
          <p:grpSpPr>
            <a:xfrm>
              <a:off x="6286603" y="4707079"/>
              <a:ext cx="2884409" cy="1344111"/>
              <a:chOff x="265152" y="320478"/>
              <a:chExt cx="2884409" cy="134411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50B373E-8478-4D21-9E36-A006538475E4}"/>
                  </a:ext>
                </a:extLst>
              </p:cNvPr>
              <p:cNvSpPr txBox="1"/>
              <p:nvPr/>
            </p:nvSpPr>
            <p:spPr>
              <a:xfrm>
                <a:off x="265152" y="320478"/>
                <a:ext cx="130676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2018</a:t>
                </a:r>
                <a:r>
                  <a:rPr lang="ko-KR" altLang="en-US" sz="2800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BC71610-EC37-406F-ABAF-EC191415997E}"/>
                  </a:ext>
                </a:extLst>
              </p:cNvPr>
              <p:cNvSpPr txBox="1"/>
              <p:nvPr/>
            </p:nvSpPr>
            <p:spPr>
              <a:xfrm>
                <a:off x="1361891" y="1295257"/>
                <a:ext cx="1787670" cy="369332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윈도우</a:t>
                </a:r>
                <a:r>
                  <a:rPr lang="en-US" altLang="ko-KR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 </a:t>
                </a:r>
                <a:r>
                  <a:rPr lang="ko-KR" altLang="en-US" spc="-150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템플릿 제작</a:t>
                </a:r>
              </a:p>
            </p:txBody>
          </p: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6544917-13F6-4CCE-BA45-13D717F26DED}"/>
              </a:ext>
            </a:extLst>
          </p:cNvPr>
          <p:cNvGrpSpPr/>
          <p:nvPr/>
        </p:nvGrpSpPr>
        <p:grpSpPr>
          <a:xfrm>
            <a:off x="9277326" y="299169"/>
            <a:ext cx="1391695" cy="1365419"/>
            <a:chOff x="9277326" y="299169"/>
            <a:chExt cx="1391695" cy="136541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4246D9B-3723-4863-958A-B526B7331BFC}"/>
                </a:ext>
              </a:extLst>
            </p:cNvPr>
            <p:cNvSpPr/>
            <p:nvPr/>
          </p:nvSpPr>
          <p:spPr>
            <a:xfrm>
              <a:off x="9277326" y="299169"/>
              <a:ext cx="1391695" cy="1365419"/>
            </a:xfrm>
            <a:prstGeom prst="rect">
              <a:avLst/>
            </a:prstGeom>
            <a:solidFill>
              <a:srgbClr val="094CB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02D9402-E804-4FE4-9BBB-B7D352C97D5C}"/>
                </a:ext>
              </a:extLst>
            </p:cNvPr>
            <p:cNvSpPr txBox="1"/>
            <p:nvPr/>
          </p:nvSpPr>
          <p:spPr>
            <a:xfrm>
              <a:off x="9384711" y="520213"/>
              <a:ext cx="1176925" cy="92333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시간 순서</a:t>
              </a:r>
              <a:endParaRPr lang="en-US" altLang="ko-KR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  <a:p>
              <a:pPr algn="ctr"/>
              <a:r>
                <a:rPr lang="ko-KR" altLang="en-US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역사</a:t>
              </a:r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 / </a:t>
              </a:r>
              <a:r>
                <a:rPr lang="ko-KR" altLang="en-US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연혁</a:t>
              </a:r>
              <a:endParaRPr lang="en-US" altLang="ko-KR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  <a:p>
              <a:pPr algn="ctr"/>
              <a:r>
                <a:rPr lang="ko-KR" altLang="en-US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자기소개 등</a:t>
              </a:r>
              <a:endParaRPr lang="en-US" altLang="ko-KR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785368E-B98C-41A7-9CC5-F497C01AD033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0953FC45-B8E1-4B61-814E-B6ACF6824C97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47AA1211-341D-4F2A-A43C-451CFAB5B715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C0D94497-4307-4038-B3FB-0E0B1633E5F6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B291CD50-9DAF-426F-83D5-3BD57354934A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Freeform 6">
                    <a:extLst>
                      <a:ext uri="{FF2B5EF4-FFF2-40B4-BE49-F238E27FC236}">
                        <a16:creationId xmlns:a16="http://schemas.microsoft.com/office/drawing/2014/main" id="{542A41FC-EC4A-4293-8EA7-12B51B5397F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9F1A0F90-0244-422D-B477-FE593CC62BB8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3F17DD6F-ECDF-4C47-BFDE-EDD0A80CCD19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92E53D9-E0EC-41D0-8090-F4BC6E075292}"/>
                    </a:ext>
                  </a:extLst>
                </p:cNvPr>
                <p:cNvSpPr txBox="1"/>
                <p:nvPr/>
              </p:nvSpPr>
              <p:spPr>
                <a:xfrm>
                  <a:off x="642388" y="6445724"/>
                  <a:ext cx="1110689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Windows </a:t>
                  </a:r>
                  <a:r>
                    <a:rPr lang="ko-KR" altLang="en-US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검색</a:t>
                  </a: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31F11A-D1A0-4869-B3EE-02461150AC43}"/>
                  </a:ext>
                </a:extLst>
              </p:cNvPr>
              <p:cNvSpPr txBox="1"/>
              <p:nvPr/>
            </p:nvSpPr>
            <p:spPr>
              <a:xfrm>
                <a:off x="11228661" y="6368779"/>
                <a:ext cx="941284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오후 </a:t>
                </a:r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13 : 00</a:t>
                </a:r>
              </a:p>
              <a:p>
                <a:pPr algn="r"/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2018 – 03 - 19</a:t>
                </a:r>
                <a:endParaRPr lang="ko-KR" altLang="en-US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2A2C388-4583-4C95-93D1-2590E7C1F682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1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E71533-2D4E-4D11-A90E-E71FB71C37FC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2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5B587C-5F04-4F8E-B140-BB5DDA3FBD0E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3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DBE54B-4BC2-4B75-BF0B-70905858B640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4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574453E-0533-4780-89F1-D143B9F75CF9}"/>
                </a:ext>
              </a:extLst>
            </p:cNvPr>
            <p:cNvSpPr/>
            <p:nvPr/>
          </p:nvSpPr>
          <p:spPr>
            <a:xfrm>
              <a:off x="4122418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70F6628-7336-4398-8552-76639D0EEE61}"/>
                </a:ext>
              </a:extLst>
            </p:cNvPr>
            <p:cNvSpPr/>
            <p:nvPr/>
          </p:nvSpPr>
          <p:spPr>
            <a:xfrm>
              <a:off x="521207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A5FE1AB-B2F8-4A58-9750-1592F19A76F4}"/>
                </a:ext>
              </a:extLst>
            </p:cNvPr>
            <p:cNvSpPr/>
            <p:nvPr/>
          </p:nvSpPr>
          <p:spPr>
            <a:xfrm>
              <a:off x="629412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5920CBD-2B8C-403E-AF13-C809996F00A1}"/>
                </a:ext>
              </a:extLst>
            </p:cNvPr>
            <p:cNvSpPr/>
            <p:nvPr/>
          </p:nvSpPr>
          <p:spPr>
            <a:xfrm>
              <a:off x="7383964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D56B0-B983-1CA0-74C8-A620B2B27DAC}"/>
              </a:ext>
            </a:extLst>
          </p:cNvPr>
          <p:cNvSpPr/>
          <p:nvPr/>
        </p:nvSpPr>
        <p:spPr>
          <a:xfrm>
            <a:off x="11241248" y="0"/>
            <a:ext cx="950752" cy="75500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9" grpId="0" animBg="1"/>
      <p:bldP spid="41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A1CF3A-D4C0-4CBD-B1D1-1F6721863F00}"/>
              </a:ext>
            </a:extLst>
          </p:cNvPr>
          <p:cNvGrpSpPr/>
          <p:nvPr/>
        </p:nvGrpSpPr>
        <p:grpSpPr>
          <a:xfrm>
            <a:off x="264962" y="727934"/>
            <a:ext cx="11662075" cy="5459969"/>
            <a:chOff x="264962" y="727934"/>
            <a:chExt cx="11662075" cy="545996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A191196-1299-49A1-84D7-A740174B562D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CC31038-E1CF-4546-929F-BBBED7204A2A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CD70C20-A641-47D0-AAE7-ECACACF3A456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51733C2-3DA2-416D-B009-DE68CD39A080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201D65-36CE-4A92-A69D-D89EC29D853E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90EC649-878A-443B-9382-046D0D0C108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874897E-2523-4D23-8FC1-32F22CD38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26" name="Picture 2" descr="google에 대한 이미지 검색결과">
              <a:extLst>
                <a:ext uri="{FF2B5EF4-FFF2-40B4-BE49-F238E27FC236}">
                  <a16:creationId xmlns:a16="http://schemas.microsoft.com/office/drawing/2014/main" id="{40FDDB0A-268C-460F-A1DF-98E5C6313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876" y="1889760"/>
              <a:ext cx="3276248" cy="110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38079B-7A81-4F5F-BFC2-144D4EEFE57B}"/>
                </a:ext>
              </a:extLst>
            </p:cNvPr>
            <p:cNvSpPr/>
            <p:nvPr/>
          </p:nvSpPr>
          <p:spPr>
            <a:xfrm>
              <a:off x="2303330" y="3234030"/>
              <a:ext cx="7572190" cy="530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C5F99C2-8321-4ED5-8813-85978DF76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4629" y="3297925"/>
              <a:ext cx="287314" cy="395928"/>
            </a:xfrm>
            <a:custGeom>
              <a:avLst/>
              <a:gdLst>
                <a:gd name="T0" fmla="*/ 344 w 2804"/>
                <a:gd name="T1" fmla="*/ 1920 h 3863"/>
                <a:gd name="T2" fmla="*/ 397 w 2804"/>
                <a:gd name="T3" fmla="*/ 2172 h 3863"/>
                <a:gd name="T4" fmla="*/ 505 w 2804"/>
                <a:gd name="T5" fmla="*/ 2393 h 3863"/>
                <a:gd name="T6" fmla="*/ 661 w 2804"/>
                <a:gd name="T7" fmla="*/ 2578 h 3863"/>
                <a:gd name="T8" fmla="*/ 855 w 2804"/>
                <a:gd name="T9" fmla="*/ 2720 h 3863"/>
                <a:gd name="T10" fmla="*/ 1077 w 2804"/>
                <a:gd name="T11" fmla="*/ 2818 h 3863"/>
                <a:gd name="T12" fmla="*/ 1319 w 2804"/>
                <a:gd name="T13" fmla="*/ 2864 h 3863"/>
                <a:gd name="T14" fmla="*/ 1568 w 2804"/>
                <a:gd name="T15" fmla="*/ 2855 h 3863"/>
                <a:gd name="T16" fmla="*/ 1805 w 2804"/>
                <a:gd name="T17" fmla="*/ 2791 h 3863"/>
                <a:gd name="T18" fmla="*/ 2018 w 2804"/>
                <a:gd name="T19" fmla="*/ 2678 h 3863"/>
                <a:gd name="T20" fmla="*/ 2200 w 2804"/>
                <a:gd name="T21" fmla="*/ 2520 h 3863"/>
                <a:gd name="T22" fmla="*/ 2341 w 2804"/>
                <a:gd name="T23" fmla="*/ 2324 h 3863"/>
                <a:gd name="T24" fmla="*/ 2431 w 2804"/>
                <a:gd name="T25" fmla="*/ 2092 h 3863"/>
                <a:gd name="T26" fmla="*/ 2463 w 2804"/>
                <a:gd name="T27" fmla="*/ 1830 h 3863"/>
                <a:gd name="T28" fmla="*/ 2788 w 2804"/>
                <a:gd name="T29" fmla="*/ 2033 h 3863"/>
                <a:gd name="T30" fmla="*/ 2710 w 2804"/>
                <a:gd name="T31" fmla="*/ 2320 h 3863"/>
                <a:gd name="T32" fmla="*/ 2572 w 2804"/>
                <a:gd name="T33" fmla="*/ 2579 h 3863"/>
                <a:gd name="T34" fmla="*/ 2383 w 2804"/>
                <a:gd name="T35" fmla="*/ 2803 h 3863"/>
                <a:gd name="T36" fmla="*/ 2154 w 2804"/>
                <a:gd name="T37" fmla="*/ 2983 h 3863"/>
                <a:gd name="T38" fmla="*/ 1891 w 2804"/>
                <a:gd name="T39" fmla="*/ 3116 h 3863"/>
                <a:gd name="T40" fmla="*/ 1602 w 2804"/>
                <a:gd name="T41" fmla="*/ 3191 h 3863"/>
                <a:gd name="T42" fmla="*/ 1202 w 2804"/>
                <a:gd name="T43" fmla="*/ 3191 h 3863"/>
                <a:gd name="T44" fmla="*/ 914 w 2804"/>
                <a:gd name="T45" fmla="*/ 3116 h 3863"/>
                <a:gd name="T46" fmla="*/ 651 w 2804"/>
                <a:gd name="T47" fmla="*/ 2983 h 3863"/>
                <a:gd name="T48" fmla="*/ 421 w 2804"/>
                <a:gd name="T49" fmla="*/ 2803 h 3863"/>
                <a:gd name="T50" fmla="*/ 233 w 2804"/>
                <a:gd name="T51" fmla="*/ 2579 h 3863"/>
                <a:gd name="T52" fmla="*/ 95 w 2804"/>
                <a:gd name="T53" fmla="*/ 2320 h 3863"/>
                <a:gd name="T54" fmla="*/ 16 w 2804"/>
                <a:gd name="T55" fmla="*/ 2033 h 3863"/>
                <a:gd name="T56" fmla="*/ 1403 w 2804"/>
                <a:gd name="T57" fmla="*/ 0 h 3863"/>
                <a:gd name="T58" fmla="*/ 1535 w 2804"/>
                <a:gd name="T59" fmla="*/ 14 h 3863"/>
                <a:gd name="T60" fmla="*/ 1710 w 2804"/>
                <a:gd name="T61" fmla="*/ 81 h 3863"/>
                <a:gd name="T62" fmla="*/ 1852 w 2804"/>
                <a:gd name="T63" fmla="*/ 198 h 3863"/>
                <a:gd name="T64" fmla="*/ 1951 w 2804"/>
                <a:gd name="T65" fmla="*/ 355 h 3863"/>
                <a:gd name="T66" fmla="*/ 2000 w 2804"/>
                <a:gd name="T67" fmla="*/ 542 h 3863"/>
                <a:gd name="T68" fmla="*/ 2000 w 2804"/>
                <a:gd name="T69" fmla="*/ 1898 h 3863"/>
                <a:gd name="T70" fmla="*/ 1951 w 2804"/>
                <a:gd name="T71" fmla="*/ 2085 h 3863"/>
                <a:gd name="T72" fmla="*/ 1852 w 2804"/>
                <a:gd name="T73" fmla="*/ 2242 h 3863"/>
                <a:gd name="T74" fmla="*/ 1710 w 2804"/>
                <a:gd name="T75" fmla="*/ 2359 h 3863"/>
                <a:gd name="T76" fmla="*/ 1535 w 2804"/>
                <a:gd name="T77" fmla="*/ 2427 h 3863"/>
                <a:gd name="T78" fmla="*/ 1336 w 2804"/>
                <a:gd name="T79" fmla="*/ 2437 h 3863"/>
                <a:gd name="T80" fmla="*/ 1150 w 2804"/>
                <a:gd name="T81" fmla="*/ 2388 h 3863"/>
                <a:gd name="T82" fmla="*/ 995 w 2804"/>
                <a:gd name="T83" fmla="*/ 2286 h 3863"/>
                <a:gd name="T84" fmla="*/ 881 w 2804"/>
                <a:gd name="T85" fmla="*/ 2142 h 3863"/>
                <a:gd name="T86" fmla="*/ 815 w 2804"/>
                <a:gd name="T87" fmla="*/ 1964 h 3863"/>
                <a:gd name="T88" fmla="*/ 801 w 2804"/>
                <a:gd name="T89" fmla="*/ 610 h 3863"/>
                <a:gd name="T90" fmla="*/ 830 w 2804"/>
                <a:gd name="T91" fmla="*/ 414 h 3863"/>
                <a:gd name="T92" fmla="*/ 914 w 2804"/>
                <a:gd name="T93" fmla="*/ 246 h 3863"/>
                <a:gd name="T94" fmla="*/ 1043 w 2804"/>
                <a:gd name="T95" fmla="*/ 115 h 3863"/>
                <a:gd name="T96" fmla="*/ 1210 w 2804"/>
                <a:gd name="T97" fmla="*/ 30 h 3863"/>
                <a:gd name="T98" fmla="*/ 1403 w 2804"/>
                <a:gd name="T99" fmla="*/ 0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4" h="3863">
                  <a:moveTo>
                    <a:pt x="0" y="1830"/>
                  </a:moveTo>
                  <a:lnTo>
                    <a:pt x="340" y="1830"/>
                  </a:lnTo>
                  <a:lnTo>
                    <a:pt x="344" y="1920"/>
                  </a:lnTo>
                  <a:lnTo>
                    <a:pt x="354" y="2007"/>
                  </a:lnTo>
                  <a:lnTo>
                    <a:pt x="372" y="2092"/>
                  </a:lnTo>
                  <a:lnTo>
                    <a:pt x="397" y="2172"/>
                  </a:lnTo>
                  <a:lnTo>
                    <a:pt x="428" y="2249"/>
                  </a:lnTo>
                  <a:lnTo>
                    <a:pt x="464" y="2324"/>
                  </a:lnTo>
                  <a:lnTo>
                    <a:pt x="505" y="2393"/>
                  </a:lnTo>
                  <a:lnTo>
                    <a:pt x="553" y="2458"/>
                  </a:lnTo>
                  <a:lnTo>
                    <a:pt x="605" y="2520"/>
                  </a:lnTo>
                  <a:lnTo>
                    <a:pt x="661" y="2578"/>
                  </a:lnTo>
                  <a:lnTo>
                    <a:pt x="722" y="2630"/>
                  </a:lnTo>
                  <a:lnTo>
                    <a:pt x="787" y="2678"/>
                  </a:lnTo>
                  <a:lnTo>
                    <a:pt x="855" y="2720"/>
                  </a:lnTo>
                  <a:lnTo>
                    <a:pt x="926" y="2758"/>
                  </a:lnTo>
                  <a:lnTo>
                    <a:pt x="999" y="2791"/>
                  </a:lnTo>
                  <a:lnTo>
                    <a:pt x="1077" y="2818"/>
                  </a:lnTo>
                  <a:lnTo>
                    <a:pt x="1155" y="2839"/>
                  </a:lnTo>
                  <a:lnTo>
                    <a:pt x="1237" y="2855"/>
                  </a:lnTo>
                  <a:lnTo>
                    <a:pt x="1319" y="2864"/>
                  </a:lnTo>
                  <a:lnTo>
                    <a:pt x="1403" y="2867"/>
                  </a:lnTo>
                  <a:lnTo>
                    <a:pt x="1487" y="2864"/>
                  </a:lnTo>
                  <a:lnTo>
                    <a:pt x="1568" y="2855"/>
                  </a:lnTo>
                  <a:lnTo>
                    <a:pt x="1649" y="2839"/>
                  </a:lnTo>
                  <a:lnTo>
                    <a:pt x="1728" y="2818"/>
                  </a:lnTo>
                  <a:lnTo>
                    <a:pt x="1805" y="2791"/>
                  </a:lnTo>
                  <a:lnTo>
                    <a:pt x="1879" y="2758"/>
                  </a:lnTo>
                  <a:lnTo>
                    <a:pt x="1950" y="2720"/>
                  </a:lnTo>
                  <a:lnTo>
                    <a:pt x="2018" y="2678"/>
                  </a:lnTo>
                  <a:lnTo>
                    <a:pt x="2083" y="2630"/>
                  </a:lnTo>
                  <a:lnTo>
                    <a:pt x="2143" y="2578"/>
                  </a:lnTo>
                  <a:lnTo>
                    <a:pt x="2200" y="2520"/>
                  </a:lnTo>
                  <a:lnTo>
                    <a:pt x="2252" y="2458"/>
                  </a:lnTo>
                  <a:lnTo>
                    <a:pt x="2298" y="2393"/>
                  </a:lnTo>
                  <a:lnTo>
                    <a:pt x="2341" y="2324"/>
                  </a:lnTo>
                  <a:lnTo>
                    <a:pt x="2377" y="2249"/>
                  </a:lnTo>
                  <a:lnTo>
                    <a:pt x="2408" y="2172"/>
                  </a:lnTo>
                  <a:lnTo>
                    <a:pt x="2431" y="2092"/>
                  </a:lnTo>
                  <a:lnTo>
                    <a:pt x="2449" y="2007"/>
                  </a:lnTo>
                  <a:lnTo>
                    <a:pt x="2461" y="1920"/>
                  </a:lnTo>
                  <a:lnTo>
                    <a:pt x="2463" y="1830"/>
                  </a:lnTo>
                  <a:lnTo>
                    <a:pt x="2804" y="1830"/>
                  </a:lnTo>
                  <a:lnTo>
                    <a:pt x="2800" y="1932"/>
                  </a:lnTo>
                  <a:lnTo>
                    <a:pt x="2788" y="2033"/>
                  </a:lnTo>
                  <a:lnTo>
                    <a:pt x="2769" y="2131"/>
                  </a:lnTo>
                  <a:lnTo>
                    <a:pt x="2743" y="2227"/>
                  </a:lnTo>
                  <a:lnTo>
                    <a:pt x="2710" y="2320"/>
                  </a:lnTo>
                  <a:lnTo>
                    <a:pt x="2670" y="2410"/>
                  </a:lnTo>
                  <a:lnTo>
                    <a:pt x="2623" y="2496"/>
                  </a:lnTo>
                  <a:lnTo>
                    <a:pt x="2572" y="2579"/>
                  </a:lnTo>
                  <a:lnTo>
                    <a:pt x="2514" y="2657"/>
                  </a:lnTo>
                  <a:lnTo>
                    <a:pt x="2450" y="2732"/>
                  </a:lnTo>
                  <a:lnTo>
                    <a:pt x="2383" y="2803"/>
                  </a:lnTo>
                  <a:lnTo>
                    <a:pt x="2311" y="2868"/>
                  </a:lnTo>
                  <a:lnTo>
                    <a:pt x="2234" y="2928"/>
                  </a:lnTo>
                  <a:lnTo>
                    <a:pt x="2154" y="2983"/>
                  </a:lnTo>
                  <a:lnTo>
                    <a:pt x="2069" y="3033"/>
                  </a:lnTo>
                  <a:lnTo>
                    <a:pt x="1981" y="3078"/>
                  </a:lnTo>
                  <a:lnTo>
                    <a:pt x="1891" y="3116"/>
                  </a:lnTo>
                  <a:lnTo>
                    <a:pt x="1796" y="3148"/>
                  </a:lnTo>
                  <a:lnTo>
                    <a:pt x="1700" y="3173"/>
                  </a:lnTo>
                  <a:lnTo>
                    <a:pt x="1602" y="3191"/>
                  </a:lnTo>
                  <a:lnTo>
                    <a:pt x="1602" y="3863"/>
                  </a:lnTo>
                  <a:lnTo>
                    <a:pt x="1202" y="3863"/>
                  </a:lnTo>
                  <a:lnTo>
                    <a:pt x="1202" y="3191"/>
                  </a:lnTo>
                  <a:lnTo>
                    <a:pt x="1104" y="3173"/>
                  </a:lnTo>
                  <a:lnTo>
                    <a:pt x="1008" y="3148"/>
                  </a:lnTo>
                  <a:lnTo>
                    <a:pt x="914" y="3116"/>
                  </a:lnTo>
                  <a:lnTo>
                    <a:pt x="823" y="3078"/>
                  </a:lnTo>
                  <a:lnTo>
                    <a:pt x="735" y="3033"/>
                  </a:lnTo>
                  <a:lnTo>
                    <a:pt x="651" y="2983"/>
                  </a:lnTo>
                  <a:lnTo>
                    <a:pt x="570" y="2928"/>
                  </a:lnTo>
                  <a:lnTo>
                    <a:pt x="494" y="2868"/>
                  </a:lnTo>
                  <a:lnTo>
                    <a:pt x="421" y="2803"/>
                  </a:lnTo>
                  <a:lnTo>
                    <a:pt x="353" y="2732"/>
                  </a:lnTo>
                  <a:lnTo>
                    <a:pt x="290" y="2657"/>
                  </a:lnTo>
                  <a:lnTo>
                    <a:pt x="233" y="2579"/>
                  </a:lnTo>
                  <a:lnTo>
                    <a:pt x="180" y="2496"/>
                  </a:lnTo>
                  <a:lnTo>
                    <a:pt x="135" y="2410"/>
                  </a:lnTo>
                  <a:lnTo>
                    <a:pt x="95" y="2320"/>
                  </a:lnTo>
                  <a:lnTo>
                    <a:pt x="62" y="2227"/>
                  </a:lnTo>
                  <a:lnTo>
                    <a:pt x="35" y="2131"/>
                  </a:lnTo>
                  <a:lnTo>
                    <a:pt x="16" y="2033"/>
                  </a:lnTo>
                  <a:lnTo>
                    <a:pt x="4" y="1932"/>
                  </a:lnTo>
                  <a:lnTo>
                    <a:pt x="0" y="1830"/>
                  </a:lnTo>
                  <a:close/>
                  <a:moveTo>
                    <a:pt x="1403" y="0"/>
                  </a:moveTo>
                  <a:lnTo>
                    <a:pt x="1403" y="0"/>
                  </a:lnTo>
                  <a:lnTo>
                    <a:pt x="1470" y="4"/>
                  </a:lnTo>
                  <a:lnTo>
                    <a:pt x="1535" y="14"/>
                  </a:lnTo>
                  <a:lnTo>
                    <a:pt x="1595" y="30"/>
                  </a:lnTo>
                  <a:lnTo>
                    <a:pt x="1655" y="54"/>
                  </a:lnTo>
                  <a:lnTo>
                    <a:pt x="1710" y="81"/>
                  </a:lnTo>
                  <a:lnTo>
                    <a:pt x="1762" y="115"/>
                  </a:lnTo>
                  <a:lnTo>
                    <a:pt x="1808" y="154"/>
                  </a:lnTo>
                  <a:lnTo>
                    <a:pt x="1852" y="198"/>
                  </a:lnTo>
                  <a:lnTo>
                    <a:pt x="1889" y="246"/>
                  </a:lnTo>
                  <a:lnTo>
                    <a:pt x="1923" y="298"/>
                  </a:lnTo>
                  <a:lnTo>
                    <a:pt x="1951" y="355"/>
                  </a:lnTo>
                  <a:lnTo>
                    <a:pt x="1973" y="414"/>
                  </a:lnTo>
                  <a:lnTo>
                    <a:pt x="1990" y="476"/>
                  </a:lnTo>
                  <a:lnTo>
                    <a:pt x="2000" y="542"/>
                  </a:lnTo>
                  <a:lnTo>
                    <a:pt x="2003" y="610"/>
                  </a:lnTo>
                  <a:lnTo>
                    <a:pt x="2003" y="1830"/>
                  </a:lnTo>
                  <a:lnTo>
                    <a:pt x="2000" y="1898"/>
                  </a:lnTo>
                  <a:lnTo>
                    <a:pt x="1990" y="1964"/>
                  </a:lnTo>
                  <a:lnTo>
                    <a:pt x="1973" y="2026"/>
                  </a:lnTo>
                  <a:lnTo>
                    <a:pt x="1951" y="2085"/>
                  </a:lnTo>
                  <a:lnTo>
                    <a:pt x="1923" y="2142"/>
                  </a:lnTo>
                  <a:lnTo>
                    <a:pt x="1889" y="2194"/>
                  </a:lnTo>
                  <a:lnTo>
                    <a:pt x="1852" y="2242"/>
                  </a:lnTo>
                  <a:lnTo>
                    <a:pt x="1808" y="2286"/>
                  </a:lnTo>
                  <a:lnTo>
                    <a:pt x="1762" y="2325"/>
                  </a:lnTo>
                  <a:lnTo>
                    <a:pt x="1710" y="2359"/>
                  </a:lnTo>
                  <a:lnTo>
                    <a:pt x="1655" y="2388"/>
                  </a:lnTo>
                  <a:lnTo>
                    <a:pt x="1595" y="2410"/>
                  </a:lnTo>
                  <a:lnTo>
                    <a:pt x="1535" y="2427"/>
                  </a:lnTo>
                  <a:lnTo>
                    <a:pt x="1470" y="2437"/>
                  </a:lnTo>
                  <a:lnTo>
                    <a:pt x="1403" y="2440"/>
                  </a:lnTo>
                  <a:lnTo>
                    <a:pt x="1336" y="2437"/>
                  </a:lnTo>
                  <a:lnTo>
                    <a:pt x="1271" y="2427"/>
                  </a:lnTo>
                  <a:lnTo>
                    <a:pt x="1210" y="2410"/>
                  </a:lnTo>
                  <a:lnTo>
                    <a:pt x="1150" y="2388"/>
                  </a:lnTo>
                  <a:lnTo>
                    <a:pt x="1095" y="2359"/>
                  </a:lnTo>
                  <a:lnTo>
                    <a:pt x="1043" y="2325"/>
                  </a:lnTo>
                  <a:lnTo>
                    <a:pt x="995" y="2286"/>
                  </a:lnTo>
                  <a:lnTo>
                    <a:pt x="953" y="2242"/>
                  </a:lnTo>
                  <a:lnTo>
                    <a:pt x="914" y="2194"/>
                  </a:lnTo>
                  <a:lnTo>
                    <a:pt x="881" y="2142"/>
                  </a:lnTo>
                  <a:lnTo>
                    <a:pt x="854" y="2085"/>
                  </a:lnTo>
                  <a:lnTo>
                    <a:pt x="830" y="2026"/>
                  </a:lnTo>
                  <a:lnTo>
                    <a:pt x="815" y="1964"/>
                  </a:lnTo>
                  <a:lnTo>
                    <a:pt x="805" y="1898"/>
                  </a:lnTo>
                  <a:lnTo>
                    <a:pt x="801" y="1830"/>
                  </a:lnTo>
                  <a:lnTo>
                    <a:pt x="801" y="610"/>
                  </a:lnTo>
                  <a:lnTo>
                    <a:pt x="805" y="542"/>
                  </a:lnTo>
                  <a:lnTo>
                    <a:pt x="815" y="476"/>
                  </a:lnTo>
                  <a:lnTo>
                    <a:pt x="830" y="414"/>
                  </a:lnTo>
                  <a:lnTo>
                    <a:pt x="854" y="355"/>
                  </a:lnTo>
                  <a:lnTo>
                    <a:pt x="881" y="298"/>
                  </a:lnTo>
                  <a:lnTo>
                    <a:pt x="914" y="246"/>
                  </a:lnTo>
                  <a:lnTo>
                    <a:pt x="953" y="198"/>
                  </a:lnTo>
                  <a:lnTo>
                    <a:pt x="995" y="154"/>
                  </a:lnTo>
                  <a:lnTo>
                    <a:pt x="1043" y="115"/>
                  </a:lnTo>
                  <a:lnTo>
                    <a:pt x="1095" y="81"/>
                  </a:lnTo>
                  <a:lnTo>
                    <a:pt x="1150" y="54"/>
                  </a:lnTo>
                  <a:lnTo>
                    <a:pt x="1210" y="30"/>
                  </a:lnTo>
                  <a:lnTo>
                    <a:pt x="1271" y="14"/>
                  </a:lnTo>
                  <a:lnTo>
                    <a:pt x="1336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5EE6CD4F-E5CE-4297-8A34-3308D3D540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3ACDAF3-10F0-431C-858E-C7C5339DE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22">
              <a:extLst>
                <a:ext uri="{FF2B5EF4-FFF2-40B4-BE49-F238E27FC236}">
                  <a16:creationId xmlns:a16="http://schemas.microsoft.com/office/drawing/2014/main" id="{179BDD0D-CB24-48AE-A9B8-56F5FBDE3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27">
              <a:extLst>
                <a:ext uri="{FF2B5EF4-FFF2-40B4-BE49-F238E27FC236}">
                  <a16:creationId xmlns:a16="http://schemas.microsoft.com/office/drawing/2014/main" id="{A53730FE-B6BF-4AB7-A2C0-AFA3404C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B94F307-1415-40EE-9F03-2741D8814381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Freeform 32">
              <a:extLst>
                <a:ext uri="{FF2B5EF4-FFF2-40B4-BE49-F238E27FC236}">
                  <a16:creationId xmlns:a16="http://schemas.microsoft.com/office/drawing/2014/main" id="{8582D17C-5827-43B5-AF4A-A9E059174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37">
              <a:extLst>
                <a:ext uri="{FF2B5EF4-FFF2-40B4-BE49-F238E27FC236}">
                  <a16:creationId xmlns:a16="http://schemas.microsoft.com/office/drawing/2014/main" id="{D78E2ECB-C8C3-479C-B921-81E1AFD6D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5688F2-57F1-4B43-97EA-8CF5917EF440}"/>
                </a:ext>
              </a:extLst>
            </p:cNvPr>
            <p:cNvSpPr txBox="1"/>
            <p:nvPr/>
          </p:nvSpPr>
          <p:spPr>
            <a:xfrm>
              <a:off x="2577748" y="1228724"/>
              <a:ext cx="2615268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www.blog.naver.com/indesual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AC0BFE-A868-47B8-9614-84F136F0E356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831DD5-BEC4-41CE-82F1-88C93A74B668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D1E17C1-5352-4EED-937E-219103B14DCA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F23782C-6141-409C-B0E4-8ECD3215F223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D2820ABF-A775-439B-9A4C-7C2476E765F1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Freeform 6">
                    <a:extLst>
                      <a:ext uri="{FF2B5EF4-FFF2-40B4-BE49-F238E27FC236}">
                        <a16:creationId xmlns:a16="http://schemas.microsoft.com/office/drawing/2014/main" id="{3DA4D92D-EA08-4502-AF05-D8D1520FE9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446B3BB-6AE4-451A-A66A-D5B53757C6FB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90E63B62-443B-47F6-BF45-051E3D61631A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F71C68C-5D96-4EC6-BF27-FF96BAC41999}"/>
                    </a:ext>
                  </a:extLst>
                </p:cNvPr>
                <p:cNvSpPr txBox="1"/>
                <p:nvPr/>
              </p:nvSpPr>
              <p:spPr>
                <a:xfrm>
                  <a:off x="642388" y="6445724"/>
                  <a:ext cx="1110689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Windows </a:t>
                  </a:r>
                  <a:r>
                    <a:rPr lang="ko-KR" altLang="en-US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검색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B2397A-EEF1-404C-95A4-5AAD6D6C38DA}"/>
                  </a:ext>
                </a:extLst>
              </p:cNvPr>
              <p:cNvSpPr txBox="1"/>
              <p:nvPr/>
            </p:nvSpPr>
            <p:spPr>
              <a:xfrm>
                <a:off x="11228661" y="6368779"/>
                <a:ext cx="941284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오후 </a:t>
                </a:r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13 : 00</a:t>
                </a:r>
              </a:p>
              <a:p>
                <a:pPr algn="r"/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2018 – 03 - 19</a:t>
                </a:r>
                <a:endParaRPr lang="ko-KR" altLang="en-US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433A59-E416-4723-80ED-4513DE555ED3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1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609396-23B6-40B5-BCE9-3D1F48BE5E69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2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66A258-C06B-4ACF-AD17-021013AA1216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3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418E-A7D3-46BA-9515-9E446563F4BB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4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DC093F-C5EA-4164-AEEE-7F8578BFDCDB}"/>
                </a:ext>
              </a:extLst>
            </p:cNvPr>
            <p:cNvSpPr/>
            <p:nvPr/>
          </p:nvSpPr>
          <p:spPr>
            <a:xfrm>
              <a:off x="412241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76EE8-6D29-4F92-9E3B-E392152E55BB}"/>
                </a:ext>
              </a:extLst>
            </p:cNvPr>
            <p:cNvSpPr/>
            <p:nvPr/>
          </p:nvSpPr>
          <p:spPr>
            <a:xfrm>
              <a:off x="5212078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744528-0B4C-4167-BE24-9C7E48429310}"/>
                </a:ext>
              </a:extLst>
            </p:cNvPr>
            <p:cNvSpPr/>
            <p:nvPr/>
          </p:nvSpPr>
          <p:spPr>
            <a:xfrm>
              <a:off x="629412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22B077-5A4D-4A53-B007-8F6C8D0D1BC1}"/>
                </a:ext>
              </a:extLst>
            </p:cNvPr>
            <p:cNvSpPr/>
            <p:nvPr/>
          </p:nvSpPr>
          <p:spPr>
            <a:xfrm>
              <a:off x="7383964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B96E55C-4E00-4608-8B45-4689FAC7A020}"/>
              </a:ext>
            </a:extLst>
          </p:cNvPr>
          <p:cNvSpPr txBox="1"/>
          <p:nvPr/>
        </p:nvSpPr>
        <p:spPr>
          <a:xfrm>
            <a:off x="2478364" y="3237614"/>
            <a:ext cx="3025187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spc="-15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디주얼의</a:t>
            </a:r>
            <a:r>
              <a:rPr lang="ko-KR" altLang="en-US"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 </a:t>
            </a:r>
            <a:r>
              <a:rPr lang="ko-KR" altLang="en-US" sz="2800" spc="-15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월요피피티</a:t>
            </a:r>
            <a:endParaRPr lang="ko-KR" altLang="en-US" sz="2800" spc="-15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A0A509-4D35-4842-8111-496BC6093C0E}"/>
              </a:ext>
            </a:extLst>
          </p:cNvPr>
          <p:cNvCxnSpPr>
            <a:cxnSpLocks/>
          </p:cNvCxnSpPr>
          <p:nvPr/>
        </p:nvCxnSpPr>
        <p:spPr>
          <a:xfrm>
            <a:off x="2478524" y="3369818"/>
            <a:ext cx="0" cy="258811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9C4418-B6FC-F12C-F7DF-8A938E46C497}"/>
              </a:ext>
            </a:extLst>
          </p:cNvPr>
          <p:cNvSpPr/>
          <p:nvPr/>
        </p:nvSpPr>
        <p:spPr>
          <a:xfrm>
            <a:off x="11241248" y="0"/>
            <a:ext cx="950752" cy="57461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DC1162-3E2A-4B62-83F5-3CF96CEE20C6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145B816-E029-41B8-A368-D99DF57DDE69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BC4448E-1700-4821-82A8-84F15B10515A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40C445E0-A597-4A8C-A085-3CA801E62C96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64A86DEF-4770-4CE7-9DC7-4EDA0F79D5CD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id="{5EA6B38A-85F5-420E-8A3B-1168428E0E4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7079C5C4-F9CE-40EB-B98D-4A5091B04E35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44FA4D86-BC36-4146-833C-8839636B7054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11A6F3-9AA0-406E-82C2-9ED45C395C58}"/>
                    </a:ext>
                  </a:extLst>
                </p:cNvPr>
                <p:cNvSpPr txBox="1"/>
                <p:nvPr/>
              </p:nvSpPr>
              <p:spPr>
                <a:xfrm>
                  <a:off x="642388" y="6445724"/>
                  <a:ext cx="1110689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Windows </a:t>
                  </a:r>
                  <a:r>
                    <a:rPr lang="ko-KR" altLang="en-US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검색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F857B7-3025-49FF-AF64-B4A027D39111}"/>
                  </a:ext>
                </a:extLst>
              </p:cNvPr>
              <p:cNvSpPr txBox="1"/>
              <p:nvPr/>
            </p:nvSpPr>
            <p:spPr>
              <a:xfrm>
                <a:off x="11228661" y="6368779"/>
                <a:ext cx="941284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오후 </a:t>
                </a:r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13 : 00</a:t>
                </a:r>
              </a:p>
              <a:p>
                <a:pPr algn="r"/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2018 – 03 - 19</a:t>
                </a:r>
                <a:endParaRPr lang="ko-KR" altLang="en-US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BFC325-C572-43AB-9EBA-05BE67195910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1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DA0169-1699-4B76-B87B-C89739B0AC47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2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AADDDC-19FF-4D90-B7E8-22F34D2CFBB7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3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3B641B-25F3-4EE5-A8A6-A713EBFD5BE5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4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01D4EE-FA20-4C6B-B3AC-D33175FB24CF}"/>
                </a:ext>
              </a:extLst>
            </p:cNvPr>
            <p:cNvSpPr/>
            <p:nvPr/>
          </p:nvSpPr>
          <p:spPr>
            <a:xfrm>
              <a:off x="412241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62329C-97FC-4777-A431-52CB67BE815C}"/>
                </a:ext>
              </a:extLst>
            </p:cNvPr>
            <p:cNvSpPr/>
            <p:nvPr/>
          </p:nvSpPr>
          <p:spPr>
            <a:xfrm>
              <a:off x="521207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DA8A38-210D-4B7E-A97E-67050870AEB2}"/>
                </a:ext>
              </a:extLst>
            </p:cNvPr>
            <p:cNvSpPr/>
            <p:nvPr/>
          </p:nvSpPr>
          <p:spPr>
            <a:xfrm>
              <a:off x="6294122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8F118B-F9A1-4C9A-81BD-E46425A1E4BD}"/>
                </a:ext>
              </a:extLst>
            </p:cNvPr>
            <p:cNvSpPr/>
            <p:nvPr/>
          </p:nvSpPr>
          <p:spPr>
            <a:xfrm>
              <a:off x="7383964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14BB41-AE7A-4CD3-AB5B-F4066A481869}"/>
              </a:ext>
            </a:extLst>
          </p:cNvPr>
          <p:cNvGrpSpPr/>
          <p:nvPr/>
        </p:nvGrpSpPr>
        <p:grpSpPr>
          <a:xfrm>
            <a:off x="264962" y="727934"/>
            <a:ext cx="11662075" cy="5459969"/>
            <a:chOff x="264962" y="727934"/>
            <a:chExt cx="11662075" cy="54599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A18017-080A-4C1C-8C96-19BDA9575A6B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DE34111-3833-45EE-B928-7CADA139E646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BE4667-8F73-47DE-B67F-984AD7DF68C8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B6DA8DB-DC1F-4908-8EAD-3F1903403430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B549585-264E-494A-89AA-F2B05C25F2E4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7E9A428-A5C7-4005-AC55-5C76B5984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CF69BD1-BC27-4638-879F-3CD6998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7" name="Picture 2" descr="google에 대한 이미지 검색결과">
              <a:extLst>
                <a:ext uri="{FF2B5EF4-FFF2-40B4-BE49-F238E27FC236}">
                  <a16:creationId xmlns:a16="http://schemas.microsoft.com/office/drawing/2014/main" id="{E8A61BF1-E6CB-4221-836C-8D35F04E4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31" y="1930121"/>
              <a:ext cx="1243677" cy="42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8813280-8758-4039-AA4F-26DE5250E8B9}"/>
                </a:ext>
              </a:extLst>
            </p:cNvPr>
            <p:cNvSpPr/>
            <p:nvPr/>
          </p:nvSpPr>
          <p:spPr>
            <a:xfrm>
              <a:off x="1825217" y="1835021"/>
              <a:ext cx="7572190" cy="530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146DC4B-9F51-48CD-AA9C-BCAA95997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516" y="1898916"/>
              <a:ext cx="287314" cy="395928"/>
            </a:xfrm>
            <a:custGeom>
              <a:avLst/>
              <a:gdLst>
                <a:gd name="T0" fmla="*/ 344 w 2804"/>
                <a:gd name="T1" fmla="*/ 1920 h 3863"/>
                <a:gd name="T2" fmla="*/ 397 w 2804"/>
                <a:gd name="T3" fmla="*/ 2172 h 3863"/>
                <a:gd name="T4" fmla="*/ 505 w 2804"/>
                <a:gd name="T5" fmla="*/ 2393 h 3863"/>
                <a:gd name="T6" fmla="*/ 661 w 2804"/>
                <a:gd name="T7" fmla="*/ 2578 h 3863"/>
                <a:gd name="T8" fmla="*/ 855 w 2804"/>
                <a:gd name="T9" fmla="*/ 2720 h 3863"/>
                <a:gd name="T10" fmla="*/ 1077 w 2804"/>
                <a:gd name="T11" fmla="*/ 2818 h 3863"/>
                <a:gd name="T12" fmla="*/ 1319 w 2804"/>
                <a:gd name="T13" fmla="*/ 2864 h 3863"/>
                <a:gd name="T14" fmla="*/ 1568 w 2804"/>
                <a:gd name="T15" fmla="*/ 2855 h 3863"/>
                <a:gd name="T16" fmla="*/ 1805 w 2804"/>
                <a:gd name="T17" fmla="*/ 2791 h 3863"/>
                <a:gd name="T18" fmla="*/ 2018 w 2804"/>
                <a:gd name="T19" fmla="*/ 2678 h 3863"/>
                <a:gd name="T20" fmla="*/ 2200 w 2804"/>
                <a:gd name="T21" fmla="*/ 2520 h 3863"/>
                <a:gd name="T22" fmla="*/ 2341 w 2804"/>
                <a:gd name="T23" fmla="*/ 2324 h 3863"/>
                <a:gd name="T24" fmla="*/ 2431 w 2804"/>
                <a:gd name="T25" fmla="*/ 2092 h 3863"/>
                <a:gd name="T26" fmla="*/ 2463 w 2804"/>
                <a:gd name="T27" fmla="*/ 1830 h 3863"/>
                <a:gd name="T28" fmla="*/ 2788 w 2804"/>
                <a:gd name="T29" fmla="*/ 2033 h 3863"/>
                <a:gd name="T30" fmla="*/ 2710 w 2804"/>
                <a:gd name="T31" fmla="*/ 2320 h 3863"/>
                <a:gd name="T32" fmla="*/ 2572 w 2804"/>
                <a:gd name="T33" fmla="*/ 2579 h 3863"/>
                <a:gd name="T34" fmla="*/ 2383 w 2804"/>
                <a:gd name="T35" fmla="*/ 2803 h 3863"/>
                <a:gd name="T36" fmla="*/ 2154 w 2804"/>
                <a:gd name="T37" fmla="*/ 2983 h 3863"/>
                <a:gd name="T38" fmla="*/ 1891 w 2804"/>
                <a:gd name="T39" fmla="*/ 3116 h 3863"/>
                <a:gd name="T40" fmla="*/ 1602 w 2804"/>
                <a:gd name="T41" fmla="*/ 3191 h 3863"/>
                <a:gd name="T42" fmla="*/ 1202 w 2804"/>
                <a:gd name="T43" fmla="*/ 3191 h 3863"/>
                <a:gd name="T44" fmla="*/ 914 w 2804"/>
                <a:gd name="T45" fmla="*/ 3116 h 3863"/>
                <a:gd name="T46" fmla="*/ 651 w 2804"/>
                <a:gd name="T47" fmla="*/ 2983 h 3863"/>
                <a:gd name="T48" fmla="*/ 421 w 2804"/>
                <a:gd name="T49" fmla="*/ 2803 h 3863"/>
                <a:gd name="T50" fmla="*/ 233 w 2804"/>
                <a:gd name="T51" fmla="*/ 2579 h 3863"/>
                <a:gd name="T52" fmla="*/ 95 w 2804"/>
                <a:gd name="T53" fmla="*/ 2320 h 3863"/>
                <a:gd name="T54" fmla="*/ 16 w 2804"/>
                <a:gd name="T55" fmla="*/ 2033 h 3863"/>
                <a:gd name="T56" fmla="*/ 1403 w 2804"/>
                <a:gd name="T57" fmla="*/ 0 h 3863"/>
                <a:gd name="T58" fmla="*/ 1535 w 2804"/>
                <a:gd name="T59" fmla="*/ 14 h 3863"/>
                <a:gd name="T60" fmla="*/ 1710 w 2804"/>
                <a:gd name="T61" fmla="*/ 81 h 3863"/>
                <a:gd name="T62" fmla="*/ 1852 w 2804"/>
                <a:gd name="T63" fmla="*/ 198 h 3863"/>
                <a:gd name="T64" fmla="*/ 1951 w 2804"/>
                <a:gd name="T65" fmla="*/ 355 h 3863"/>
                <a:gd name="T66" fmla="*/ 2000 w 2804"/>
                <a:gd name="T67" fmla="*/ 542 h 3863"/>
                <a:gd name="T68" fmla="*/ 2000 w 2804"/>
                <a:gd name="T69" fmla="*/ 1898 h 3863"/>
                <a:gd name="T70" fmla="*/ 1951 w 2804"/>
                <a:gd name="T71" fmla="*/ 2085 h 3863"/>
                <a:gd name="T72" fmla="*/ 1852 w 2804"/>
                <a:gd name="T73" fmla="*/ 2242 h 3863"/>
                <a:gd name="T74" fmla="*/ 1710 w 2804"/>
                <a:gd name="T75" fmla="*/ 2359 h 3863"/>
                <a:gd name="T76" fmla="*/ 1535 w 2804"/>
                <a:gd name="T77" fmla="*/ 2427 h 3863"/>
                <a:gd name="T78" fmla="*/ 1336 w 2804"/>
                <a:gd name="T79" fmla="*/ 2437 h 3863"/>
                <a:gd name="T80" fmla="*/ 1150 w 2804"/>
                <a:gd name="T81" fmla="*/ 2388 h 3863"/>
                <a:gd name="T82" fmla="*/ 995 w 2804"/>
                <a:gd name="T83" fmla="*/ 2286 h 3863"/>
                <a:gd name="T84" fmla="*/ 881 w 2804"/>
                <a:gd name="T85" fmla="*/ 2142 h 3863"/>
                <a:gd name="T86" fmla="*/ 815 w 2804"/>
                <a:gd name="T87" fmla="*/ 1964 h 3863"/>
                <a:gd name="T88" fmla="*/ 801 w 2804"/>
                <a:gd name="T89" fmla="*/ 610 h 3863"/>
                <a:gd name="T90" fmla="*/ 830 w 2804"/>
                <a:gd name="T91" fmla="*/ 414 h 3863"/>
                <a:gd name="T92" fmla="*/ 914 w 2804"/>
                <a:gd name="T93" fmla="*/ 246 h 3863"/>
                <a:gd name="T94" fmla="*/ 1043 w 2804"/>
                <a:gd name="T95" fmla="*/ 115 h 3863"/>
                <a:gd name="T96" fmla="*/ 1210 w 2804"/>
                <a:gd name="T97" fmla="*/ 30 h 3863"/>
                <a:gd name="T98" fmla="*/ 1403 w 2804"/>
                <a:gd name="T99" fmla="*/ 0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4" h="3863">
                  <a:moveTo>
                    <a:pt x="0" y="1830"/>
                  </a:moveTo>
                  <a:lnTo>
                    <a:pt x="340" y="1830"/>
                  </a:lnTo>
                  <a:lnTo>
                    <a:pt x="344" y="1920"/>
                  </a:lnTo>
                  <a:lnTo>
                    <a:pt x="354" y="2007"/>
                  </a:lnTo>
                  <a:lnTo>
                    <a:pt x="372" y="2092"/>
                  </a:lnTo>
                  <a:lnTo>
                    <a:pt x="397" y="2172"/>
                  </a:lnTo>
                  <a:lnTo>
                    <a:pt x="428" y="2249"/>
                  </a:lnTo>
                  <a:lnTo>
                    <a:pt x="464" y="2324"/>
                  </a:lnTo>
                  <a:lnTo>
                    <a:pt x="505" y="2393"/>
                  </a:lnTo>
                  <a:lnTo>
                    <a:pt x="553" y="2458"/>
                  </a:lnTo>
                  <a:lnTo>
                    <a:pt x="605" y="2520"/>
                  </a:lnTo>
                  <a:lnTo>
                    <a:pt x="661" y="2578"/>
                  </a:lnTo>
                  <a:lnTo>
                    <a:pt x="722" y="2630"/>
                  </a:lnTo>
                  <a:lnTo>
                    <a:pt x="787" y="2678"/>
                  </a:lnTo>
                  <a:lnTo>
                    <a:pt x="855" y="2720"/>
                  </a:lnTo>
                  <a:lnTo>
                    <a:pt x="926" y="2758"/>
                  </a:lnTo>
                  <a:lnTo>
                    <a:pt x="999" y="2791"/>
                  </a:lnTo>
                  <a:lnTo>
                    <a:pt x="1077" y="2818"/>
                  </a:lnTo>
                  <a:lnTo>
                    <a:pt x="1155" y="2839"/>
                  </a:lnTo>
                  <a:lnTo>
                    <a:pt x="1237" y="2855"/>
                  </a:lnTo>
                  <a:lnTo>
                    <a:pt x="1319" y="2864"/>
                  </a:lnTo>
                  <a:lnTo>
                    <a:pt x="1403" y="2867"/>
                  </a:lnTo>
                  <a:lnTo>
                    <a:pt x="1487" y="2864"/>
                  </a:lnTo>
                  <a:lnTo>
                    <a:pt x="1568" y="2855"/>
                  </a:lnTo>
                  <a:lnTo>
                    <a:pt x="1649" y="2839"/>
                  </a:lnTo>
                  <a:lnTo>
                    <a:pt x="1728" y="2818"/>
                  </a:lnTo>
                  <a:lnTo>
                    <a:pt x="1805" y="2791"/>
                  </a:lnTo>
                  <a:lnTo>
                    <a:pt x="1879" y="2758"/>
                  </a:lnTo>
                  <a:lnTo>
                    <a:pt x="1950" y="2720"/>
                  </a:lnTo>
                  <a:lnTo>
                    <a:pt x="2018" y="2678"/>
                  </a:lnTo>
                  <a:lnTo>
                    <a:pt x="2083" y="2630"/>
                  </a:lnTo>
                  <a:lnTo>
                    <a:pt x="2143" y="2578"/>
                  </a:lnTo>
                  <a:lnTo>
                    <a:pt x="2200" y="2520"/>
                  </a:lnTo>
                  <a:lnTo>
                    <a:pt x="2252" y="2458"/>
                  </a:lnTo>
                  <a:lnTo>
                    <a:pt x="2298" y="2393"/>
                  </a:lnTo>
                  <a:lnTo>
                    <a:pt x="2341" y="2324"/>
                  </a:lnTo>
                  <a:lnTo>
                    <a:pt x="2377" y="2249"/>
                  </a:lnTo>
                  <a:lnTo>
                    <a:pt x="2408" y="2172"/>
                  </a:lnTo>
                  <a:lnTo>
                    <a:pt x="2431" y="2092"/>
                  </a:lnTo>
                  <a:lnTo>
                    <a:pt x="2449" y="2007"/>
                  </a:lnTo>
                  <a:lnTo>
                    <a:pt x="2461" y="1920"/>
                  </a:lnTo>
                  <a:lnTo>
                    <a:pt x="2463" y="1830"/>
                  </a:lnTo>
                  <a:lnTo>
                    <a:pt x="2804" y="1830"/>
                  </a:lnTo>
                  <a:lnTo>
                    <a:pt x="2800" y="1932"/>
                  </a:lnTo>
                  <a:lnTo>
                    <a:pt x="2788" y="2033"/>
                  </a:lnTo>
                  <a:lnTo>
                    <a:pt x="2769" y="2131"/>
                  </a:lnTo>
                  <a:lnTo>
                    <a:pt x="2743" y="2227"/>
                  </a:lnTo>
                  <a:lnTo>
                    <a:pt x="2710" y="2320"/>
                  </a:lnTo>
                  <a:lnTo>
                    <a:pt x="2670" y="2410"/>
                  </a:lnTo>
                  <a:lnTo>
                    <a:pt x="2623" y="2496"/>
                  </a:lnTo>
                  <a:lnTo>
                    <a:pt x="2572" y="2579"/>
                  </a:lnTo>
                  <a:lnTo>
                    <a:pt x="2514" y="2657"/>
                  </a:lnTo>
                  <a:lnTo>
                    <a:pt x="2450" y="2732"/>
                  </a:lnTo>
                  <a:lnTo>
                    <a:pt x="2383" y="2803"/>
                  </a:lnTo>
                  <a:lnTo>
                    <a:pt x="2311" y="2868"/>
                  </a:lnTo>
                  <a:lnTo>
                    <a:pt x="2234" y="2928"/>
                  </a:lnTo>
                  <a:lnTo>
                    <a:pt x="2154" y="2983"/>
                  </a:lnTo>
                  <a:lnTo>
                    <a:pt x="2069" y="3033"/>
                  </a:lnTo>
                  <a:lnTo>
                    <a:pt x="1981" y="3078"/>
                  </a:lnTo>
                  <a:lnTo>
                    <a:pt x="1891" y="3116"/>
                  </a:lnTo>
                  <a:lnTo>
                    <a:pt x="1796" y="3148"/>
                  </a:lnTo>
                  <a:lnTo>
                    <a:pt x="1700" y="3173"/>
                  </a:lnTo>
                  <a:lnTo>
                    <a:pt x="1602" y="3191"/>
                  </a:lnTo>
                  <a:lnTo>
                    <a:pt x="1602" y="3863"/>
                  </a:lnTo>
                  <a:lnTo>
                    <a:pt x="1202" y="3863"/>
                  </a:lnTo>
                  <a:lnTo>
                    <a:pt x="1202" y="3191"/>
                  </a:lnTo>
                  <a:lnTo>
                    <a:pt x="1104" y="3173"/>
                  </a:lnTo>
                  <a:lnTo>
                    <a:pt x="1008" y="3148"/>
                  </a:lnTo>
                  <a:lnTo>
                    <a:pt x="914" y="3116"/>
                  </a:lnTo>
                  <a:lnTo>
                    <a:pt x="823" y="3078"/>
                  </a:lnTo>
                  <a:lnTo>
                    <a:pt x="735" y="3033"/>
                  </a:lnTo>
                  <a:lnTo>
                    <a:pt x="651" y="2983"/>
                  </a:lnTo>
                  <a:lnTo>
                    <a:pt x="570" y="2928"/>
                  </a:lnTo>
                  <a:lnTo>
                    <a:pt x="494" y="2868"/>
                  </a:lnTo>
                  <a:lnTo>
                    <a:pt x="421" y="2803"/>
                  </a:lnTo>
                  <a:lnTo>
                    <a:pt x="353" y="2732"/>
                  </a:lnTo>
                  <a:lnTo>
                    <a:pt x="290" y="2657"/>
                  </a:lnTo>
                  <a:lnTo>
                    <a:pt x="233" y="2579"/>
                  </a:lnTo>
                  <a:lnTo>
                    <a:pt x="180" y="2496"/>
                  </a:lnTo>
                  <a:lnTo>
                    <a:pt x="135" y="2410"/>
                  </a:lnTo>
                  <a:lnTo>
                    <a:pt x="95" y="2320"/>
                  </a:lnTo>
                  <a:lnTo>
                    <a:pt x="62" y="2227"/>
                  </a:lnTo>
                  <a:lnTo>
                    <a:pt x="35" y="2131"/>
                  </a:lnTo>
                  <a:lnTo>
                    <a:pt x="16" y="2033"/>
                  </a:lnTo>
                  <a:lnTo>
                    <a:pt x="4" y="1932"/>
                  </a:lnTo>
                  <a:lnTo>
                    <a:pt x="0" y="1830"/>
                  </a:lnTo>
                  <a:close/>
                  <a:moveTo>
                    <a:pt x="1403" y="0"/>
                  </a:moveTo>
                  <a:lnTo>
                    <a:pt x="1403" y="0"/>
                  </a:lnTo>
                  <a:lnTo>
                    <a:pt x="1470" y="4"/>
                  </a:lnTo>
                  <a:lnTo>
                    <a:pt x="1535" y="14"/>
                  </a:lnTo>
                  <a:lnTo>
                    <a:pt x="1595" y="30"/>
                  </a:lnTo>
                  <a:lnTo>
                    <a:pt x="1655" y="54"/>
                  </a:lnTo>
                  <a:lnTo>
                    <a:pt x="1710" y="81"/>
                  </a:lnTo>
                  <a:lnTo>
                    <a:pt x="1762" y="115"/>
                  </a:lnTo>
                  <a:lnTo>
                    <a:pt x="1808" y="154"/>
                  </a:lnTo>
                  <a:lnTo>
                    <a:pt x="1852" y="198"/>
                  </a:lnTo>
                  <a:lnTo>
                    <a:pt x="1889" y="246"/>
                  </a:lnTo>
                  <a:lnTo>
                    <a:pt x="1923" y="298"/>
                  </a:lnTo>
                  <a:lnTo>
                    <a:pt x="1951" y="355"/>
                  </a:lnTo>
                  <a:lnTo>
                    <a:pt x="1973" y="414"/>
                  </a:lnTo>
                  <a:lnTo>
                    <a:pt x="1990" y="476"/>
                  </a:lnTo>
                  <a:lnTo>
                    <a:pt x="2000" y="542"/>
                  </a:lnTo>
                  <a:lnTo>
                    <a:pt x="2003" y="610"/>
                  </a:lnTo>
                  <a:lnTo>
                    <a:pt x="2003" y="1830"/>
                  </a:lnTo>
                  <a:lnTo>
                    <a:pt x="2000" y="1898"/>
                  </a:lnTo>
                  <a:lnTo>
                    <a:pt x="1990" y="1964"/>
                  </a:lnTo>
                  <a:lnTo>
                    <a:pt x="1973" y="2026"/>
                  </a:lnTo>
                  <a:lnTo>
                    <a:pt x="1951" y="2085"/>
                  </a:lnTo>
                  <a:lnTo>
                    <a:pt x="1923" y="2142"/>
                  </a:lnTo>
                  <a:lnTo>
                    <a:pt x="1889" y="2194"/>
                  </a:lnTo>
                  <a:lnTo>
                    <a:pt x="1852" y="2242"/>
                  </a:lnTo>
                  <a:lnTo>
                    <a:pt x="1808" y="2286"/>
                  </a:lnTo>
                  <a:lnTo>
                    <a:pt x="1762" y="2325"/>
                  </a:lnTo>
                  <a:lnTo>
                    <a:pt x="1710" y="2359"/>
                  </a:lnTo>
                  <a:lnTo>
                    <a:pt x="1655" y="2388"/>
                  </a:lnTo>
                  <a:lnTo>
                    <a:pt x="1595" y="2410"/>
                  </a:lnTo>
                  <a:lnTo>
                    <a:pt x="1535" y="2427"/>
                  </a:lnTo>
                  <a:lnTo>
                    <a:pt x="1470" y="2437"/>
                  </a:lnTo>
                  <a:lnTo>
                    <a:pt x="1403" y="2440"/>
                  </a:lnTo>
                  <a:lnTo>
                    <a:pt x="1336" y="2437"/>
                  </a:lnTo>
                  <a:lnTo>
                    <a:pt x="1271" y="2427"/>
                  </a:lnTo>
                  <a:lnTo>
                    <a:pt x="1210" y="2410"/>
                  </a:lnTo>
                  <a:lnTo>
                    <a:pt x="1150" y="2388"/>
                  </a:lnTo>
                  <a:lnTo>
                    <a:pt x="1095" y="2359"/>
                  </a:lnTo>
                  <a:lnTo>
                    <a:pt x="1043" y="2325"/>
                  </a:lnTo>
                  <a:lnTo>
                    <a:pt x="995" y="2286"/>
                  </a:lnTo>
                  <a:lnTo>
                    <a:pt x="953" y="2242"/>
                  </a:lnTo>
                  <a:lnTo>
                    <a:pt x="914" y="2194"/>
                  </a:lnTo>
                  <a:lnTo>
                    <a:pt x="881" y="2142"/>
                  </a:lnTo>
                  <a:lnTo>
                    <a:pt x="854" y="2085"/>
                  </a:lnTo>
                  <a:lnTo>
                    <a:pt x="830" y="2026"/>
                  </a:lnTo>
                  <a:lnTo>
                    <a:pt x="815" y="1964"/>
                  </a:lnTo>
                  <a:lnTo>
                    <a:pt x="805" y="1898"/>
                  </a:lnTo>
                  <a:lnTo>
                    <a:pt x="801" y="1830"/>
                  </a:lnTo>
                  <a:lnTo>
                    <a:pt x="801" y="610"/>
                  </a:lnTo>
                  <a:lnTo>
                    <a:pt x="805" y="542"/>
                  </a:lnTo>
                  <a:lnTo>
                    <a:pt x="815" y="476"/>
                  </a:lnTo>
                  <a:lnTo>
                    <a:pt x="830" y="414"/>
                  </a:lnTo>
                  <a:lnTo>
                    <a:pt x="854" y="355"/>
                  </a:lnTo>
                  <a:lnTo>
                    <a:pt x="881" y="298"/>
                  </a:lnTo>
                  <a:lnTo>
                    <a:pt x="914" y="246"/>
                  </a:lnTo>
                  <a:lnTo>
                    <a:pt x="953" y="198"/>
                  </a:lnTo>
                  <a:lnTo>
                    <a:pt x="995" y="154"/>
                  </a:lnTo>
                  <a:lnTo>
                    <a:pt x="1043" y="115"/>
                  </a:lnTo>
                  <a:lnTo>
                    <a:pt x="1095" y="81"/>
                  </a:lnTo>
                  <a:lnTo>
                    <a:pt x="1150" y="54"/>
                  </a:lnTo>
                  <a:lnTo>
                    <a:pt x="1210" y="30"/>
                  </a:lnTo>
                  <a:lnTo>
                    <a:pt x="1271" y="14"/>
                  </a:lnTo>
                  <a:lnTo>
                    <a:pt x="1336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37065C2D-BFB9-41C7-A260-6C32AD8E5A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3FCB96A-BA88-4435-A012-E41FE8A8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A63833A-7188-43FF-9C41-E66F35C6B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3E93962F-7C2F-487C-A50E-60356A90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D299DC-20BA-44D8-BE4E-39092F95470D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D1DE224E-5B24-427C-8E4C-E4D1192C2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CE585CD8-157D-4228-9BFC-F50856886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BEA3E7-AE34-4376-9915-53F16FB64FF4}"/>
                </a:ext>
              </a:extLst>
            </p:cNvPr>
            <p:cNvSpPr txBox="1"/>
            <p:nvPr/>
          </p:nvSpPr>
          <p:spPr>
            <a:xfrm>
              <a:off x="2577748" y="1228724"/>
              <a:ext cx="2615268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www.blog.naver.com/indesual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B7C0AB7-B6F2-4298-84A2-EE3FF09F8EDB}"/>
              </a:ext>
            </a:extLst>
          </p:cNvPr>
          <p:cNvSpPr txBox="1"/>
          <p:nvPr/>
        </p:nvSpPr>
        <p:spPr>
          <a:xfrm>
            <a:off x="1903777" y="1846719"/>
            <a:ext cx="2717411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err="1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디주얼</a:t>
            </a:r>
            <a:r>
              <a:rPr lang="ko-KR" altLang="en-US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 </a:t>
            </a:r>
            <a:r>
              <a:rPr lang="ko-KR" altLang="en-US" err="1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월요피피티</a:t>
            </a:r>
            <a:endParaRPr lang="ko-KR" altLang="en-US"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C6581F1-B60D-40B0-8106-CF7FF5D22802}"/>
              </a:ext>
            </a:extLst>
          </p:cNvPr>
          <p:cNvGrpSpPr/>
          <p:nvPr/>
        </p:nvGrpSpPr>
        <p:grpSpPr>
          <a:xfrm>
            <a:off x="516773" y="2610320"/>
            <a:ext cx="8810425" cy="1212494"/>
            <a:chOff x="516774" y="2610320"/>
            <a:chExt cx="8810425" cy="12124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1AEAF0-1D05-4C59-B42F-3AC5E13F803A}"/>
                </a:ext>
              </a:extLst>
            </p:cNvPr>
            <p:cNvSpPr txBox="1"/>
            <p:nvPr/>
          </p:nvSpPr>
          <p:spPr>
            <a:xfrm>
              <a:off x="516774" y="2610320"/>
              <a:ext cx="1749197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 err="1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디주얼</a:t>
              </a:r>
              <a:r>
                <a:rPr lang="ko-KR" altLang="en-US" spc="-150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 </a:t>
              </a:r>
              <a:r>
                <a:rPr lang="ko-KR" altLang="en-US" spc="-150" err="1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월요피피티</a:t>
              </a:r>
              <a:endParaRPr lang="ko-KR" altLang="en-US" spc="-150">
                <a:solidFill>
                  <a:srgbClr val="0078D7"/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52797A-E629-498E-8ADF-101B57A292E3}"/>
                </a:ext>
              </a:extLst>
            </p:cNvPr>
            <p:cNvSpPr txBox="1"/>
            <p:nvPr/>
          </p:nvSpPr>
          <p:spPr>
            <a:xfrm>
              <a:off x="516774" y="2899484"/>
              <a:ext cx="8810425" cy="92333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디주얼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PPT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대학에서는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매주 월요일 여러분들을 위한 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[</a:t>
              </a:r>
              <a:r>
                <a:rPr lang="ko-KR" altLang="en-US" spc="-15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월요피피티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]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이벤트를 진행합니다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참여방법은 보통 페이지 좋아요 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게시글 공유 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댓글 이메일이며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이벤트마다 추가 조건 등 변경이 있는 경우도 있어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이벤트 글을 잘 읽은 후 참여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해주시면 감사하겠습니다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3F11CEF-2A33-467E-B645-92286587DF16}"/>
              </a:ext>
            </a:extLst>
          </p:cNvPr>
          <p:cNvGrpSpPr/>
          <p:nvPr/>
        </p:nvGrpSpPr>
        <p:grpSpPr>
          <a:xfrm>
            <a:off x="516773" y="3928426"/>
            <a:ext cx="7244291" cy="935495"/>
            <a:chOff x="516774" y="2610320"/>
            <a:chExt cx="7244291" cy="93549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E933A1-0DA7-4BEA-BD81-5093E8BFB12D}"/>
                </a:ext>
              </a:extLst>
            </p:cNvPr>
            <p:cNvSpPr txBox="1"/>
            <p:nvPr/>
          </p:nvSpPr>
          <p:spPr>
            <a:xfrm>
              <a:off x="516774" y="2610320"/>
              <a:ext cx="2130711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소제목을 입력해주세요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FC37ED-701F-4C44-8B6D-CA7746B1B164}"/>
                </a:ext>
              </a:extLst>
            </p:cNvPr>
            <p:cNvSpPr txBox="1"/>
            <p:nvPr/>
          </p:nvSpPr>
          <p:spPr>
            <a:xfrm>
              <a:off x="516774" y="2899484"/>
              <a:ext cx="7244291" cy="64633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이런식으로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그냥 텍스트만 쳐도 보기 좋은 슬라이드가 완성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됩니다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구글 검색창을 편집하기 편하게 제작하여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초보자도 쉽게 수정이 가능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하였습니다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526F6BC-F29E-4E31-B1F5-87BEBAA98F69}"/>
              </a:ext>
            </a:extLst>
          </p:cNvPr>
          <p:cNvGrpSpPr/>
          <p:nvPr/>
        </p:nvGrpSpPr>
        <p:grpSpPr>
          <a:xfrm>
            <a:off x="516773" y="4969532"/>
            <a:ext cx="6102953" cy="935495"/>
            <a:chOff x="516774" y="2610320"/>
            <a:chExt cx="6102953" cy="93549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BC0683-7B9A-43E3-B942-3F735A7ED2D1}"/>
                </a:ext>
              </a:extLst>
            </p:cNvPr>
            <p:cNvSpPr txBox="1"/>
            <p:nvPr/>
          </p:nvSpPr>
          <p:spPr>
            <a:xfrm>
              <a:off x="516774" y="2610320"/>
              <a:ext cx="5032147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사실 번호나 이미지를 추가해서 더 아름답게 </a:t>
              </a:r>
              <a:r>
                <a:rPr lang="ko-KR" altLang="en-US" spc="-150" err="1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할려고</a:t>
              </a:r>
              <a:r>
                <a:rPr lang="ko-KR" altLang="en-US" spc="-150">
                  <a:solidFill>
                    <a:srgbClr val="0078D7"/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 하다가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4C3B911-DD5C-4F82-BB91-8F5EFC3D043B}"/>
                </a:ext>
              </a:extLst>
            </p:cNvPr>
            <p:cNvSpPr txBox="1"/>
            <p:nvPr/>
          </p:nvSpPr>
          <p:spPr>
            <a:xfrm>
              <a:off x="516774" y="2899484"/>
              <a:ext cx="6102953" cy="64633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편집자마다 필요한 내용의 숫자가 다르기 때문에</a:t>
              </a:r>
              <a:endParaRPr lang="en-US" altLang="ko-KR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폰트종류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, </a:t>
              </a:r>
              <a:r>
                <a:rPr lang="ko-KR" altLang="en-US" spc="-15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폰트색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, 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배치만 참고하였으면 좋겠다는 마음</a:t>
              </a:r>
              <a:r>
                <a:rPr lang="ko-KR" altLang="en-US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</a:t>
              </a:r>
              <a:r>
                <a:rPr lang="ko-KR" altLang="en-US" spc="-15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제작했다능</a:t>
              </a:r>
              <a:r>
                <a:rPr lang="en-US" altLang="ko-KR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626FC-E785-BD89-3B55-D09938A5249F}"/>
              </a:ext>
            </a:extLst>
          </p:cNvPr>
          <p:cNvSpPr/>
          <p:nvPr/>
        </p:nvSpPr>
        <p:spPr>
          <a:xfrm>
            <a:off x="11241248" y="0"/>
            <a:ext cx="950752" cy="57461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3E8A1CD-E0C0-4ACE-9A16-9B461E8FF9D3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037D0F-EBC5-4652-9BDB-6AB9AE28CC66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41EBF50-ACA3-4C72-AC64-D32DA6B0375B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79D0AA6-058F-44EE-A9DA-0CED90E66B16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CCE62879-3325-442C-BB31-7758596F63E0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id="{9861BC37-330D-43B5-B1A3-CDEDB4150B4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E55698AB-ADA4-4698-A01F-11B76E392BED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66F067B-95E0-411A-ADF8-7839D8ED7852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9B1C09-B6EE-431C-A143-8129AF6363A5}"/>
                    </a:ext>
                  </a:extLst>
                </p:cNvPr>
                <p:cNvSpPr txBox="1"/>
                <p:nvPr/>
              </p:nvSpPr>
              <p:spPr>
                <a:xfrm>
                  <a:off x="642388" y="6445724"/>
                  <a:ext cx="1110689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Windows </a:t>
                  </a:r>
                  <a:r>
                    <a:rPr lang="ko-KR" altLang="en-US" sz="1400" spc="-1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검색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2D9AF8-A835-4EBD-B7F0-670DD940F343}"/>
                  </a:ext>
                </a:extLst>
              </p:cNvPr>
              <p:cNvSpPr txBox="1"/>
              <p:nvPr/>
            </p:nvSpPr>
            <p:spPr>
              <a:xfrm>
                <a:off x="11228661" y="6368779"/>
                <a:ext cx="941284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오후 </a:t>
                </a:r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13 : 00</a:t>
                </a:r>
              </a:p>
              <a:p>
                <a:pPr algn="r"/>
                <a:r>
                  <a:rPr lang="en-US" altLang="ko-KR" sz="1200" spc="-150">
                    <a:solidFill>
                      <a:schemeClr val="bg1">
                        <a:lumMod val="9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2018 – 03 - 19</a:t>
                </a:r>
                <a:endParaRPr lang="ko-KR" altLang="en-US" sz="1200" spc="-15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437FC1-8C16-45F3-BC03-8EF0A2474295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1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ABCB37-F69B-49F3-9342-325F9A423987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2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D6FCAC-650A-4744-BFD2-3D955DA081A0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3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1F53F4-5BF2-4AA0-A4C9-48AF0F9DB57D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Part 4</a:t>
              </a:r>
              <a:endParaRPr lang="ko-KR" altLang="en-US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8C70BA-0B80-4129-8B28-58FDD958BBB0}"/>
                </a:ext>
              </a:extLst>
            </p:cNvPr>
            <p:cNvSpPr/>
            <p:nvPr/>
          </p:nvSpPr>
          <p:spPr>
            <a:xfrm>
              <a:off x="412241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4D1962-4F8E-4685-BDC5-BE2D301EF9A9}"/>
                </a:ext>
              </a:extLst>
            </p:cNvPr>
            <p:cNvSpPr/>
            <p:nvPr/>
          </p:nvSpPr>
          <p:spPr>
            <a:xfrm>
              <a:off x="521207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BE91B5-BD8B-4A22-BD8E-3F5BA9E5BEDB}"/>
                </a:ext>
              </a:extLst>
            </p:cNvPr>
            <p:cNvSpPr/>
            <p:nvPr/>
          </p:nvSpPr>
          <p:spPr>
            <a:xfrm>
              <a:off x="629412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1B46F8B-B666-4202-AF55-77ED4216AC22}"/>
                </a:ext>
              </a:extLst>
            </p:cNvPr>
            <p:cNvSpPr/>
            <p:nvPr/>
          </p:nvSpPr>
          <p:spPr>
            <a:xfrm>
              <a:off x="7383964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772B7F-8EDE-4390-94AE-49E6B5DA18E2}"/>
              </a:ext>
            </a:extLst>
          </p:cNvPr>
          <p:cNvSpPr/>
          <p:nvPr/>
        </p:nvSpPr>
        <p:spPr>
          <a:xfrm>
            <a:off x="267809" y="727934"/>
            <a:ext cx="5694079" cy="5307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C10422-CF0D-4E02-8E59-1DD00BC472EA}"/>
              </a:ext>
            </a:extLst>
          </p:cNvPr>
          <p:cNvSpPr/>
          <p:nvPr/>
        </p:nvSpPr>
        <p:spPr>
          <a:xfrm>
            <a:off x="6230112" y="727935"/>
            <a:ext cx="5694079" cy="5307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herry blossom에 대한 이미지 검색결과">
            <a:extLst>
              <a:ext uri="{FF2B5EF4-FFF2-40B4-BE49-F238E27FC236}">
                <a16:creationId xmlns:a16="http://schemas.microsoft.com/office/drawing/2014/main" id="{F46A642F-464F-466E-8BA4-DA051A037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" y="880291"/>
            <a:ext cx="5358218" cy="3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rry blossom에 대한 이미지 검색결과">
            <a:extLst>
              <a:ext uri="{FF2B5EF4-FFF2-40B4-BE49-F238E27FC236}">
                <a16:creationId xmlns:a16="http://schemas.microsoft.com/office/drawing/2014/main" id="{2D119202-1C7D-43CB-86B9-FF916AD3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22" y="878569"/>
            <a:ext cx="5352658" cy="35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935DDA-EE10-47ED-9180-BCFB979062CC}"/>
              </a:ext>
            </a:extLst>
          </p:cNvPr>
          <p:cNvSpPr txBox="1"/>
          <p:nvPr/>
        </p:nvSpPr>
        <p:spPr>
          <a:xfrm>
            <a:off x="2160100" y="4566806"/>
            <a:ext cx="1909497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algn="ctr"/>
            <a:r>
              <a:rPr lang="en-US" altLang="ko-KR" sz="180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“</a:t>
            </a:r>
            <a:r>
              <a:rPr lang="ko-KR" altLang="en-US" sz="180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벚꽃이 핀다는 것은</a:t>
            </a:r>
            <a:r>
              <a:rPr lang="en-US" altLang="ko-KR" sz="180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”</a:t>
            </a:r>
            <a:endParaRPr lang="ko-KR" altLang="en-US" sz="1800"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1AA772-1128-4A87-9FB4-9BF817889334}"/>
              </a:ext>
            </a:extLst>
          </p:cNvPr>
          <p:cNvSpPr txBox="1"/>
          <p:nvPr/>
        </p:nvSpPr>
        <p:spPr>
          <a:xfrm>
            <a:off x="7645512" y="4566806"/>
            <a:ext cx="2863284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algn="ctr"/>
            <a:r>
              <a:rPr lang="en-US" altLang="ko-KR" sz="180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“</a:t>
            </a:r>
            <a:r>
              <a:rPr lang="ko-KR" altLang="en-US" sz="180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중간고사가 다가온다는 것이지</a:t>
            </a:r>
            <a:r>
              <a:rPr lang="en-US" altLang="ko-KR" sz="180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”</a:t>
            </a:r>
            <a:endParaRPr lang="ko-KR" altLang="en-US" sz="1800"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03A9C6-E751-46BE-8F73-83378E3CDE9D}"/>
              </a:ext>
            </a:extLst>
          </p:cNvPr>
          <p:cNvSpPr txBox="1"/>
          <p:nvPr/>
        </p:nvSpPr>
        <p:spPr>
          <a:xfrm>
            <a:off x="1305702" y="5067335"/>
            <a:ext cx="3618299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algn="ctr"/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남자친구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여자친구가 없어도 괜찮아</a:t>
            </a:r>
            <a:endParaRPr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내년엔 있겠지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7A36BB-09F0-4457-A41B-EE24A0903593}"/>
              </a:ext>
            </a:extLst>
          </p:cNvPr>
          <p:cNvSpPr txBox="1"/>
          <p:nvPr/>
        </p:nvSpPr>
        <p:spPr>
          <a:xfrm>
            <a:off x="7122134" y="5067335"/>
            <a:ext cx="3910045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algn="ctr"/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남자친구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여자친구가 없어도 괜찮다고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내년에도 </a:t>
            </a:r>
            <a:r>
              <a:rPr lang="ko-KR" altLang="en-US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안생겨요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EAE633-87CB-7CA3-F4C9-3931FD90AB75}"/>
              </a:ext>
            </a:extLst>
          </p:cNvPr>
          <p:cNvSpPr/>
          <p:nvPr/>
        </p:nvSpPr>
        <p:spPr>
          <a:xfrm>
            <a:off x="11241248" y="0"/>
            <a:ext cx="950752" cy="57461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ABC33C1-BCD1-432F-8876-2506610E42E3}"/>
              </a:ext>
            </a:extLst>
          </p:cNvPr>
          <p:cNvGrpSpPr/>
          <p:nvPr/>
        </p:nvGrpSpPr>
        <p:grpSpPr>
          <a:xfrm>
            <a:off x="11604550" y="6213597"/>
            <a:ext cx="331614" cy="376102"/>
            <a:chOff x="8425180" y="-1253631"/>
            <a:chExt cx="4745038" cy="5381625"/>
          </a:xfrm>
          <a:solidFill>
            <a:schemeClr val="bg1">
              <a:lumMod val="95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89D42EC-68C8-417B-A1D0-490CE5B2E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180" y="-521794"/>
              <a:ext cx="4745038" cy="4649788"/>
            </a:xfrm>
            <a:custGeom>
              <a:avLst/>
              <a:gdLst>
                <a:gd name="T0" fmla="*/ 2051 w 2989"/>
                <a:gd name="T1" fmla="*/ 4 h 2929"/>
                <a:gd name="T2" fmla="*/ 2088 w 2989"/>
                <a:gd name="T3" fmla="*/ 15 h 2929"/>
                <a:gd name="T4" fmla="*/ 2254 w 2989"/>
                <a:gd name="T5" fmla="*/ 102 h 2929"/>
                <a:gd name="T6" fmla="*/ 2538 w 2989"/>
                <a:gd name="T7" fmla="*/ 325 h 2929"/>
                <a:gd name="T8" fmla="*/ 2763 w 2989"/>
                <a:gd name="T9" fmla="*/ 608 h 2929"/>
                <a:gd name="T10" fmla="*/ 2916 w 2989"/>
                <a:gd name="T11" fmla="*/ 940 h 2929"/>
                <a:gd name="T12" fmla="*/ 2986 w 2989"/>
                <a:gd name="T13" fmla="*/ 1309 h 2929"/>
                <a:gd name="T14" fmla="*/ 2961 w 2989"/>
                <a:gd name="T15" fmla="*/ 1698 h 2929"/>
                <a:gd name="T16" fmla="*/ 2843 w 2989"/>
                <a:gd name="T17" fmla="*/ 2057 h 2929"/>
                <a:gd name="T18" fmla="*/ 2644 w 2989"/>
                <a:gd name="T19" fmla="*/ 2370 h 2929"/>
                <a:gd name="T20" fmla="*/ 2378 w 2989"/>
                <a:gd name="T21" fmla="*/ 2626 h 2929"/>
                <a:gd name="T22" fmla="*/ 2056 w 2989"/>
                <a:gd name="T23" fmla="*/ 2810 h 2929"/>
                <a:gd name="T24" fmla="*/ 1690 w 2989"/>
                <a:gd name="T25" fmla="*/ 2913 h 2929"/>
                <a:gd name="T26" fmla="*/ 1299 w 2989"/>
                <a:gd name="T27" fmla="*/ 2913 h 2929"/>
                <a:gd name="T28" fmla="*/ 933 w 2989"/>
                <a:gd name="T29" fmla="*/ 2810 h 2929"/>
                <a:gd name="T30" fmla="*/ 610 w 2989"/>
                <a:gd name="T31" fmla="*/ 2626 h 2929"/>
                <a:gd name="T32" fmla="*/ 344 w 2989"/>
                <a:gd name="T33" fmla="*/ 2370 h 2929"/>
                <a:gd name="T34" fmla="*/ 145 w 2989"/>
                <a:gd name="T35" fmla="*/ 2057 h 2929"/>
                <a:gd name="T36" fmla="*/ 28 w 2989"/>
                <a:gd name="T37" fmla="*/ 1698 h 2929"/>
                <a:gd name="T38" fmla="*/ 3 w 2989"/>
                <a:gd name="T39" fmla="*/ 1309 h 2929"/>
                <a:gd name="T40" fmla="*/ 72 w 2989"/>
                <a:gd name="T41" fmla="*/ 940 h 2929"/>
                <a:gd name="T42" fmla="*/ 226 w 2989"/>
                <a:gd name="T43" fmla="*/ 608 h 2929"/>
                <a:gd name="T44" fmla="*/ 450 w 2989"/>
                <a:gd name="T45" fmla="*/ 325 h 2929"/>
                <a:gd name="T46" fmla="*/ 734 w 2989"/>
                <a:gd name="T47" fmla="*/ 102 h 2929"/>
                <a:gd name="T48" fmla="*/ 901 w 2989"/>
                <a:gd name="T49" fmla="*/ 15 h 2929"/>
                <a:gd name="T50" fmla="*/ 938 w 2989"/>
                <a:gd name="T51" fmla="*/ 4 h 2929"/>
                <a:gd name="T52" fmla="*/ 993 w 2989"/>
                <a:gd name="T53" fmla="*/ 1 h 2929"/>
                <a:gd name="T54" fmla="*/ 1045 w 2989"/>
                <a:gd name="T55" fmla="*/ 26 h 2929"/>
                <a:gd name="T56" fmla="*/ 1074 w 2989"/>
                <a:gd name="T57" fmla="*/ 98 h 2929"/>
                <a:gd name="T58" fmla="*/ 1057 w 2989"/>
                <a:gd name="T59" fmla="*/ 231 h 2929"/>
                <a:gd name="T60" fmla="*/ 995 w 2989"/>
                <a:gd name="T61" fmla="*/ 343 h 2929"/>
                <a:gd name="T62" fmla="*/ 928 w 2989"/>
                <a:gd name="T63" fmla="*/ 415 h 2929"/>
                <a:gd name="T64" fmla="*/ 895 w 2989"/>
                <a:gd name="T65" fmla="*/ 441 h 2929"/>
                <a:gd name="T66" fmla="*/ 654 w 2989"/>
                <a:gd name="T67" fmla="*/ 651 h 2929"/>
                <a:gd name="T68" fmla="*/ 479 w 2989"/>
                <a:gd name="T69" fmla="*/ 922 h 2929"/>
                <a:gd name="T70" fmla="*/ 385 w 2989"/>
                <a:gd name="T71" fmla="*/ 1236 h 2929"/>
                <a:gd name="T72" fmla="*/ 385 w 2989"/>
                <a:gd name="T73" fmla="*/ 1573 h 2929"/>
                <a:gd name="T74" fmla="*/ 476 w 2989"/>
                <a:gd name="T75" fmla="*/ 1884 h 2929"/>
                <a:gd name="T76" fmla="*/ 646 w 2989"/>
                <a:gd name="T77" fmla="*/ 2151 h 2929"/>
                <a:gd name="T78" fmla="*/ 883 w 2989"/>
                <a:gd name="T79" fmla="*/ 2362 h 2929"/>
                <a:gd name="T80" fmla="*/ 1169 w 2989"/>
                <a:gd name="T81" fmla="*/ 2501 h 2929"/>
                <a:gd name="T82" fmla="*/ 1494 w 2989"/>
                <a:gd name="T83" fmla="*/ 2557 h 2929"/>
                <a:gd name="T84" fmla="*/ 1820 w 2989"/>
                <a:gd name="T85" fmla="*/ 2501 h 2929"/>
                <a:gd name="T86" fmla="*/ 2106 w 2989"/>
                <a:gd name="T87" fmla="*/ 2362 h 2929"/>
                <a:gd name="T88" fmla="*/ 2342 w 2989"/>
                <a:gd name="T89" fmla="*/ 2151 h 2929"/>
                <a:gd name="T90" fmla="*/ 2513 w 2989"/>
                <a:gd name="T91" fmla="*/ 1884 h 2929"/>
                <a:gd name="T92" fmla="*/ 2604 w 2989"/>
                <a:gd name="T93" fmla="*/ 1573 h 2929"/>
                <a:gd name="T94" fmla="*/ 2604 w 2989"/>
                <a:gd name="T95" fmla="*/ 1236 h 2929"/>
                <a:gd name="T96" fmla="*/ 2509 w 2989"/>
                <a:gd name="T97" fmla="*/ 922 h 2929"/>
                <a:gd name="T98" fmla="*/ 2335 w 2989"/>
                <a:gd name="T99" fmla="*/ 651 h 2929"/>
                <a:gd name="T100" fmla="*/ 2094 w 2989"/>
                <a:gd name="T101" fmla="*/ 441 h 2929"/>
                <a:gd name="T102" fmla="*/ 2061 w 2989"/>
                <a:gd name="T103" fmla="*/ 415 h 2929"/>
                <a:gd name="T104" fmla="*/ 1993 w 2989"/>
                <a:gd name="T105" fmla="*/ 343 h 2929"/>
                <a:gd name="T106" fmla="*/ 1931 w 2989"/>
                <a:gd name="T107" fmla="*/ 231 h 2929"/>
                <a:gd name="T108" fmla="*/ 1915 w 2989"/>
                <a:gd name="T109" fmla="*/ 98 h 2929"/>
                <a:gd name="T110" fmla="*/ 1943 w 2989"/>
                <a:gd name="T111" fmla="*/ 26 h 2929"/>
                <a:gd name="T112" fmla="*/ 1996 w 2989"/>
                <a:gd name="T113" fmla="*/ 1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89" h="2929">
                  <a:moveTo>
                    <a:pt x="2010" y="0"/>
                  </a:moveTo>
                  <a:lnTo>
                    <a:pt x="2024" y="1"/>
                  </a:lnTo>
                  <a:lnTo>
                    <a:pt x="2037" y="2"/>
                  </a:lnTo>
                  <a:lnTo>
                    <a:pt x="2051" y="4"/>
                  </a:lnTo>
                  <a:lnTo>
                    <a:pt x="2062" y="7"/>
                  </a:lnTo>
                  <a:lnTo>
                    <a:pt x="2072" y="10"/>
                  </a:lnTo>
                  <a:lnTo>
                    <a:pt x="2081" y="12"/>
                  </a:lnTo>
                  <a:lnTo>
                    <a:pt x="2088" y="15"/>
                  </a:lnTo>
                  <a:lnTo>
                    <a:pt x="2092" y="16"/>
                  </a:lnTo>
                  <a:lnTo>
                    <a:pt x="2093" y="17"/>
                  </a:lnTo>
                  <a:lnTo>
                    <a:pt x="2175" y="58"/>
                  </a:lnTo>
                  <a:lnTo>
                    <a:pt x="2254" y="102"/>
                  </a:lnTo>
                  <a:lnTo>
                    <a:pt x="2330" y="151"/>
                  </a:lnTo>
                  <a:lnTo>
                    <a:pt x="2403" y="205"/>
                  </a:lnTo>
                  <a:lnTo>
                    <a:pt x="2472" y="263"/>
                  </a:lnTo>
                  <a:lnTo>
                    <a:pt x="2538" y="325"/>
                  </a:lnTo>
                  <a:lnTo>
                    <a:pt x="2601" y="391"/>
                  </a:lnTo>
                  <a:lnTo>
                    <a:pt x="2659" y="460"/>
                  </a:lnTo>
                  <a:lnTo>
                    <a:pt x="2714" y="532"/>
                  </a:lnTo>
                  <a:lnTo>
                    <a:pt x="2763" y="608"/>
                  </a:lnTo>
                  <a:lnTo>
                    <a:pt x="2808" y="686"/>
                  </a:lnTo>
                  <a:lnTo>
                    <a:pt x="2850" y="769"/>
                  </a:lnTo>
                  <a:lnTo>
                    <a:pt x="2885" y="852"/>
                  </a:lnTo>
                  <a:lnTo>
                    <a:pt x="2916" y="940"/>
                  </a:lnTo>
                  <a:lnTo>
                    <a:pt x="2941" y="1029"/>
                  </a:lnTo>
                  <a:lnTo>
                    <a:pt x="2962" y="1121"/>
                  </a:lnTo>
                  <a:lnTo>
                    <a:pt x="2976" y="1214"/>
                  </a:lnTo>
                  <a:lnTo>
                    <a:pt x="2986" y="1309"/>
                  </a:lnTo>
                  <a:lnTo>
                    <a:pt x="2989" y="1406"/>
                  </a:lnTo>
                  <a:lnTo>
                    <a:pt x="2986" y="1505"/>
                  </a:lnTo>
                  <a:lnTo>
                    <a:pt x="2976" y="1602"/>
                  </a:lnTo>
                  <a:lnTo>
                    <a:pt x="2961" y="1698"/>
                  </a:lnTo>
                  <a:lnTo>
                    <a:pt x="2939" y="1791"/>
                  </a:lnTo>
                  <a:lnTo>
                    <a:pt x="2913" y="1882"/>
                  </a:lnTo>
                  <a:lnTo>
                    <a:pt x="2881" y="1971"/>
                  </a:lnTo>
                  <a:lnTo>
                    <a:pt x="2843" y="2057"/>
                  </a:lnTo>
                  <a:lnTo>
                    <a:pt x="2800" y="2140"/>
                  </a:lnTo>
                  <a:lnTo>
                    <a:pt x="2753" y="2219"/>
                  </a:lnTo>
                  <a:lnTo>
                    <a:pt x="2701" y="2297"/>
                  </a:lnTo>
                  <a:lnTo>
                    <a:pt x="2644" y="2370"/>
                  </a:lnTo>
                  <a:lnTo>
                    <a:pt x="2584" y="2440"/>
                  </a:lnTo>
                  <a:lnTo>
                    <a:pt x="2519" y="2506"/>
                  </a:lnTo>
                  <a:lnTo>
                    <a:pt x="2451" y="2568"/>
                  </a:lnTo>
                  <a:lnTo>
                    <a:pt x="2378" y="2626"/>
                  </a:lnTo>
                  <a:lnTo>
                    <a:pt x="2302" y="2679"/>
                  </a:lnTo>
                  <a:lnTo>
                    <a:pt x="2223" y="2728"/>
                  </a:lnTo>
                  <a:lnTo>
                    <a:pt x="2140" y="2772"/>
                  </a:lnTo>
                  <a:lnTo>
                    <a:pt x="2056" y="2810"/>
                  </a:lnTo>
                  <a:lnTo>
                    <a:pt x="1968" y="2844"/>
                  </a:lnTo>
                  <a:lnTo>
                    <a:pt x="1877" y="2873"/>
                  </a:lnTo>
                  <a:lnTo>
                    <a:pt x="1785" y="2896"/>
                  </a:lnTo>
                  <a:lnTo>
                    <a:pt x="1690" y="2913"/>
                  </a:lnTo>
                  <a:lnTo>
                    <a:pt x="1593" y="2924"/>
                  </a:lnTo>
                  <a:lnTo>
                    <a:pt x="1494" y="2929"/>
                  </a:lnTo>
                  <a:lnTo>
                    <a:pt x="1396" y="2924"/>
                  </a:lnTo>
                  <a:lnTo>
                    <a:pt x="1299" y="2913"/>
                  </a:lnTo>
                  <a:lnTo>
                    <a:pt x="1204" y="2896"/>
                  </a:lnTo>
                  <a:lnTo>
                    <a:pt x="1111" y="2873"/>
                  </a:lnTo>
                  <a:lnTo>
                    <a:pt x="1021" y="2844"/>
                  </a:lnTo>
                  <a:lnTo>
                    <a:pt x="933" y="2810"/>
                  </a:lnTo>
                  <a:lnTo>
                    <a:pt x="847" y="2772"/>
                  </a:lnTo>
                  <a:lnTo>
                    <a:pt x="766" y="2728"/>
                  </a:lnTo>
                  <a:lnTo>
                    <a:pt x="687" y="2679"/>
                  </a:lnTo>
                  <a:lnTo>
                    <a:pt x="610" y="2626"/>
                  </a:lnTo>
                  <a:lnTo>
                    <a:pt x="538" y="2568"/>
                  </a:lnTo>
                  <a:lnTo>
                    <a:pt x="469" y="2506"/>
                  </a:lnTo>
                  <a:lnTo>
                    <a:pt x="405" y="2440"/>
                  </a:lnTo>
                  <a:lnTo>
                    <a:pt x="344" y="2370"/>
                  </a:lnTo>
                  <a:lnTo>
                    <a:pt x="288" y="2297"/>
                  </a:lnTo>
                  <a:lnTo>
                    <a:pt x="235" y="2219"/>
                  </a:lnTo>
                  <a:lnTo>
                    <a:pt x="189" y="2140"/>
                  </a:lnTo>
                  <a:lnTo>
                    <a:pt x="145" y="2057"/>
                  </a:lnTo>
                  <a:lnTo>
                    <a:pt x="108" y="1971"/>
                  </a:lnTo>
                  <a:lnTo>
                    <a:pt x="76" y="1882"/>
                  </a:lnTo>
                  <a:lnTo>
                    <a:pt x="49" y="1791"/>
                  </a:lnTo>
                  <a:lnTo>
                    <a:pt x="28" y="1698"/>
                  </a:lnTo>
                  <a:lnTo>
                    <a:pt x="12" y="1602"/>
                  </a:lnTo>
                  <a:lnTo>
                    <a:pt x="3" y="1505"/>
                  </a:lnTo>
                  <a:lnTo>
                    <a:pt x="0" y="1406"/>
                  </a:lnTo>
                  <a:lnTo>
                    <a:pt x="3" y="1309"/>
                  </a:lnTo>
                  <a:lnTo>
                    <a:pt x="12" y="1214"/>
                  </a:lnTo>
                  <a:lnTo>
                    <a:pt x="27" y="1121"/>
                  </a:lnTo>
                  <a:lnTo>
                    <a:pt x="47" y="1029"/>
                  </a:lnTo>
                  <a:lnTo>
                    <a:pt x="72" y="940"/>
                  </a:lnTo>
                  <a:lnTo>
                    <a:pt x="103" y="852"/>
                  </a:lnTo>
                  <a:lnTo>
                    <a:pt x="139" y="769"/>
                  </a:lnTo>
                  <a:lnTo>
                    <a:pt x="180" y="686"/>
                  </a:lnTo>
                  <a:lnTo>
                    <a:pt x="226" y="608"/>
                  </a:lnTo>
                  <a:lnTo>
                    <a:pt x="275" y="532"/>
                  </a:lnTo>
                  <a:lnTo>
                    <a:pt x="330" y="460"/>
                  </a:lnTo>
                  <a:lnTo>
                    <a:pt x="388" y="391"/>
                  </a:lnTo>
                  <a:lnTo>
                    <a:pt x="450" y="325"/>
                  </a:lnTo>
                  <a:lnTo>
                    <a:pt x="515" y="263"/>
                  </a:lnTo>
                  <a:lnTo>
                    <a:pt x="586" y="205"/>
                  </a:lnTo>
                  <a:lnTo>
                    <a:pt x="659" y="151"/>
                  </a:lnTo>
                  <a:lnTo>
                    <a:pt x="734" y="102"/>
                  </a:lnTo>
                  <a:lnTo>
                    <a:pt x="813" y="58"/>
                  </a:lnTo>
                  <a:lnTo>
                    <a:pt x="896" y="17"/>
                  </a:lnTo>
                  <a:lnTo>
                    <a:pt x="897" y="16"/>
                  </a:lnTo>
                  <a:lnTo>
                    <a:pt x="901" y="15"/>
                  </a:lnTo>
                  <a:lnTo>
                    <a:pt x="908" y="12"/>
                  </a:lnTo>
                  <a:lnTo>
                    <a:pt x="917" y="10"/>
                  </a:lnTo>
                  <a:lnTo>
                    <a:pt x="927" y="7"/>
                  </a:lnTo>
                  <a:lnTo>
                    <a:pt x="938" y="4"/>
                  </a:lnTo>
                  <a:lnTo>
                    <a:pt x="951" y="2"/>
                  </a:lnTo>
                  <a:lnTo>
                    <a:pt x="965" y="1"/>
                  </a:lnTo>
                  <a:lnTo>
                    <a:pt x="978" y="0"/>
                  </a:lnTo>
                  <a:lnTo>
                    <a:pt x="993" y="1"/>
                  </a:lnTo>
                  <a:lnTo>
                    <a:pt x="1007" y="4"/>
                  </a:lnTo>
                  <a:lnTo>
                    <a:pt x="1021" y="9"/>
                  </a:lnTo>
                  <a:lnTo>
                    <a:pt x="1033" y="16"/>
                  </a:lnTo>
                  <a:lnTo>
                    <a:pt x="1045" y="26"/>
                  </a:lnTo>
                  <a:lnTo>
                    <a:pt x="1055" y="39"/>
                  </a:lnTo>
                  <a:lnTo>
                    <a:pt x="1064" y="55"/>
                  </a:lnTo>
                  <a:lnTo>
                    <a:pt x="1070" y="74"/>
                  </a:lnTo>
                  <a:lnTo>
                    <a:pt x="1074" y="98"/>
                  </a:lnTo>
                  <a:lnTo>
                    <a:pt x="1075" y="126"/>
                  </a:lnTo>
                  <a:lnTo>
                    <a:pt x="1073" y="163"/>
                  </a:lnTo>
                  <a:lnTo>
                    <a:pt x="1067" y="198"/>
                  </a:lnTo>
                  <a:lnTo>
                    <a:pt x="1057" y="231"/>
                  </a:lnTo>
                  <a:lnTo>
                    <a:pt x="1044" y="263"/>
                  </a:lnTo>
                  <a:lnTo>
                    <a:pt x="1030" y="292"/>
                  </a:lnTo>
                  <a:lnTo>
                    <a:pt x="1012" y="318"/>
                  </a:lnTo>
                  <a:lnTo>
                    <a:pt x="995" y="343"/>
                  </a:lnTo>
                  <a:lnTo>
                    <a:pt x="977" y="365"/>
                  </a:lnTo>
                  <a:lnTo>
                    <a:pt x="960" y="384"/>
                  </a:lnTo>
                  <a:lnTo>
                    <a:pt x="943" y="402"/>
                  </a:lnTo>
                  <a:lnTo>
                    <a:pt x="928" y="415"/>
                  </a:lnTo>
                  <a:lnTo>
                    <a:pt x="914" y="427"/>
                  </a:lnTo>
                  <a:lnTo>
                    <a:pt x="904" y="435"/>
                  </a:lnTo>
                  <a:lnTo>
                    <a:pt x="898" y="440"/>
                  </a:lnTo>
                  <a:lnTo>
                    <a:pt x="895" y="441"/>
                  </a:lnTo>
                  <a:lnTo>
                    <a:pt x="830" y="488"/>
                  </a:lnTo>
                  <a:lnTo>
                    <a:pt x="767" y="538"/>
                  </a:lnTo>
                  <a:lnTo>
                    <a:pt x="708" y="593"/>
                  </a:lnTo>
                  <a:lnTo>
                    <a:pt x="654" y="651"/>
                  </a:lnTo>
                  <a:lnTo>
                    <a:pt x="603" y="714"/>
                  </a:lnTo>
                  <a:lnTo>
                    <a:pt x="558" y="780"/>
                  </a:lnTo>
                  <a:lnTo>
                    <a:pt x="515" y="849"/>
                  </a:lnTo>
                  <a:lnTo>
                    <a:pt x="479" y="922"/>
                  </a:lnTo>
                  <a:lnTo>
                    <a:pt x="447" y="996"/>
                  </a:lnTo>
                  <a:lnTo>
                    <a:pt x="421" y="1074"/>
                  </a:lnTo>
                  <a:lnTo>
                    <a:pt x="400" y="1153"/>
                  </a:lnTo>
                  <a:lnTo>
                    <a:pt x="385" y="1236"/>
                  </a:lnTo>
                  <a:lnTo>
                    <a:pt x="375" y="1321"/>
                  </a:lnTo>
                  <a:lnTo>
                    <a:pt x="372" y="1406"/>
                  </a:lnTo>
                  <a:lnTo>
                    <a:pt x="375" y="1491"/>
                  </a:lnTo>
                  <a:lnTo>
                    <a:pt x="385" y="1573"/>
                  </a:lnTo>
                  <a:lnTo>
                    <a:pt x="399" y="1655"/>
                  </a:lnTo>
                  <a:lnTo>
                    <a:pt x="420" y="1733"/>
                  </a:lnTo>
                  <a:lnTo>
                    <a:pt x="445" y="1810"/>
                  </a:lnTo>
                  <a:lnTo>
                    <a:pt x="476" y="1884"/>
                  </a:lnTo>
                  <a:lnTo>
                    <a:pt x="512" y="1956"/>
                  </a:lnTo>
                  <a:lnTo>
                    <a:pt x="553" y="2025"/>
                  </a:lnTo>
                  <a:lnTo>
                    <a:pt x="598" y="2090"/>
                  </a:lnTo>
                  <a:lnTo>
                    <a:pt x="646" y="2151"/>
                  </a:lnTo>
                  <a:lnTo>
                    <a:pt x="700" y="2210"/>
                  </a:lnTo>
                  <a:lnTo>
                    <a:pt x="757" y="2265"/>
                  </a:lnTo>
                  <a:lnTo>
                    <a:pt x="818" y="2315"/>
                  </a:lnTo>
                  <a:lnTo>
                    <a:pt x="883" y="2362"/>
                  </a:lnTo>
                  <a:lnTo>
                    <a:pt x="950" y="2404"/>
                  </a:lnTo>
                  <a:lnTo>
                    <a:pt x="1021" y="2441"/>
                  </a:lnTo>
                  <a:lnTo>
                    <a:pt x="1094" y="2474"/>
                  </a:lnTo>
                  <a:lnTo>
                    <a:pt x="1169" y="2501"/>
                  </a:lnTo>
                  <a:lnTo>
                    <a:pt x="1248" y="2524"/>
                  </a:lnTo>
                  <a:lnTo>
                    <a:pt x="1328" y="2540"/>
                  </a:lnTo>
                  <a:lnTo>
                    <a:pt x="1410" y="2551"/>
                  </a:lnTo>
                  <a:lnTo>
                    <a:pt x="1494" y="2557"/>
                  </a:lnTo>
                  <a:lnTo>
                    <a:pt x="1578" y="2551"/>
                  </a:lnTo>
                  <a:lnTo>
                    <a:pt x="1661" y="2540"/>
                  </a:lnTo>
                  <a:lnTo>
                    <a:pt x="1741" y="2524"/>
                  </a:lnTo>
                  <a:lnTo>
                    <a:pt x="1820" y="2501"/>
                  </a:lnTo>
                  <a:lnTo>
                    <a:pt x="1895" y="2474"/>
                  </a:lnTo>
                  <a:lnTo>
                    <a:pt x="1968" y="2441"/>
                  </a:lnTo>
                  <a:lnTo>
                    <a:pt x="2039" y="2404"/>
                  </a:lnTo>
                  <a:lnTo>
                    <a:pt x="2106" y="2362"/>
                  </a:lnTo>
                  <a:lnTo>
                    <a:pt x="2170" y="2315"/>
                  </a:lnTo>
                  <a:lnTo>
                    <a:pt x="2231" y="2265"/>
                  </a:lnTo>
                  <a:lnTo>
                    <a:pt x="2289" y="2210"/>
                  </a:lnTo>
                  <a:lnTo>
                    <a:pt x="2342" y="2151"/>
                  </a:lnTo>
                  <a:lnTo>
                    <a:pt x="2391" y="2090"/>
                  </a:lnTo>
                  <a:lnTo>
                    <a:pt x="2436" y="2025"/>
                  </a:lnTo>
                  <a:lnTo>
                    <a:pt x="2476" y="1956"/>
                  </a:lnTo>
                  <a:lnTo>
                    <a:pt x="2513" y="1884"/>
                  </a:lnTo>
                  <a:lnTo>
                    <a:pt x="2543" y="1810"/>
                  </a:lnTo>
                  <a:lnTo>
                    <a:pt x="2569" y="1733"/>
                  </a:lnTo>
                  <a:lnTo>
                    <a:pt x="2589" y="1655"/>
                  </a:lnTo>
                  <a:lnTo>
                    <a:pt x="2604" y="1573"/>
                  </a:lnTo>
                  <a:lnTo>
                    <a:pt x="2614" y="1491"/>
                  </a:lnTo>
                  <a:lnTo>
                    <a:pt x="2617" y="1406"/>
                  </a:lnTo>
                  <a:lnTo>
                    <a:pt x="2614" y="1321"/>
                  </a:lnTo>
                  <a:lnTo>
                    <a:pt x="2604" y="1236"/>
                  </a:lnTo>
                  <a:lnTo>
                    <a:pt x="2589" y="1153"/>
                  </a:lnTo>
                  <a:lnTo>
                    <a:pt x="2567" y="1074"/>
                  </a:lnTo>
                  <a:lnTo>
                    <a:pt x="2541" y="996"/>
                  </a:lnTo>
                  <a:lnTo>
                    <a:pt x="2509" y="922"/>
                  </a:lnTo>
                  <a:lnTo>
                    <a:pt x="2473" y="849"/>
                  </a:lnTo>
                  <a:lnTo>
                    <a:pt x="2431" y="780"/>
                  </a:lnTo>
                  <a:lnTo>
                    <a:pt x="2386" y="714"/>
                  </a:lnTo>
                  <a:lnTo>
                    <a:pt x="2335" y="651"/>
                  </a:lnTo>
                  <a:lnTo>
                    <a:pt x="2281" y="593"/>
                  </a:lnTo>
                  <a:lnTo>
                    <a:pt x="2222" y="538"/>
                  </a:lnTo>
                  <a:lnTo>
                    <a:pt x="2159" y="488"/>
                  </a:lnTo>
                  <a:lnTo>
                    <a:pt x="2094" y="441"/>
                  </a:lnTo>
                  <a:lnTo>
                    <a:pt x="2091" y="440"/>
                  </a:lnTo>
                  <a:lnTo>
                    <a:pt x="2084" y="435"/>
                  </a:lnTo>
                  <a:lnTo>
                    <a:pt x="2073" y="427"/>
                  </a:lnTo>
                  <a:lnTo>
                    <a:pt x="2061" y="415"/>
                  </a:lnTo>
                  <a:lnTo>
                    <a:pt x="2045" y="402"/>
                  </a:lnTo>
                  <a:lnTo>
                    <a:pt x="2029" y="384"/>
                  </a:lnTo>
                  <a:lnTo>
                    <a:pt x="2011" y="365"/>
                  </a:lnTo>
                  <a:lnTo>
                    <a:pt x="1993" y="343"/>
                  </a:lnTo>
                  <a:lnTo>
                    <a:pt x="1975" y="318"/>
                  </a:lnTo>
                  <a:lnTo>
                    <a:pt x="1959" y="292"/>
                  </a:lnTo>
                  <a:lnTo>
                    <a:pt x="1944" y="263"/>
                  </a:lnTo>
                  <a:lnTo>
                    <a:pt x="1931" y="231"/>
                  </a:lnTo>
                  <a:lnTo>
                    <a:pt x="1922" y="198"/>
                  </a:lnTo>
                  <a:lnTo>
                    <a:pt x="1916" y="163"/>
                  </a:lnTo>
                  <a:lnTo>
                    <a:pt x="1912" y="126"/>
                  </a:lnTo>
                  <a:lnTo>
                    <a:pt x="1915" y="98"/>
                  </a:lnTo>
                  <a:lnTo>
                    <a:pt x="1919" y="74"/>
                  </a:lnTo>
                  <a:lnTo>
                    <a:pt x="1925" y="55"/>
                  </a:lnTo>
                  <a:lnTo>
                    <a:pt x="1933" y="39"/>
                  </a:lnTo>
                  <a:lnTo>
                    <a:pt x="1943" y="26"/>
                  </a:lnTo>
                  <a:lnTo>
                    <a:pt x="1956" y="16"/>
                  </a:lnTo>
                  <a:lnTo>
                    <a:pt x="1968" y="9"/>
                  </a:lnTo>
                  <a:lnTo>
                    <a:pt x="1982" y="4"/>
                  </a:lnTo>
                  <a:lnTo>
                    <a:pt x="1996" y="1"/>
                  </a:lnTo>
                  <a:lnTo>
                    <a:pt x="2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06186193-F99A-4580-A025-57154D8F0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5118" y="-1253631"/>
              <a:ext cx="663575" cy="2924175"/>
            </a:xfrm>
            <a:custGeom>
              <a:avLst/>
              <a:gdLst>
                <a:gd name="T0" fmla="*/ 220 w 418"/>
                <a:gd name="T1" fmla="*/ 0 h 1842"/>
                <a:gd name="T2" fmla="*/ 253 w 418"/>
                <a:gd name="T3" fmla="*/ 2 h 1842"/>
                <a:gd name="T4" fmla="*/ 283 w 418"/>
                <a:gd name="T5" fmla="*/ 7 h 1842"/>
                <a:gd name="T6" fmla="*/ 310 w 418"/>
                <a:gd name="T7" fmla="*/ 16 h 1842"/>
                <a:gd name="T8" fmla="*/ 333 w 418"/>
                <a:gd name="T9" fmla="*/ 26 h 1842"/>
                <a:gd name="T10" fmla="*/ 352 w 418"/>
                <a:gd name="T11" fmla="*/ 38 h 1842"/>
                <a:gd name="T12" fmla="*/ 369 w 418"/>
                <a:gd name="T13" fmla="*/ 53 h 1842"/>
                <a:gd name="T14" fmla="*/ 382 w 418"/>
                <a:gd name="T15" fmla="*/ 68 h 1842"/>
                <a:gd name="T16" fmla="*/ 393 w 418"/>
                <a:gd name="T17" fmla="*/ 84 h 1842"/>
                <a:gd name="T18" fmla="*/ 402 w 418"/>
                <a:gd name="T19" fmla="*/ 100 h 1842"/>
                <a:gd name="T20" fmla="*/ 409 w 418"/>
                <a:gd name="T21" fmla="*/ 117 h 1842"/>
                <a:gd name="T22" fmla="*/ 413 w 418"/>
                <a:gd name="T23" fmla="*/ 132 h 1842"/>
                <a:gd name="T24" fmla="*/ 416 w 418"/>
                <a:gd name="T25" fmla="*/ 146 h 1842"/>
                <a:gd name="T26" fmla="*/ 418 w 418"/>
                <a:gd name="T27" fmla="*/ 160 h 1842"/>
                <a:gd name="T28" fmla="*/ 418 w 418"/>
                <a:gd name="T29" fmla="*/ 171 h 1842"/>
                <a:gd name="T30" fmla="*/ 418 w 418"/>
                <a:gd name="T31" fmla="*/ 1671 h 1842"/>
                <a:gd name="T32" fmla="*/ 418 w 418"/>
                <a:gd name="T33" fmla="*/ 1683 h 1842"/>
                <a:gd name="T34" fmla="*/ 416 w 418"/>
                <a:gd name="T35" fmla="*/ 1696 h 1842"/>
                <a:gd name="T36" fmla="*/ 413 w 418"/>
                <a:gd name="T37" fmla="*/ 1710 h 1842"/>
                <a:gd name="T38" fmla="*/ 409 w 418"/>
                <a:gd name="T39" fmla="*/ 1727 h 1842"/>
                <a:gd name="T40" fmla="*/ 402 w 418"/>
                <a:gd name="T41" fmla="*/ 1742 h 1842"/>
                <a:gd name="T42" fmla="*/ 393 w 418"/>
                <a:gd name="T43" fmla="*/ 1759 h 1842"/>
                <a:gd name="T44" fmla="*/ 382 w 418"/>
                <a:gd name="T45" fmla="*/ 1775 h 1842"/>
                <a:gd name="T46" fmla="*/ 369 w 418"/>
                <a:gd name="T47" fmla="*/ 1790 h 1842"/>
                <a:gd name="T48" fmla="*/ 352 w 418"/>
                <a:gd name="T49" fmla="*/ 1804 h 1842"/>
                <a:gd name="T50" fmla="*/ 333 w 418"/>
                <a:gd name="T51" fmla="*/ 1817 h 1842"/>
                <a:gd name="T52" fmla="*/ 310 w 418"/>
                <a:gd name="T53" fmla="*/ 1827 h 1842"/>
                <a:gd name="T54" fmla="*/ 283 w 418"/>
                <a:gd name="T55" fmla="*/ 1835 h 1842"/>
                <a:gd name="T56" fmla="*/ 253 w 418"/>
                <a:gd name="T57" fmla="*/ 1840 h 1842"/>
                <a:gd name="T58" fmla="*/ 220 w 418"/>
                <a:gd name="T59" fmla="*/ 1842 h 1842"/>
                <a:gd name="T60" fmla="*/ 185 w 418"/>
                <a:gd name="T61" fmla="*/ 1840 h 1842"/>
                <a:gd name="T62" fmla="*/ 155 w 418"/>
                <a:gd name="T63" fmla="*/ 1835 h 1842"/>
                <a:gd name="T64" fmla="*/ 127 w 418"/>
                <a:gd name="T65" fmla="*/ 1827 h 1842"/>
                <a:gd name="T66" fmla="*/ 103 w 418"/>
                <a:gd name="T67" fmla="*/ 1817 h 1842"/>
                <a:gd name="T68" fmla="*/ 82 w 418"/>
                <a:gd name="T69" fmla="*/ 1804 h 1842"/>
                <a:gd name="T70" fmla="*/ 63 w 418"/>
                <a:gd name="T71" fmla="*/ 1790 h 1842"/>
                <a:gd name="T72" fmla="*/ 47 w 418"/>
                <a:gd name="T73" fmla="*/ 1775 h 1842"/>
                <a:gd name="T74" fmla="*/ 34 w 418"/>
                <a:gd name="T75" fmla="*/ 1759 h 1842"/>
                <a:gd name="T76" fmla="*/ 23 w 418"/>
                <a:gd name="T77" fmla="*/ 1742 h 1842"/>
                <a:gd name="T78" fmla="*/ 14 w 418"/>
                <a:gd name="T79" fmla="*/ 1727 h 1842"/>
                <a:gd name="T80" fmla="*/ 8 w 418"/>
                <a:gd name="T81" fmla="*/ 1710 h 1842"/>
                <a:gd name="T82" fmla="*/ 4 w 418"/>
                <a:gd name="T83" fmla="*/ 1696 h 1842"/>
                <a:gd name="T84" fmla="*/ 1 w 418"/>
                <a:gd name="T85" fmla="*/ 1683 h 1842"/>
                <a:gd name="T86" fmla="*/ 0 w 418"/>
                <a:gd name="T87" fmla="*/ 1671 h 1842"/>
                <a:gd name="T88" fmla="*/ 0 w 418"/>
                <a:gd name="T89" fmla="*/ 171 h 1842"/>
                <a:gd name="T90" fmla="*/ 1 w 418"/>
                <a:gd name="T91" fmla="*/ 160 h 1842"/>
                <a:gd name="T92" fmla="*/ 4 w 418"/>
                <a:gd name="T93" fmla="*/ 146 h 1842"/>
                <a:gd name="T94" fmla="*/ 8 w 418"/>
                <a:gd name="T95" fmla="*/ 132 h 1842"/>
                <a:gd name="T96" fmla="*/ 14 w 418"/>
                <a:gd name="T97" fmla="*/ 117 h 1842"/>
                <a:gd name="T98" fmla="*/ 23 w 418"/>
                <a:gd name="T99" fmla="*/ 100 h 1842"/>
                <a:gd name="T100" fmla="*/ 34 w 418"/>
                <a:gd name="T101" fmla="*/ 84 h 1842"/>
                <a:gd name="T102" fmla="*/ 47 w 418"/>
                <a:gd name="T103" fmla="*/ 68 h 1842"/>
                <a:gd name="T104" fmla="*/ 63 w 418"/>
                <a:gd name="T105" fmla="*/ 53 h 1842"/>
                <a:gd name="T106" fmla="*/ 82 w 418"/>
                <a:gd name="T107" fmla="*/ 38 h 1842"/>
                <a:gd name="T108" fmla="*/ 103 w 418"/>
                <a:gd name="T109" fmla="*/ 26 h 1842"/>
                <a:gd name="T110" fmla="*/ 127 w 418"/>
                <a:gd name="T111" fmla="*/ 16 h 1842"/>
                <a:gd name="T112" fmla="*/ 155 w 418"/>
                <a:gd name="T113" fmla="*/ 7 h 1842"/>
                <a:gd name="T114" fmla="*/ 185 w 418"/>
                <a:gd name="T115" fmla="*/ 2 h 1842"/>
                <a:gd name="T116" fmla="*/ 220 w 418"/>
                <a:gd name="T117" fmla="*/ 0 h 1842"/>
                <a:gd name="T118" fmla="*/ 220 w 418"/>
                <a:gd name="T1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1842">
                  <a:moveTo>
                    <a:pt x="220" y="0"/>
                  </a:moveTo>
                  <a:lnTo>
                    <a:pt x="253" y="2"/>
                  </a:lnTo>
                  <a:lnTo>
                    <a:pt x="283" y="7"/>
                  </a:lnTo>
                  <a:lnTo>
                    <a:pt x="310" y="16"/>
                  </a:lnTo>
                  <a:lnTo>
                    <a:pt x="333" y="26"/>
                  </a:lnTo>
                  <a:lnTo>
                    <a:pt x="352" y="38"/>
                  </a:lnTo>
                  <a:lnTo>
                    <a:pt x="369" y="53"/>
                  </a:lnTo>
                  <a:lnTo>
                    <a:pt x="382" y="68"/>
                  </a:lnTo>
                  <a:lnTo>
                    <a:pt x="393" y="84"/>
                  </a:lnTo>
                  <a:lnTo>
                    <a:pt x="402" y="100"/>
                  </a:lnTo>
                  <a:lnTo>
                    <a:pt x="409" y="117"/>
                  </a:lnTo>
                  <a:lnTo>
                    <a:pt x="413" y="132"/>
                  </a:lnTo>
                  <a:lnTo>
                    <a:pt x="416" y="146"/>
                  </a:lnTo>
                  <a:lnTo>
                    <a:pt x="418" y="160"/>
                  </a:lnTo>
                  <a:lnTo>
                    <a:pt x="418" y="171"/>
                  </a:lnTo>
                  <a:lnTo>
                    <a:pt x="418" y="1671"/>
                  </a:lnTo>
                  <a:lnTo>
                    <a:pt x="418" y="1683"/>
                  </a:lnTo>
                  <a:lnTo>
                    <a:pt x="416" y="1696"/>
                  </a:lnTo>
                  <a:lnTo>
                    <a:pt x="413" y="1710"/>
                  </a:lnTo>
                  <a:lnTo>
                    <a:pt x="409" y="1727"/>
                  </a:lnTo>
                  <a:lnTo>
                    <a:pt x="402" y="1742"/>
                  </a:lnTo>
                  <a:lnTo>
                    <a:pt x="393" y="1759"/>
                  </a:lnTo>
                  <a:lnTo>
                    <a:pt x="382" y="1775"/>
                  </a:lnTo>
                  <a:lnTo>
                    <a:pt x="369" y="1790"/>
                  </a:lnTo>
                  <a:lnTo>
                    <a:pt x="352" y="1804"/>
                  </a:lnTo>
                  <a:lnTo>
                    <a:pt x="333" y="1817"/>
                  </a:lnTo>
                  <a:lnTo>
                    <a:pt x="310" y="1827"/>
                  </a:lnTo>
                  <a:lnTo>
                    <a:pt x="283" y="1835"/>
                  </a:lnTo>
                  <a:lnTo>
                    <a:pt x="253" y="1840"/>
                  </a:lnTo>
                  <a:lnTo>
                    <a:pt x="220" y="1842"/>
                  </a:lnTo>
                  <a:lnTo>
                    <a:pt x="185" y="1840"/>
                  </a:lnTo>
                  <a:lnTo>
                    <a:pt x="155" y="1835"/>
                  </a:lnTo>
                  <a:lnTo>
                    <a:pt x="127" y="1827"/>
                  </a:lnTo>
                  <a:lnTo>
                    <a:pt x="103" y="1817"/>
                  </a:lnTo>
                  <a:lnTo>
                    <a:pt x="82" y="1804"/>
                  </a:lnTo>
                  <a:lnTo>
                    <a:pt x="63" y="1790"/>
                  </a:lnTo>
                  <a:lnTo>
                    <a:pt x="47" y="1775"/>
                  </a:lnTo>
                  <a:lnTo>
                    <a:pt x="34" y="1759"/>
                  </a:lnTo>
                  <a:lnTo>
                    <a:pt x="23" y="1742"/>
                  </a:lnTo>
                  <a:lnTo>
                    <a:pt x="14" y="1727"/>
                  </a:lnTo>
                  <a:lnTo>
                    <a:pt x="8" y="1710"/>
                  </a:lnTo>
                  <a:lnTo>
                    <a:pt x="4" y="1696"/>
                  </a:lnTo>
                  <a:lnTo>
                    <a:pt x="1" y="1683"/>
                  </a:lnTo>
                  <a:lnTo>
                    <a:pt x="0" y="1671"/>
                  </a:lnTo>
                  <a:lnTo>
                    <a:pt x="0" y="171"/>
                  </a:lnTo>
                  <a:lnTo>
                    <a:pt x="1" y="160"/>
                  </a:lnTo>
                  <a:lnTo>
                    <a:pt x="4" y="146"/>
                  </a:lnTo>
                  <a:lnTo>
                    <a:pt x="8" y="132"/>
                  </a:lnTo>
                  <a:lnTo>
                    <a:pt x="14" y="117"/>
                  </a:lnTo>
                  <a:lnTo>
                    <a:pt x="23" y="100"/>
                  </a:lnTo>
                  <a:lnTo>
                    <a:pt x="34" y="84"/>
                  </a:lnTo>
                  <a:lnTo>
                    <a:pt x="47" y="68"/>
                  </a:lnTo>
                  <a:lnTo>
                    <a:pt x="63" y="53"/>
                  </a:lnTo>
                  <a:lnTo>
                    <a:pt x="82" y="38"/>
                  </a:lnTo>
                  <a:lnTo>
                    <a:pt x="103" y="26"/>
                  </a:lnTo>
                  <a:lnTo>
                    <a:pt x="127" y="16"/>
                  </a:lnTo>
                  <a:lnTo>
                    <a:pt x="155" y="7"/>
                  </a:lnTo>
                  <a:lnTo>
                    <a:pt x="185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Freeform 24">
            <a:extLst>
              <a:ext uri="{FF2B5EF4-FFF2-40B4-BE49-F238E27FC236}">
                <a16:creationId xmlns:a16="http://schemas.microsoft.com/office/drawing/2014/main" id="{91701B9C-4084-4384-B809-6EE5FED816ED}"/>
              </a:ext>
            </a:extLst>
          </p:cNvPr>
          <p:cNvSpPr>
            <a:spLocks noEditPoints="1"/>
          </p:cNvSpPr>
          <p:nvPr/>
        </p:nvSpPr>
        <p:spPr bwMode="auto">
          <a:xfrm>
            <a:off x="232180" y="6223975"/>
            <a:ext cx="348061" cy="355347"/>
          </a:xfrm>
          <a:custGeom>
            <a:avLst/>
            <a:gdLst>
              <a:gd name="T0" fmla="*/ 1713 w 3250"/>
              <a:gd name="T1" fmla="*/ 670 h 3316"/>
              <a:gd name="T2" fmla="*/ 1780 w 3250"/>
              <a:gd name="T3" fmla="*/ 770 h 3316"/>
              <a:gd name="T4" fmla="*/ 2391 w 3250"/>
              <a:gd name="T5" fmla="*/ 1501 h 3316"/>
              <a:gd name="T6" fmla="*/ 2489 w 3250"/>
              <a:gd name="T7" fmla="*/ 1569 h 3316"/>
              <a:gd name="T8" fmla="*/ 2513 w 3250"/>
              <a:gd name="T9" fmla="*/ 1691 h 3316"/>
              <a:gd name="T10" fmla="*/ 2447 w 3250"/>
              <a:gd name="T11" fmla="*/ 1792 h 3316"/>
              <a:gd name="T12" fmla="*/ 1468 w 3250"/>
              <a:gd name="T13" fmla="*/ 1819 h 3316"/>
              <a:gd name="T14" fmla="*/ 1495 w 3250"/>
              <a:gd name="T15" fmla="*/ 713 h 3316"/>
              <a:gd name="T16" fmla="*/ 1593 w 3250"/>
              <a:gd name="T17" fmla="*/ 646 h 3316"/>
              <a:gd name="T18" fmla="*/ 1440 w 3250"/>
              <a:gd name="T19" fmla="*/ 334 h 3316"/>
              <a:gd name="T20" fmla="*/ 1095 w 3250"/>
              <a:gd name="T21" fmla="*/ 435 h 3316"/>
              <a:gd name="T22" fmla="*/ 796 w 3250"/>
              <a:gd name="T23" fmla="*/ 624 h 3316"/>
              <a:gd name="T24" fmla="*/ 557 w 3250"/>
              <a:gd name="T25" fmla="*/ 884 h 3316"/>
              <a:gd name="T26" fmla="*/ 393 w 3250"/>
              <a:gd name="T27" fmla="*/ 1202 h 3316"/>
              <a:gd name="T28" fmla="*/ 318 w 3250"/>
              <a:gd name="T29" fmla="*/ 1563 h 3316"/>
              <a:gd name="T30" fmla="*/ 344 w 3250"/>
              <a:gd name="T31" fmla="*/ 1938 h 3316"/>
              <a:gd name="T32" fmla="*/ 466 w 3250"/>
              <a:gd name="T33" fmla="*/ 2280 h 3316"/>
              <a:gd name="T34" fmla="*/ 669 w 3250"/>
              <a:gd name="T35" fmla="*/ 2572 h 3316"/>
              <a:gd name="T36" fmla="*/ 940 w 3250"/>
              <a:gd name="T37" fmla="*/ 2797 h 3316"/>
              <a:gd name="T38" fmla="*/ 1263 w 3250"/>
              <a:gd name="T39" fmla="*/ 2943 h 3316"/>
              <a:gd name="T40" fmla="*/ 1625 w 3250"/>
              <a:gd name="T41" fmla="*/ 2995 h 3316"/>
              <a:gd name="T42" fmla="*/ 1987 w 3250"/>
              <a:gd name="T43" fmla="*/ 2943 h 3316"/>
              <a:gd name="T44" fmla="*/ 2312 w 3250"/>
              <a:gd name="T45" fmla="*/ 2797 h 3316"/>
              <a:gd name="T46" fmla="*/ 2582 w 3250"/>
              <a:gd name="T47" fmla="*/ 2572 h 3316"/>
              <a:gd name="T48" fmla="*/ 2785 w 3250"/>
              <a:gd name="T49" fmla="*/ 2280 h 3316"/>
              <a:gd name="T50" fmla="*/ 2906 w 3250"/>
              <a:gd name="T51" fmla="*/ 1938 h 3316"/>
              <a:gd name="T52" fmla="*/ 2932 w 3250"/>
              <a:gd name="T53" fmla="*/ 1563 h 3316"/>
              <a:gd name="T54" fmla="*/ 2857 w 3250"/>
              <a:gd name="T55" fmla="*/ 1202 h 3316"/>
              <a:gd name="T56" fmla="*/ 2693 w 3250"/>
              <a:gd name="T57" fmla="*/ 884 h 3316"/>
              <a:gd name="T58" fmla="*/ 2454 w 3250"/>
              <a:gd name="T59" fmla="*/ 624 h 3316"/>
              <a:gd name="T60" fmla="*/ 2155 w 3250"/>
              <a:gd name="T61" fmla="*/ 435 h 3316"/>
              <a:gd name="T62" fmla="*/ 1810 w 3250"/>
              <a:gd name="T63" fmla="*/ 334 h 3316"/>
              <a:gd name="T64" fmla="*/ 1728 w 3250"/>
              <a:gd name="T65" fmla="*/ 3 h 3316"/>
              <a:gd name="T66" fmla="*/ 2120 w 3250"/>
              <a:gd name="T67" fmla="*/ 79 h 3316"/>
              <a:gd name="T68" fmla="*/ 2473 w 3250"/>
              <a:gd name="T69" fmla="*/ 244 h 3316"/>
              <a:gd name="T70" fmla="*/ 2774 w 3250"/>
              <a:gd name="T71" fmla="*/ 486 h 3316"/>
              <a:gd name="T72" fmla="*/ 3012 w 3250"/>
              <a:gd name="T73" fmla="*/ 793 h 3316"/>
              <a:gd name="T74" fmla="*/ 3174 w 3250"/>
              <a:gd name="T75" fmla="*/ 1154 h 3316"/>
              <a:gd name="T76" fmla="*/ 3247 w 3250"/>
              <a:gd name="T77" fmla="*/ 1553 h 3316"/>
              <a:gd name="T78" fmla="*/ 3222 w 3250"/>
              <a:gd name="T79" fmla="*/ 1967 h 3316"/>
              <a:gd name="T80" fmla="*/ 3104 w 3250"/>
              <a:gd name="T81" fmla="*/ 2349 h 3316"/>
              <a:gd name="T82" fmla="*/ 2902 w 3250"/>
              <a:gd name="T83" fmla="*/ 2684 h 3316"/>
              <a:gd name="T84" fmla="*/ 2631 w 3250"/>
              <a:gd name="T85" fmla="*/ 2961 h 3316"/>
              <a:gd name="T86" fmla="*/ 2302 w 3250"/>
              <a:gd name="T87" fmla="*/ 3166 h 3316"/>
              <a:gd name="T88" fmla="*/ 1929 w 3250"/>
              <a:gd name="T89" fmla="*/ 3288 h 3316"/>
              <a:gd name="T90" fmla="*/ 1523 w 3250"/>
              <a:gd name="T91" fmla="*/ 3313 h 3316"/>
              <a:gd name="T92" fmla="*/ 1131 w 3250"/>
              <a:gd name="T93" fmla="*/ 3238 h 3316"/>
              <a:gd name="T94" fmla="*/ 777 w 3250"/>
              <a:gd name="T95" fmla="*/ 3073 h 3316"/>
              <a:gd name="T96" fmla="*/ 476 w 3250"/>
              <a:gd name="T97" fmla="*/ 2831 h 3316"/>
              <a:gd name="T98" fmla="*/ 238 w 3250"/>
              <a:gd name="T99" fmla="*/ 2523 h 3316"/>
              <a:gd name="T100" fmla="*/ 77 w 3250"/>
              <a:gd name="T101" fmla="*/ 2163 h 3316"/>
              <a:gd name="T102" fmla="*/ 4 w 3250"/>
              <a:gd name="T103" fmla="*/ 1764 h 3316"/>
              <a:gd name="T104" fmla="*/ 29 w 3250"/>
              <a:gd name="T105" fmla="*/ 1350 h 3316"/>
              <a:gd name="T106" fmla="*/ 148 w 3250"/>
              <a:gd name="T107" fmla="*/ 967 h 3316"/>
              <a:gd name="T108" fmla="*/ 349 w 3250"/>
              <a:gd name="T109" fmla="*/ 632 h 3316"/>
              <a:gd name="T110" fmla="*/ 619 w 3250"/>
              <a:gd name="T111" fmla="*/ 356 h 3316"/>
              <a:gd name="T112" fmla="*/ 948 w 3250"/>
              <a:gd name="T113" fmla="*/ 151 h 3316"/>
              <a:gd name="T114" fmla="*/ 1323 w 3250"/>
              <a:gd name="T115" fmla="*/ 30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50" h="3316">
                <a:moveTo>
                  <a:pt x="1625" y="643"/>
                </a:moveTo>
                <a:lnTo>
                  <a:pt x="1657" y="646"/>
                </a:lnTo>
                <a:lnTo>
                  <a:pt x="1686" y="656"/>
                </a:lnTo>
                <a:lnTo>
                  <a:pt x="1713" y="670"/>
                </a:lnTo>
                <a:lnTo>
                  <a:pt x="1737" y="689"/>
                </a:lnTo>
                <a:lnTo>
                  <a:pt x="1756" y="713"/>
                </a:lnTo>
                <a:lnTo>
                  <a:pt x="1771" y="741"/>
                </a:lnTo>
                <a:lnTo>
                  <a:pt x="1780" y="770"/>
                </a:lnTo>
                <a:lnTo>
                  <a:pt x="1783" y="803"/>
                </a:lnTo>
                <a:lnTo>
                  <a:pt x="1783" y="1498"/>
                </a:lnTo>
                <a:lnTo>
                  <a:pt x="2359" y="1498"/>
                </a:lnTo>
                <a:lnTo>
                  <a:pt x="2391" y="1501"/>
                </a:lnTo>
                <a:lnTo>
                  <a:pt x="2420" y="1511"/>
                </a:lnTo>
                <a:lnTo>
                  <a:pt x="2447" y="1526"/>
                </a:lnTo>
                <a:lnTo>
                  <a:pt x="2471" y="1545"/>
                </a:lnTo>
                <a:lnTo>
                  <a:pt x="2489" y="1569"/>
                </a:lnTo>
                <a:lnTo>
                  <a:pt x="2504" y="1596"/>
                </a:lnTo>
                <a:lnTo>
                  <a:pt x="2513" y="1626"/>
                </a:lnTo>
                <a:lnTo>
                  <a:pt x="2516" y="1658"/>
                </a:lnTo>
                <a:lnTo>
                  <a:pt x="2513" y="1691"/>
                </a:lnTo>
                <a:lnTo>
                  <a:pt x="2504" y="1720"/>
                </a:lnTo>
                <a:lnTo>
                  <a:pt x="2489" y="1748"/>
                </a:lnTo>
                <a:lnTo>
                  <a:pt x="2471" y="1772"/>
                </a:lnTo>
                <a:lnTo>
                  <a:pt x="2447" y="1792"/>
                </a:lnTo>
                <a:lnTo>
                  <a:pt x="2420" y="1807"/>
                </a:lnTo>
                <a:lnTo>
                  <a:pt x="2391" y="1816"/>
                </a:lnTo>
                <a:lnTo>
                  <a:pt x="2359" y="1819"/>
                </a:lnTo>
                <a:lnTo>
                  <a:pt x="1468" y="1819"/>
                </a:lnTo>
                <a:lnTo>
                  <a:pt x="1468" y="803"/>
                </a:lnTo>
                <a:lnTo>
                  <a:pt x="1471" y="770"/>
                </a:lnTo>
                <a:lnTo>
                  <a:pt x="1481" y="741"/>
                </a:lnTo>
                <a:lnTo>
                  <a:pt x="1495" y="713"/>
                </a:lnTo>
                <a:lnTo>
                  <a:pt x="1515" y="689"/>
                </a:lnTo>
                <a:lnTo>
                  <a:pt x="1537" y="670"/>
                </a:lnTo>
                <a:lnTo>
                  <a:pt x="1564" y="656"/>
                </a:lnTo>
                <a:lnTo>
                  <a:pt x="1593" y="646"/>
                </a:lnTo>
                <a:lnTo>
                  <a:pt x="1625" y="643"/>
                </a:lnTo>
                <a:close/>
                <a:moveTo>
                  <a:pt x="1625" y="322"/>
                </a:moveTo>
                <a:lnTo>
                  <a:pt x="1532" y="325"/>
                </a:lnTo>
                <a:lnTo>
                  <a:pt x="1440" y="334"/>
                </a:lnTo>
                <a:lnTo>
                  <a:pt x="1350" y="351"/>
                </a:lnTo>
                <a:lnTo>
                  <a:pt x="1263" y="373"/>
                </a:lnTo>
                <a:lnTo>
                  <a:pt x="1178" y="402"/>
                </a:lnTo>
                <a:lnTo>
                  <a:pt x="1095" y="435"/>
                </a:lnTo>
                <a:lnTo>
                  <a:pt x="1016" y="475"/>
                </a:lnTo>
                <a:lnTo>
                  <a:pt x="940" y="520"/>
                </a:lnTo>
                <a:lnTo>
                  <a:pt x="866" y="569"/>
                </a:lnTo>
                <a:lnTo>
                  <a:pt x="796" y="624"/>
                </a:lnTo>
                <a:lnTo>
                  <a:pt x="731" y="683"/>
                </a:lnTo>
                <a:lnTo>
                  <a:pt x="669" y="746"/>
                </a:lnTo>
                <a:lnTo>
                  <a:pt x="611" y="812"/>
                </a:lnTo>
                <a:lnTo>
                  <a:pt x="557" y="884"/>
                </a:lnTo>
                <a:lnTo>
                  <a:pt x="509" y="959"/>
                </a:lnTo>
                <a:lnTo>
                  <a:pt x="466" y="1037"/>
                </a:lnTo>
                <a:lnTo>
                  <a:pt x="426" y="1118"/>
                </a:lnTo>
                <a:lnTo>
                  <a:pt x="393" y="1202"/>
                </a:lnTo>
                <a:lnTo>
                  <a:pt x="365" y="1289"/>
                </a:lnTo>
                <a:lnTo>
                  <a:pt x="344" y="1378"/>
                </a:lnTo>
                <a:lnTo>
                  <a:pt x="327" y="1470"/>
                </a:lnTo>
                <a:lnTo>
                  <a:pt x="318" y="1563"/>
                </a:lnTo>
                <a:lnTo>
                  <a:pt x="315" y="1658"/>
                </a:lnTo>
                <a:lnTo>
                  <a:pt x="318" y="1754"/>
                </a:lnTo>
                <a:lnTo>
                  <a:pt x="327" y="1847"/>
                </a:lnTo>
                <a:lnTo>
                  <a:pt x="344" y="1938"/>
                </a:lnTo>
                <a:lnTo>
                  <a:pt x="365" y="2028"/>
                </a:lnTo>
                <a:lnTo>
                  <a:pt x="393" y="2114"/>
                </a:lnTo>
                <a:lnTo>
                  <a:pt x="426" y="2199"/>
                </a:lnTo>
                <a:lnTo>
                  <a:pt x="466" y="2280"/>
                </a:lnTo>
                <a:lnTo>
                  <a:pt x="509" y="2359"/>
                </a:lnTo>
                <a:lnTo>
                  <a:pt x="557" y="2432"/>
                </a:lnTo>
                <a:lnTo>
                  <a:pt x="611" y="2504"/>
                </a:lnTo>
                <a:lnTo>
                  <a:pt x="669" y="2572"/>
                </a:lnTo>
                <a:lnTo>
                  <a:pt x="731" y="2635"/>
                </a:lnTo>
                <a:lnTo>
                  <a:pt x="796" y="2693"/>
                </a:lnTo>
                <a:lnTo>
                  <a:pt x="866" y="2747"/>
                </a:lnTo>
                <a:lnTo>
                  <a:pt x="940" y="2797"/>
                </a:lnTo>
                <a:lnTo>
                  <a:pt x="1016" y="2841"/>
                </a:lnTo>
                <a:lnTo>
                  <a:pt x="1095" y="2881"/>
                </a:lnTo>
                <a:lnTo>
                  <a:pt x="1178" y="2915"/>
                </a:lnTo>
                <a:lnTo>
                  <a:pt x="1263" y="2943"/>
                </a:lnTo>
                <a:lnTo>
                  <a:pt x="1350" y="2965"/>
                </a:lnTo>
                <a:lnTo>
                  <a:pt x="1440" y="2982"/>
                </a:lnTo>
                <a:lnTo>
                  <a:pt x="1532" y="2992"/>
                </a:lnTo>
                <a:lnTo>
                  <a:pt x="1625" y="2995"/>
                </a:lnTo>
                <a:lnTo>
                  <a:pt x="1719" y="2992"/>
                </a:lnTo>
                <a:lnTo>
                  <a:pt x="1810" y="2982"/>
                </a:lnTo>
                <a:lnTo>
                  <a:pt x="1900" y="2965"/>
                </a:lnTo>
                <a:lnTo>
                  <a:pt x="1987" y="2943"/>
                </a:lnTo>
                <a:lnTo>
                  <a:pt x="2073" y="2915"/>
                </a:lnTo>
                <a:lnTo>
                  <a:pt x="2155" y="2881"/>
                </a:lnTo>
                <a:lnTo>
                  <a:pt x="2235" y="2841"/>
                </a:lnTo>
                <a:lnTo>
                  <a:pt x="2312" y="2797"/>
                </a:lnTo>
                <a:lnTo>
                  <a:pt x="2384" y="2747"/>
                </a:lnTo>
                <a:lnTo>
                  <a:pt x="2454" y="2693"/>
                </a:lnTo>
                <a:lnTo>
                  <a:pt x="2520" y="2635"/>
                </a:lnTo>
                <a:lnTo>
                  <a:pt x="2582" y="2572"/>
                </a:lnTo>
                <a:lnTo>
                  <a:pt x="2640" y="2504"/>
                </a:lnTo>
                <a:lnTo>
                  <a:pt x="2693" y="2432"/>
                </a:lnTo>
                <a:lnTo>
                  <a:pt x="2741" y="2359"/>
                </a:lnTo>
                <a:lnTo>
                  <a:pt x="2785" y="2280"/>
                </a:lnTo>
                <a:lnTo>
                  <a:pt x="2824" y="2199"/>
                </a:lnTo>
                <a:lnTo>
                  <a:pt x="2857" y="2114"/>
                </a:lnTo>
                <a:lnTo>
                  <a:pt x="2885" y="2028"/>
                </a:lnTo>
                <a:lnTo>
                  <a:pt x="2906" y="1938"/>
                </a:lnTo>
                <a:lnTo>
                  <a:pt x="2923" y="1847"/>
                </a:lnTo>
                <a:lnTo>
                  <a:pt x="2932" y="1754"/>
                </a:lnTo>
                <a:lnTo>
                  <a:pt x="2935" y="1658"/>
                </a:lnTo>
                <a:lnTo>
                  <a:pt x="2932" y="1563"/>
                </a:lnTo>
                <a:lnTo>
                  <a:pt x="2923" y="1470"/>
                </a:lnTo>
                <a:lnTo>
                  <a:pt x="2906" y="1378"/>
                </a:lnTo>
                <a:lnTo>
                  <a:pt x="2885" y="1289"/>
                </a:lnTo>
                <a:lnTo>
                  <a:pt x="2857" y="1202"/>
                </a:lnTo>
                <a:lnTo>
                  <a:pt x="2824" y="1118"/>
                </a:lnTo>
                <a:lnTo>
                  <a:pt x="2785" y="1037"/>
                </a:lnTo>
                <a:lnTo>
                  <a:pt x="2741" y="959"/>
                </a:lnTo>
                <a:lnTo>
                  <a:pt x="2693" y="884"/>
                </a:lnTo>
                <a:lnTo>
                  <a:pt x="2640" y="812"/>
                </a:lnTo>
                <a:lnTo>
                  <a:pt x="2582" y="746"/>
                </a:lnTo>
                <a:lnTo>
                  <a:pt x="2520" y="683"/>
                </a:lnTo>
                <a:lnTo>
                  <a:pt x="2454" y="624"/>
                </a:lnTo>
                <a:lnTo>
                  <a:pt x="2384" y="569"/>
                </a:lnTo>
                <a:lnTo>
                  <a:pt x="2312" y="520"/>
                </a:lnTo>
                <a:lnTo>
                  <a:pt x="2235" y="475"/>
                </a:lnTo>
                <a:lnTo>
                  <a:pt x="2155" y="435"/>
                </a:lnTo>
                <a:lnTo>
                  <a:pt x="2073" y="402"/>
                </a:lnTo>
                <a:lnTo>
                  <a:pt x="1987" y="373"/>
                </a:lnTo>
                <a:lnTo>
                  <a:pt x="1900" y="351"/>
                </a:lnTo>
                <a:lnTo>
                  <a:pt x="1810" y="334"/>
                </a:lnTo>
                <a:lnTo>
                  <a:pt x="1719" y="325"/>
                </a:lnTo>
                <a:lnTo>
                  <a:pt x="1625" y="322"/>
                </a:lnTo>
                <a:close/>
                <a:moveTo>
                  <a:pt x="1625" y="0"/>
                </a:moveTo>
                <a:lnTo>
                  <a:pt x="1728" y="3"/>
                </a:lnTo>
                <a:lnTo>
                  <a:pt x="1828" y="14"/>
                </a:lnTo>
                <a:lnTo>
                  <a:pt x="1929" y="30"/>
                </a:lnTo>
                <a:lnTo>
                  <a:pt x="2026" y="51"/>
                </a:lnTo>
                <a:lnTo>
                  <a:pt x="2120" y="79"/>
                </a:lnTo>
                <a:lnTo>
                  <a:pt x="2213" y="112"/>
                </a:lnTo>
                <a:lnTo>
                  <a:pt x="2302" y="151"/>
                </a:lnTo>
                <a:lnTo>
                  <a:pt x="2389" y="195"/>
                </a:lnTo>
                <a:lnTo>
                  <a:pt x="2473" y="244"/>
                </a:lnTo>
                <a:lnTo>
                  <a:pt x="2553" y="297"/>
                </a:lnTo>
                <a:lnTo>
                  <a:pt x="2631" y="356"/>
                </a:lnTo>
                <a:lnTo>
                  <a:pt x="2704" y="420"/>
                </a:lnTo>
                <a:lnTo>
                  <a:pt x="2774" y="486"/>
                </a:lnTo>
                <a:lnTo>
                  <a:pt x="2840" y="558"/>
                </a:lnTo>
                <a:lnTo>
                  <a:pt x="2902" y="632"/>
                </a:lnTo>
                <a:lnTo>
                  <a:pt x="2959" y="711"/>
                </a:lnTo>
                <a:lnTo>
                  <a:pt x="3012" y="793"/>
                </a:lnTo>
                <a:lnTo>
                  <a:pt x="3060" y="879"/>
                </a:lnTo>
                <a:lnTo>
                  <a:pt x="3104" y="967"/>
                </a:lnTo>
                <a:lnTo>
                  <a:pt x="3141" y="1059"/>
                </a:lnTo>
                <a:lnTo>
                  <a:pt x="3174" y="1154"/>
                </a:lnTo>
                <a:lnTo>
                  <a:pt x="3201" y="1251"/>
                </a:lnTo>
                <a:lnTo>
                  <a:pt x="3222" y="1350"/>
                </a:lnTo>
                <a:lnTo>
                  <a:pt x="3238" y="1451"/>
                </a:lnTo>
                <a:lnTo>
                  <a:pt x="3247" y="1553"/>
                </a:lnTo>
                <a:lnTo>
                  <a:pt x="3250" y="1658"/>
                </a:lnTo>
                <a:lnTo>
                  <a:pt x="3247" y="1764"/>
                </a:lnTo>
                <a:lnTo>
                  <a:pt x="3238" y="1866"/>
                </a:lnTo>
                <a:lnTo>
                  <a:pt x="3222" y="1967"/>
                </a:lnTo>
                <a:lnTo>
                  <a:pt x="3201" y="2067"/>
                </a:lnTo>
                <a:lnTo>
                  <a:pt x="3174" y="2163"/>
                </a:lnTo>
                <a:lnTo>
                  <a:pt x="3141" y="2258"/>
                </a:lnTo>
                <a:lnTo>
                  <a:pt x="3104" y="2349"/>
                </a:lnTo>
                <a:lnTo>
                  <a:pt x="3060" y="2438"/>
                </a:lnTo>
                <a:lnTo>
                  <a:pt x="3012" y="2523"/>
                </a:lnTo>
                <a:lnTo>
                  <a:pt x="2959" y="2605"/>
                </a:lnTo>
                <a:lnTo>
                  <a:pt x="2902" y="2684"/>
                </a:lnTo>
                <a:lnTo>
                  <a:pt x="2840" y="2759"/>
                </a:lnTo>
                <a:lnTo>
                  <a:pt x="2774" y="2831"/>
                </a:lnTo>
                <a:lnTo>
                  <a:pt x="2704" y="2898"/>
                </a:lnTo>
                <a:lnTo>
                  <a:pt x="2631" y="2961"/>
                </a:lnTo>
                <a:lnTo>
                  <a:pt x="2553" y="3019"/>
                </a:lnTo>
                <a:lnTo>
                  <a:pt x="2473" y="3073"/>
                </a:lnTo>
                <a:lnTo>
                  <a:pt x="2389" y="3122"/>
                </a:lnTo>
                <a:lnTo>
                  <a:pt x="2302" y="3166"/>
                </a:lnTo>
                <a:lnTo>
                  <a:pt x="2213" y="3205"/>
                </a:lnTo>
                <a:lnTo>
                  <a:pt x="2120" y="3238"/>
                </a:lnTo>
                <a:lnTo>
                  <a:pt x="2026" y="3266"/>
                </a:lnTo>
                <a:lnTo>
                  <a:pt x="1929" y="3288"/>
                </a:lnTo>
                <a:lnTo>
                  <a:pt x="1828" y="3304"/>
                </a:lnTo>
                <a:lnTo>
                  <a:pt x="1728" y="3313"/>
                </a:lnTo>
                <a:lnTo>
                  <a:pt x="1625" y="3316"/>
                </a:lnTo>
                <a:lnTo>
                  <a:pt x="1523" y="3313"/>
                </a:lnTo>
                <a:lnTo>
                  <a:pt x="1422" y="3304"/>
                </a:lnTo>
                <a:lnTo>
                  <a:pt x="1323" y="3288"/>
                </a:lnTo>
                <a:lnTo>
                  <a:pt x="1225" y="3266"/>
                </a:lnTo>
                <a:lnTo>
                  <a:pt x="1131" y="3238"/>
                </a:lnTo>
                <a:lnTo>
                  <a:pt x="1038" y="3205"/>
                </a:lnTo>
                <a:lnTo>
                  <a:pt x="948" y="3166"/>
                </a:lnTo>
                <a:lnTo>
                  <a:pt x="861" y="3122"/>
                </a:lnTo>
                <a:lnTo>
                  <a:pt x="777" y="3073"/>
                </a:lnTo>
                <a:lnTo>
                  <a:pt x="697" y="3019"/>
                </a:lnTo>
                <a:lnTo>
                  <a:pt x="619" y="2961"/>
                </a:lnTo>
                <a:lnTo>
                  <a:pt x="546" y="2898"/>
                </a:lnTo>
                <a:lnTo>
                  <a:pt x="476" y="2831"/>
                </a:lnTo>
                <a:lnTo>
                  <a:pt x="411" y="2759"/>
                </a:lnTo>
                <a:lnTo>
                  <a:pt x="349" y="2684"/>
                </a:lnTo>
                <a:lnTo>
                  <a:pt x="291" y="2605"/>
                </a:lnTo>
                <a:lnTo>
                  <a:pt x="238" y="2523"/>
                </a:lnTo>
                <a:lnTo>
                  <a:pt x="191" y="2438"/>
                </a:lnTo>
                <a:lnTo>
                  <a:pt x="148" y="2349"/>
                </a:lnTo>
                <a:lnTo>
                  <a:pt x="109" y="2258"/>
                </a:lnTo>
                <a:lnTo>
                  <a:pt x="77" y="2163"/>
                </a:lnTo>
                <a:lnTo>
                  <a:pt x="51" y="2067"/>
                </a:lnTo>
                <a:lnTo>
                  <a:pt x="29" y="1967"/>
                </a:lnTo>
                <a:lnTo>
                  <a:pt x="13" y="1866"/>
                </a:lnTo>
                <a:lnTo>
                  <a:pt x="4" y="1764"/>
                </a:lnTo>
                <a:lnTo>
                  <a:pt x="0" y="1658"/>
                </a:lnTo>
                <a:lnTo>
                  <a:pt x="4" y="1553"/>
                </a:lnTo>
                <a:lnTo>
                  <a:pt x="13" y="1451"/>
                </a:lnTo>
                <a:lnTo>
                  <a:pt x="29" y="1350"/>
                </a:lnTo>
                <a:lnTo>
                  <a:pt x="51" y="1251"/>
                </a:lnTo>
                <a:lnTo>
                  <a:pt x="77" y="1154"/>
                </a:lnTo>
                <a:lnTo>
                  <a:pt x="109" y="1059"/>
                </a:lnTo>
                <a:lnTo>
                  <a:pt x="148" y="967"/>
                </a:lnTo>
                <a:lnTo>
                  <a:pt x="191" y="879"/>
                </a:lnTo>
                <a:lnTo>
                  <a:pt x="238" y="793"/>
                </a:lnTo>
                <a:lnTo>
                  <a:pt x="291" y="711"/>
                </a:lnTo>
                <a:lnTo>
                  <a:pt x="349" y="632"/>
                </a:lnTo>
                <a:lnTo>
                  <a:pt x="411" y="558"/>
                </a:lnTo>
                <a:lnTo>
                  <a:pt x="476" y="486"/>
                </a:lnTo>
                <a:lnTo>
                  <a:pt x="546" y="420"/>
                </a:lnTo>
                <a:lnTo>
                  <a:pt x="619" y="356"/>
                </a:lnTo>
                <a:lnTo>
                  <a:pt x="697" y="297"/>
                </a:lnTo>
                <a:lnTo>
                  <a:pt x="777" y="244"/>
                </a:lnTo>
                <a:lnTo>
                  <a:pt x="861" y="195"/>
                </a:lnTo>
                <a:lnTo>
                  <a:pt x="948" y="151"/>
                </a:lnTo>
                <a:lnTo>
                  <a:pt x="1038" y="112"/>
                </a:lnTo>
                <a:lnTo>
                  <a:pt x="1131" y="79"/>
                </a:lnTo>
                <a:lnTo>
                  <a:pt x="1225" y="51"/>
                </a:lnTo>
                <a:lnTo>
                  <a:pt x="1323" y="30"/>
                </a:lnTo>
                <a:lnTo>
                  <a:pt x="1422" y="14"/>
                </a:lnTo>
                <a:lnTo>
                  <a:pt x="1523" y="3"/>
                </a:lnTo>
                <a:lnTo>
                  <a:pt x="16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88FC4-1463-4A4F-9BD6-4362A3A1A49B}"/>
              </a:ext>
            </a:extLst>
          </p:cNvPr>
          <p:cNvSpPr txBox="1"/>
          <p:nvPr/>
        </p:nvSpPr>
        <p:spPr>
          <a:xfrm>
            <a:off x="5142245" y="6140038"/>
            <a:ext cx="1907510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Windows 8</a:t>
            </a:r>
            <a:endParaRPr lang="ko-KR" altLang="en-US" sz="2800" spc="-150">
              <a:solidFill>
                <a:schemeClr val="bg1">
                  <a:lumMod val="95000"/>
                </a:schemeClr>
              </a:solidFill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5BFEE0-4A53-4C48-96CD-C5D9F881E83F}"/>
              </a:ext>
            </a:extLst>
          </p:cNvPr>
          <p:cNvGrpSpPr/>
          <p:nvPr/>
        </p:nvGrpSpPr>
        <p:grpSpPr>
          <a:xfrm>
            <a:off x="3857542" y="3013502"/>
            <a:ext cx="4476917" cy="830997"/>
            <a:chOff x="3462152" y="3013502"/>
            <a:chExt cx="4476917" cy="83099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1FAAA9E-C439-4F7C-BF9A-DCB9AE7F9B4D}"/>
                </a:ext>
              </a:extLst>
            </p:cNvPr>
            <p:cNvGrpSpPr/>
            <p:nvPr/>
          </p:nvGrpSpPr>
          <p:grpSpPr>
            <a:xfrm>
              <a:off x="3462152" y="3134891"/>
              <a:ext cx="790780" cy="588218"/>
              <a:chOff x="4419600" y="2179638"/>
              <a:chExt cx="3352801" cy="2493963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988E852-A80B-4634-9F56-475ECBAB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600" y="2817813"/>
                <a:ext cx="2438400" cy="1217613"/>
              </a:xfrm>
              <a:custGeom>
                <a:avLst/>
                <a:gdLst>
                  <a:gd name="T0" fmla="*/ 817 w 3072"/>
                  <a:gd name="T1" fmla="*/ 5 h 1535"/>
                  <a:gd name="T2" fmla="*/ 877 w 3072"/>
                  <a:gd name="T3" fmla="*/ 33 h 1535"/>
                  <a:gd name="T4" fmla="*/ 925 w 3072"/>
                  <a:gd name="T5" fmla="*/ 82 h 1535"/>
                  <a:gd name="T6" fmla="*/ 954 w 3072"/>
                  <a:gd name="T7" fmla="*/ 142 h 1535"/>
                  <a:gd name="T8" fmla="*/ 959 w 3072"/>
                  <a:gd name="T9" fmla="*/ 207 h 1535"/>
                  <a:gd name="T10" fmla="*/ 942 w 3072"/>
                  <a:gd name="T11" fmla="*/ 270 h 1535"/>
                  <a:gd name="T12" fmla="*/ 904 w 3072"/>
                  <a:gd name="T13" fmla="*/ 326 h 1535"/>
                  <a:gd name="T14" fmla="*/ 2880 w 3072"/>
                  <a:gd name="T15" fmla="*/ 575 h 1535"/>
                  <a:gd name="T16" fmla="*/ 2954 w 3072"/>
                  <a:gd name="T17" fmla="*/ 590 h 1535"/>
                  <a:gd name="T18" fmla="*/ 3016 w 3072"/>
                  <a:gd name="T19" fmla="*/ 631 h 1535"/>
                  <a:gd name="T20" fmla="*/ 3057 w 3072"/>
                  <a:gd name="T21" fmla="*/ 693 h 1535"/>
                  <a:gd name="T22" fmla="*/ 3072 w 3072"/>
                  <a:gd name="T23" fmla="*/ 767 h 1535"/>
                  <a:gd name="T24" fmla="*/ 3057 w 3072"/>
                  <a:gd name="T25" fmla="*/ 841 h 1535"/>
                  <a:gd name="T26" fmla="*/ 3016 w 3072"/>
                  <a:gd name="T27" fmla="*/ 902 h 1535"/>
                  <a:gd name="T28" fmla="*/ 2954 w 3072"/>
                  <a:gd name="T29" fmla="*/ 943 h 1535"/>
                  <a:gd name="T30" fmla="*/ 2880 w 3072"/>
                  <a:gd name="T31" fmla="*/ 959 h 1535"/>
                  <a:gd name="T32" fmla="*/ 904 w 3072"/>
                  <a:gd name="T33" fmla="*/ 1207 h 1535"/>
                  <a:gd name="T34" fmla="*/ 942 w 3072"/>
                  <a:gd name="T35" fmla="*/ 1263 h 1535"/>
                  <a:gd name="T36" fmla="*/ 959 w 3072"/>
                  <a:gd name="T37" fmla="*/ 1326 h 1535"/>
                  <a:gd name="T38" fmla="*/ 954 w 3072"/>
                  <a:gd name="T39" fmla="*/ 1391 h 1535"/>
                  <a:gd name="T40" fmla="*/ 925 w 3072"/>
                  <a:gd name="T41" fmla="*/ 1452 h 1535"/>
                  <a:gd name="T42" fmla="*/ 879 w 3072"/>
                  <a:gd name="T43" fmla="*/ 1499 h 1535"/>
                  <a:gd name="T44" fmla="*/ 826 w 3072"/>
                  <a:gd name="T45" fmla="*/ 1526 h 1535"/>
                  <a:gd name="T46" fmla="*/ 768 w 3072"/>
                  <a:gd name="T47" fmla="*/ 1535 h 1535"/>
                  <a:gd name="T48" fmla="*/ 710 w 3072"/>
                  <a:gd name="T49" fmla="*/ 1526 h 1535"/>
                  <a:gd name="T50" fmla="*/ 657 w 3072"/>
                  <a:gd name="T51" fmla="*/ 1499 h 1535"/>
                  <a:gd name="T52" fmla="*/ 56 w 3072"/>
                  <a:gd name="T53" fmla="*/ 902 h 1535"/>
                  <a:gd name="T54" fmla="*/ 44 w 3072"/>
                  <a:gd name="T55" fmla="*/ 888 h 1535"/>
                  <a:gd name="T56" fmla="*/ 37 w 3072"/>
                  <a:gd name="T57" fmla="*/ 879 h 1535"/>
                  <a:gd name="T58" fmla="*/ 31 w 3072"/>
                  <a:gd name="T59" fmla="*/ 870 h 1535"/>
                  <a:gd name="T60" fmla="*/ 23 w 3072"/>
                  <a:gd name="T61" fmla="*/ 858 h 1535"/>
                  <a:gd name="T62" fmla="*/ 18 w 3072"/>
                  <a:gd name="T63" fmla="*/ 847 h 1535"/>
                  <a:gd name="T64" fmla="*/ 14 w 3072"/>
                  <a:gd name="T65" fmla="*/ 838 h 1535"/>
                  <a:gd name="T66" fmla="*/ 8 w 3072"/>
                  <a:gd name="T67" fmla="*/ 821 h 1535"/>
                  <a:gd name="T68" fmla="*/ 3 w 3072"/>
                  <a:gd name="T69" fmla="*/ 800 h 1535"/>
                  <a:gd name="T70" fmla="*/ 1 w 3072"/>
                  <a:gd name="T71" fmla="*/ 786 h 1535"/>
                  <a:gd name="T72" fmla="*/ 1 w 3072"/>
                  <a:gd name="T73" fmla="*/ 748 h 1535"/>
                  <a:gd name="T74" fmla="*/ 4 w 3072"/>
                  <a:gd name="T75" fmla="*/ 728 h 1535"/>
                  <a:gd name="T76" fmla="*/ 8 w 3072"/>
                  <a:gd name="T77" fmla="*/ 713 h 1535"/>
                  <a:gd name="T78" fmla="*/ 14 w 3072"/>
                  <a:gd name="T79" fmla="*/ 695 h 1535"/>
                  <a:gd name="T80" fmla="*/ 18 w 3072"/>
                  <a:gd name="T81" fmla="*/ 686 h 1535"/>
                  <a:gd name="T82" fmla="*/ 23 w 3072"/>
                  <a:gd name="T83" fmla="*/ 676 h 1535"/>
                  <a:gd name="T84" fmla="*/ 31 w 3072"/>
                  <a:gd name="T85" fmla="*/ 663 h 1535"/>
                  <a:gd name="T86" fmla="*/ 37 w 3072"/>
                  <a:gd name="T87" fmla="*/ 654 h 1535"/>
                  <a:gd name="T88" fmla="*/ 44 w 3072"/>
                  <a:gd name="T89" fmla="*/ 645 h 1535"/>
                  <a:gd name="T90" fmla="*/ 56 w 3072"/>
                  <a:gd name="T91" fmla="*/ 631 h 1535"/>
                  <a:gd name="T92" fmla="*/ 659 w 3072"/>
                  <a:gd name="T93" fmla="*/ 33 h 1535"/>
                  <a:gd name="T94" fmla="*/ 719 w 3072"/>
                  <a:gd name="T95" fmla="*/ 5 h 1535"/>
                  <a:gd name="T96" fmla="*/ 785 w 3072"/>
                  <a:gd name="T97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72" h="1535">
                    <a:moveTo>
                      <a:pt x="785" y="0"/>
                    </a:moveTo>
                    <a:lnTo>
                      <a:pt x="817" y="5"/>
                    </a:lnTo>
                    <a:lnTo>
                      <a:pt x="847" y="17"/>
                    </a:lnTo>
                    <a:lnTo>
                      <a:pt x="877" y="33"/>
                    </a:lnTo>
                    <a:lnTo>
                      <a:pt x="904" y="55"/>
                    </a:lnTo>
                    <a:lnTo>
                      <a:pt x="925" y="82"/>
                    </a:lnTo>
                    <a:lnTo>
                      <a:pt x="942" y="111"/>
                    </a:lnTo>
                    <a:lnTo>
                      <a:pt x="954" y="142"/>
                    </a:lnTo>
                    <a:lnTo>
                      <a:pt x="959" y="174"/>
                    </a:lnTo>
                    <a:lnTo>
                      <a:pt x="959" y="207"/>
                    </a:lnTo>
                    <a:lnTo>
                      <a:pt x="954" y="239"/>
                    </a:lnTo>
                    <a:lnTo>
                      <a:pt x="942" y="270"/>
                    </a:lnTo>
                    <a:lnTo>
                      <a:pt x="925" y="300"/>
                    </a:lnTo>
                    <a:lnTo>
                      <a:pt x="904" y="326"/>
                    </a:lnTo>
                    <a:lnTo>
                      <a:pt x="655" y="575"/>
                    </a:lnTo>
                    <a:lnTo>
                      <a:pt x="2880" y="575"/>
                    </a:lnTo>
                    <a:lnTo>
                      <a:pt x="2918" y="579"/>
                    </a:lnTo>
                    <a:lnTo>
                      <a:pt x="2954" y="590"/>
                    </a:lnTo>
                    <a:lnTo>
                      <a:pt x="2988" y="608"/>
                    </a:lnTo>
                    <a:lnTo>
                      <a:pt x="3016" y="631"/>
                    </a:lnTo>
                    <a:lnTo>
                      <a:pt x="3039" y="659"/>
                    </a:lnTo>
                    <a:lnTo>
                      <a:pt x="3057" y="693"/>
                    </a:lnTo>
                    <a:lnTo>
                      <a:pt x="3068" y="728"/>
                    </a:lnTo>
                    <a:lnTo>
                      <a:pt x="3072" y="767"/>
                    </a:lnTo>
                    <a:lnTo>
                      <a:pt x="3068" y="805"/>
                    </a:lnTo>
                    <a:lnTo>
                      <a:pt x="3057" y="841"/>
                    </a:lnTo>
                    <a:lnTo>
                      <a:pt x="3039" y="874"/>
                    </a:lnTo>
                    <a:lnTo>
                      <a:pt x="3016" y="902"/>
                    </a:lnTo>
                    <a:lnTo>
                      <a:pt x="2988" y="926"/>
                    </a:lnTo>
                    <a:lnTo>
                      <a:pt x="2954" y="943"/>
                    </a:lnTo>
                    <a:lnTo>
                      <a:pt x="2918" y="955"/>
                    </a:lnTo>
                    <a:lnTo>
                      <a:pt x="2880" y="959"/>
                    </a:lnTo>
                    <a:lnTo>
                      <a:pt x="655" y="959"/>
                    </a:lnTo>
                    <a:lnTo>
                      <a:pt x="904" y="1207"/>
                    </a:lnTo>
                    <a:lnTo>
                      <a:pt x="925" y="1234"/>
                    </a:lnTo>
                    <a:lnTo>
                      <a:pt x="942" y="1263"/>
                    </a:lnTo>
                    <a:lnTo>
                      <a:pt x="954" y="1294"/>
                    </a:lnTo>
                    <a:lnTo>
                      <a:pt x="959" y="1326"/>
                    </a:lnTo>
                    <a:lnTo>
                      <a:pt x="959" y="1359"/>
                    </a:lnTo>
                    <a:lnTo>
                      <a:pt x="954" y="1391"/>
                    </a:lnTo>
                    <a:lnTo>
                      <a:pt x="942" y="1422"/>
                    </a:lnTo>
                    <a:lnTo>
                      <a:pt x="925" y="1452"/>
                    </a:lnTo>
                    <a:lnTo>
                      <a:pt x="904" y="1478"/>
                    </a:lnTo>
                    <a:lnTo>
                      <a:pt x="879" y="1499"/>
                    </a:lnTo>
                    <a:lnTo>
                      <a:pt x="854" y="1514"/>
                    </a:lnTo>
                    <a:lnTo>
                      <a:pt x="826" y="1526"/>
                    </a:lnTo>
                    <a:lnTo>
                      <a:pt x="797" y="1532"/>
                    </a:lnTo>
                    <a:lnTo>
                      <a:pt x="768" y="1535"/>
                    </a:lnTo>
                    <a:lnTo>
                      <a:pt x="739" y="1532"/>
                    </a:lnTo>
                    <a:lnTo>
                      <a:pt x="710" y="1526"/>
                    </a:lnTo>
                    <a:lnTo>
                      <a:pt x="682" y="1514"/>
                    </a:lnTo>
                    <a:lnTo>
                      <a:pt x="657" y="1499"/>
                    </a:lnTo>
                    <a:lnTo>
                      <a:pt x="632" y="1478"/>
                    </a:lnTo>
                    <a:lnTo>
                      <a:pt x="56" y="902"/>
                    </a:lnTo>
                    <a:lnTo>
                      <a:pt x="50" y="896"/>
                    </a:lnTo>
                    <a:lnTo>
                      <a:pt x="44" y="888"/>
                    </a:lnTo>
                    <a:lnTo>
                      <a:pt x="41" y="885"/>
                    </a:lnTo>
                    <a:lnTo>
                      <a:pt x="37" y="879"/>
                    </a:lnTo>
                    <a:lnTo>
                      <a:pt x="32" y="873"/>
                    </a:lnTo>
                    <a:lnTo>
                      <a:pt x="31" y="870"/>
                    </a:lnTo>
                    <a:lnTo>
                      <a:pt x="27" y="864"/>
                    </a:lnTo>
                    <a:lnTo>
                      <a:pt x="23" y="858"/>
                    </a:lnTo>
                    <a:lnTo>
                      <a:pt x="22" y="855"/>
                    </a:lnTo>
                    <a:lnTo>
                      <a:pt x="18" y="847"/>
                    </a:lnTo>
                    <a:lnTo>
                      <a:pt x="14" y="840"/>
                    </a:lnTo>
                    <a:lnTo>
                      <a:pt x="14" y="838"/>
                    </a:lnTo>
                    <a:lnTo>
                      <a:pt x="8" y="823"/>
                    </a:lnTo>
                    <a:lnTo>
                      <a:pt x="8" y="821"/>
                    </a:lnTo>
                    <a:lnTo>
                      <a:pt x="4" y="805"/>
                    </a:lnTo>
                    <a:lnTo>
                      <a:pt x="3" y="800"/>
                    </a:lnTo>
                    <a:lnTo>
                      <a:pt x="1" y="792"/>
                    </a:lnTo>
                    <a:lnTo>
                      <a:pt x="1" y="786"/>
                    </a:lnTo>
                    <a:lnTo>
                      <a:pt x="0" y="767"/>
                    </a:lnTo>
                    <a:lnTo>
                      <a:pt x="1" y="748"/>
                    </a:lnTo>
                    <a:lnTo>
                      <a:pt x="3" y="734"/>
                    </a:lnTo>
                    <a:lnTo>
                      <a:pt x="4" y="728"/>
                    </a:lnTo>
                    <a:lnTo>
                      <a:pt x="5" y="721"/>
                    </a:lnTo>
                    <a:lnTo>
                      <a:pt x="8" y="713"/>
                    </a:lnTo>
                    <a:lnTo>
                      <a:pt x="9" y="710"/>
                    </a:lnTo>
                    <a:lnTo>
                      <a:pt x="14" y="695"/>
                    </a:lnTo>
                    <a:lnTo>
                      <a:pt x="14" y="694"/>
                    </a:lnTo>
                    <a:lnTo>
                      <a:pt x="18" y="686"/>
                    </a:lnTo>
                    <a:lnTo>
                      <a:pt x="22" y="678"/>
                    </a:lnTo>
                    <a:lnTo>
                      <a:pt x="23" y="676"/>
                    </a:lnTo>
                    <a:lnTo>
                      <a:pt x="27" y="670"/>
                    </a:lnTo>
                    <a:lnTo>
                      <a:pt x="31" y="663"/>
                    </a:lnTo>
                    <a:lnTo>
                      <a:pt x="32" y="661"/>
                    </a:lnTo>
                    <a:lnTo>
                      <a:pt x="37" y="654"/>
                    </a:lnTo>
                    <a:lnTo>
                      <a:pt x="41" y="649"/>
                    </a:lnTo>
                    <a:lnTo>
                      <a:pt x="44" y="645"/>
                    </a:lnTo>
                    <a:lnTo>
                      <a:pt x="50" y="638"/>
                    </a:lnTo>
                    <a:lnTo>
                      <a:pt x="56" y="631"/>
                    </a:lnTo>
                    <a:lnTo>
                      <a:pt x="632" y="55"/>
                    </a:lnTo>
                    <a:lnTo>
                      <a:pt x="659" y="33"/>
                    </a:lnTo>
                    <a:lnTo>
                      <a:pt x="689" y="17"/>
                    </a:lnTo>
                    <a:lnTo>
                      <a:pt x="719" y="5"/>
                    </a:lnTo>
                    <a:lnTo>
                      <a:pt x="751" y="0"/>
                    </a:lnTo>
                    <a:lnTo>
                      <a:pt x="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F000BA2-AFBD-45D3-B154-1B10ABA3B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2179638"/>
                <a:ext cx="2306638" cy="2493963"/>
              </a:xfrm>
              <a:custGeom>
                <a:avLst/>
                <a:gdLst>
                  <a:gd name="T0" fmla="*/ 1558 w 2907"/>
                  <a:gd name="T1" fmla="*/ 16 h 3141"/>
                  <a:gd name="T2" fmla="*/ 1873 w 2907"/>
                  <a:gd name="T3" fmla="*/ 95 h 3141"/>
                  <a:gd name="T4" fmla="*/ 2158 w 2907"/>
                  <a:gd name="T5" fmla="*/ 233 h 3141"/>
                  <a:gd name="T6" fmla="*/ 2409 w 2907"/>
                  <a:gd name="T7" fmla="*/ 424 h 3141"/>
                  <a:gd name="T8" fmla="*/ 2616 w 2907"/>
                  <a:gd name="T9" fmla="*/ 661 h 3141"/>
                  <a:gd name="T10" fmla="*/ 2773 w 2907"/>
                  <a:gd name="T11" fmla="*/ 936 h 3141"/>
                  <a:gd name="T12" fmla="*/ 2872 w 2907"/>
                  <a:gd name="T13" fmla="*/ 1242 h 3141"/>
                  <a:gd name="T14" fmla="*/ 2907 w 2907"/>
                  <a:gd name="T15" fmla="*/ 1571 h 3141"/>
                  <a:gd name="T16" fmla="*/ 2872 w 2907"/>
                  <a:gd name="T17" fmla="*/ 1900 h 3141"/>
                  <a:gd name="T18" fmla="*/ 2773 w 2907"/>
                  <a:gd name="T19" fmla="*/ 2206 h 3141"/>
                  <a:gd name="T20" fmla="*/ 2616 w 2907"/>
                  <a:gd name="T21" fmla="*/ 2481 h 3141"/>
                  <a:gd name="T22" fmla="*/ 2409 w 2907"/>
                  <a:gd name="T23" fmla="*/ 2718 h 3141"/>
                  <a:gd name="T24" fmla="*/ 2158 w 2907"/>
                  <a:gd name="T25" fmla="*/ 2908 h 3141"/>
                  <a:gd name="T26" fmla="*/ 1873 w 2907"/>
                  <a:gd name="T27" fmla="*/ 3047 h 3141"/>
                  <a:gd name="T28" fmla="*/ 1558 w 2907"/>
                  <a:gd name="T29" fmla="*/ 3126 h 3141"/>
                  <a:gd name="T30" fmla="*/ 1233 w 2907"/>
                  <a:gd name="T31" fmla="*/ 3138 h 3141"/>
                  <a:gd name="T32" fmla="*/ 929 w 2907"/>
                  <a:gd name="T33" fmla="*/ 3088 h 3141"/>
                  <a:gd name="T34" fmla="*/ 644 w 2907"/>
                  <a:gd name="T35" fmla="*/ 2981 h 3141"/>
                  <a:gd name="T36" fmla="*/ 385 w 2907"/>
                  <a:gd name="T37" fmla="*/ 2821 h 3141"/>
                  <a:gd name="T38" fmla="*/ 161 w 2907"/>
                  <a:gd name="T39" fmla="*/ 2613 h 3141"/>
                  <a:gd name="T40" fmla="*/ 18 w 2907"/>
                  <a:gd name="T41" fmla="*/ 2418 h 3141"/>
                  <a:gd name="T42" fmla="*/ 3 w 2907"/>
                  <a:gd name="T43" fmla="*/ 2321 h 3141"/>
                  <a:gd name="T44" fmla="*/ 37 w 2907"/>
                  <a:gd name="T45" fmla="*/ 2230 h 3141"/>
                  <a:gd name="T46" fmla="*/ 117 w 2907"/>
                  <a:gd name="T47" fmla="*/ 2166 h 3141"/>
                  <a:gd name="T48" fmla="*/ 214 w 2907"/>
                  <a:gd name="T49" fmla="*/ 2151 h 3141"/>
                  <a:gd name="T50" fmla="*/ 305 w 2907"/>
                  <a:gd name="T51" fmla="*/ 2185 h 3141"/>
                  <a:gd name="T52" fmla="*/ 406 w 2907"/>
                  <a:gd name="T53" fmla="*/ 2307 h 3141"/>
                  <a:gd name="T54" fmla="*/ 595 w 2907"/>
                  <a:gd name="T55" fmla="*/ 2498 h 3141"/>
                  <a:gd name="T56" fmla="*/ 819 w 2907"/>
                  <a:gd name="T57" fmla="*/ 2638 h 3141"/>
                  <a:gd name="T58" fmla="*/ 1069 w 2907"/>
                  <a:gd name="T59" fmla="*/ 2727 h 3141"/>
                  <a:gd name="T60" fmla="*/ 1336 w 2907"/>
                  <a:gd name="T61" fmla="*/ 2757 h 3141"/>
                  <a:gd name="T62" fmla="*/ 1621 w 2907"/>
                  <a:gd name="T63" fmla="*/ 2723 h 3141"/>
                  <a:gd name="T64" fmla="*/ 1882 w 2907"/>
                  <a:gd name="T65" fmla="*/ 2624 h 3141"/>
                  <a:gd name="T66" fmla="*/ 2108 w 2907"/>
                  <a:gd name="T67" fmla="*/ 2472 h 3141"/>
                  <a:gd name="T68" fmla="*/ 2294 w 2907"/>
                  <a:gd name="T69" fmla="*/ 2271 h 3141"/>
                  <a:gd name="T70" fmla="*/ 2430 w 2907"/>
                  <a:gd name="T71" fmla="*/ 2032 h 3141"/>
                  <a:gd name="T72" fmla="*/ 2508 w 2907"/>
                  <a:gd name="T73" fmla="*/ 1763 h 3141"/>
                  <a:gd name="T74" fmla="*/ 2519 w 2907"/>
                  <a:gd name="T75" fmla="*/ 1474 h 3141"/>
                  <a:gd name="T76" fmla="*/ 2463 w 2907"/>
                  <a:gd name="T77" fmla="*/ 1196 h 3141"/>
                  <a:gd name="T78" fmla="*/ 2345 w 2907"/>
                  <a:gd name="T79" fmla="*/ 946 h 3141"/>
                  <a:gd name="T80" fmla="*/ 2175 w 2907"/>
                  <a:gd name="T81" fmla="*/ 732 h 3141"/>
                  <a:gd name="T82" fmla="*/ 1961 w 2907"/>
                  <a:gd name="T83" fmla="*/ 562 h 3141"/>
                  <a:gd name="T84" fmla="*/ 1711 w 2907"/>
                  <a:gd name="T85" fmla="*/ 444 h 3141"/>
                  <a:gd name="T86" fmla="*/ 1434 w 2907"/>
                  <a:gd name="T87" fmla="*/ 388 h 3141"/>
                  <a:gd name="T88" fmla="*/ 1156 w 2907"/>
                  <a:gd name="T89" fmla="*/ 398 h 3141"/>
                  <a:gd name="T90" fmla="*/ 899 w 2907"/>
                  <a:gd name="T91" fmla="*/ 467 h 3141"/>
                  <a:gd name="T92" fmla="*/ 664 w 2907"/>
                  <a:gd name="T93" fmla="*/ 593 h 3141"/>
                  <a:gd name="T94" fmla="*/ 463 w 2907"/>
                  <a:gd name="T95" fmla="*/ 767 h 3141"/>
                  <a:gd name="T96" fmla="*/ 329 w 2907"/>
                  <a:gd name="T97" fmla="*/ 937 h 3141"/>
                  <a:gd name="T98" fmla="*/ 245 w 2907"/>
                  <a:gd name="T99" fmla="*/ 987 h 3141"/>
                  <a:gd name="T100" fmla="*/ 146 w 2907"/>
                  <a:gd name="T101" fmla="*/ 990 h 3141"/>
                  <a:gd name="T102" fmla="*/ 58 w 2907"/>
                  <a:gd name="T103" fmla="*/ 940 h 3141"/>
                  <a:gd name="T104" fmla="*/ 7 w 2907"/>
                  <a:gd name="T105" fmla="*/ 855 h 3141"/>
                  <a:gd name="T106" fmla="*/ 5 w 2907"/>
                  <a:gd name="T107" fmla="*/ 758 h 3141"/>
                  <a:gd name="T108" fmla="*/ 94 w 2907"/>
                  <a:gd name="T109" fmla="*/ 611 h 3141"/>
                  <a:gd name="T110" fmla="*/ 305 w 2907"/>
                  <a:gd name="T111" fmla="*/ 387 h 3141"/>
                  <a:gd name="T112" fmla="*/ 553 w 2907"/>
                  <a:gd name="T113" fmla="*/ 209 h 3141"/>
                  <a:gd name="T114" fmla="*/ 831 w 2907"/>
                  <a:gd name="T115" fmla="*/ 83 h 3141"/>
                  <a:gd name="T116" fmla="*/ 1129 w 2907"/>
                  <a:gd name="T117" fmla="*/ 14 h 3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7" h="3141">
                    <a:moveTo>
                      <a:pt x="1336" y="0"/>
                    </a:moveTo>
                    <a:lnTo>
                      <a:pt x="1448" y="4"/>
                    </a:lnTo>
                    <a:lnTo>
                      <a:pt x="1558" y="16"/>
                    </a:lnTo>
                    <a:lnTo>
                      <a:pt x="1665" y="35"/>
                    </a:lnTo>
                    <a:lnTo>
                      <a:pt x="1770" y="62"/>
                    </a:lnTo>
                    <a:lnTo>
                      <a:pt x="1873" y="95"/>
                    </a:lnTo>
                    <a:lnTo>
                      <a:pt x="1971" y="135"/>
                    </a:lnTo>
                    <a:lnTo>
                      <a:pt x="2067" y="181"/>
                    </a:lnTo>
                    <a:lnTo>
                      <a:pt x="2158" y="233"/>
                    </a:lnTo>
                    <a:lnTo>
                      <a:pt x="2247" y="291"/>
                    </a:lnTo>
                    <a:lnTo>
                      <a:pt x="2330" y="355"/>
                    </a:lnTo>
                    <a:lnTo>
                      <a:pt x="2409" y="424"/>
                    </a:lnTo>
                    <a:lnTo>
                      <a:pt x="2483" y="498"/>
                    </a:lnTo>
                    <a:lnTo>
                      <a:pt x="2552" y="578"/>
                    </a:lnTo>
                    <a:lnTo>
                      <a:pt x="2616" y="661"/>
                    </a:lnTo>
                    <a:lnTo>
                      <a:pt x="2674" y="749"/>
                    </a:lnTo>
                    <a:lnTo>
                      <a:pt x="2727" y="840"/>
                    </a:lnTo>
                    <a:lnTo>
                      <a:pt x="2773" y="936"/>
                    </a:lnTo>
                    <a:lnTo>
                      <a:pt x="2812" y="1034"/>
                    </a:lnTo>
                    <a:lnTo>
                      <a:pt x="2846" y="1137"/>
                    </a:lnTo>
                    <a:lnTo>
                      <a:pt x="2872" y="1242"/>
                    </a:lnTo>
                    <a:lnTo>
                      <a:pt x="2892" y="1349"/>
                    </a:lnTo>
                    <a:lnTo>
                      <a:pt x="2903" y="1458"/>
                    </a:lnTo>
                    <a:lnTo>
                      <a:pt x="2907" y="1571"/>
                    </a:lnTo>
                    <a:lnTo>
                      <a:pt x="2903" y="1682"/>
                    </a:lnTo>
                    <a:lnTo>
                      <a:pt x="2892" y="1792"/>
                    </a:lnTo>
                    <a:lnTo>
                      <a:pt x="2872" y="1900"/>
                    </a:lnTo>
                    <a:lnTo>
                      <a:pt x="2846" y="2005"/>
                    </a:lnTo>
                    <a:lnTo>
                      <a:pt x="2812" y="2107"/>
                    </a:lnTo>
                    <a:lnTo>
                      <a:pt x="2773" y="2206"/>
                    </a:lnTo>
                    <a:lnTo>
                      <a:pt x="2727" y="2302"/>
                    </a:lnTo>
                    <a:lnTo>
                      <a:pt x="2674" y="2393"/>
                    </a:lnTo>
                    <a:lnTo>
                      <a:pt x="2616" y="2481"/>
                    </a:lnTo>
                    <a:lnTo>
                      <a:pt x="2552" y="2564"/>
                    </a:lnTo>
                    <a:lnTo>
                      <a:pt x="2483" y="2643"/>
                    </a:lnTo>
                    <a:lnTo>
                      <a:pt x="2409" y="2718"/>
                    </a:lnTo>
                    <a:lnTo>
                      <a:pt x="2330" y="2787"/>
                    </a:lnTo>
                    <a:lnTo>
                      <a:pt x="2247" y="2851"/>
                    </a:lnTo>
                    <a:lnTo>
                      <a:pt x="2158" y="2908"/>
                    </a:lnTo>
                    <a:lnTo>
                      <a:pt x="2067" y="2961"/>
                    </a:lnTo>
                    <a:lnTo>
                      <a:pt x="1971" y="3007"/>
                    </a:lnTo>
                    <a:lnTo>
                      <a:pt x="1873" y="3047"/>
                    </a:lnTo>
                    <a:lnTo>
                      <a:pt x="1770" y="3080"/>
                    </a:lnTo>
                    <a:lnTo>
                      <a:pt x="1665" y="3107"/>
                    </a:lnTo>
                    <a:lnTo>
                      <a:pt x="1558" y="3126"/>
                    </a:lnTo>
                    <a:lnTo>
                      <a:pt x="1448" y="3138"/>
                    </a:lnTo>
                    <a:lnTo>
                      <a:pt x="1336" y="3141"/>
                    </a:lnTo>
                    <a:lnTo>
                      <a:pt x="1233" y="3138"/>
                    </a:lnTo>
                    <a:lnTo>
                      <a:pt x="1129" y="3127"/>
                    </a:lnTo>
                    <a:lnTo>
                      <a:pt x="1028" y="3111"/>
                    </a:lnTo>
                    <a:lnTo>
                      <a:pt x="929" y="3088"/>
                    </a:lnTo>
                    <a:lnTo>
                      <a:pt x="832" y="3058"/>
                    </a:lnTo>
                    <a:lnTo>
                      <a:pt x="736" y="3022"/>
                    </a:lnTo>
                    <a:lnTo>
                      <a:pt x="644" y="2981"/>
                    </a:lnTo>
                    <a:lnTo>
                      <a:pt x="554" y="2933"/>
                    </a:lnTo>
                    <a:lnTo>
                      <a:pt x="469" y="2880"/>
                    </a:lnTo>
                    <a:lnTo>
                      <a:pt x="385" y="2821"/>
                    </a:lnTo>
                    <a:lnTo>
                      <a:pt x="307" y="2757"/>
                    </a:lnTo>
                    <a:lnTo>
                      <a:pt x="232" y="2687"/>
                    </a:lnTo>
                    <a:lnTo>
                      <a:pt x="161" y="2613"/>
                    </a:lnTo>
                    <a:lnTo>
                      <a:pt x="95" y="2533"/>
                    </a:lnTo>
                    <a:lnTo>
                      <a:pt x="35" y="2449"/>
                    </a:lnTo>
                    <a:lnTo>
                      <a:pt x="18" y="2418"/>
                    </a:lnTo>
                    <a:lnTo>
                      <a:pt x="7" y="2387"/>
                    </a:lnTo>
                    <a:lnTo>
                      <a:pt x="1" y="2354"/>
                    </a:lnTo>
                    <a:lnTo>
                      <a:pt x="3" y="2321"/>
                    </a:lnTo>
                    <a:lnTo>
                      <a:pt x="9" y="2289"/>
                    </a:lnTo>
                    <a:lnTo>
                      <a:pt x="21" y="2258"/>
                    </a:lnTo>
                    <a:lnTo>
                      <a:pt x="37" y="2230"/>
                    </a:lnTo>
                    <a:lnTo>
                      <a:pt x="59" y="2204"/>
                    </a:lnTo>
                    <a:lnTo>
                      <a:pt x="86" y="2183"/>
                    </a:lnTo>
                    <a:lnTo>
                      <a:pt x="117" y="2166"/>
                    </a:lnTo>
                    <a:lnTo>
                      <a:pt x="149" y="2154"/>
                    </a:lnTo>
                    <a:lnTo>
                      <a:pt x="181" y="2149"/>
                    </a:lnTo>
                    <a:lnTo>
                      <a:pt x="214" y="2151"/>
                    </a:lnTo>
                    <a:lnTo>
                      <a:pt x="246" y="2157"/>
                    </a:lnTo>
                    <a:lnTo>
                      <a:pt x="277" y="2169"/>
                    </a:lnTo>
                    <a:lnTo>
                      <a:pt x="305" y="2185"/>
                    </a:lnTo>
                    <a:lnTo>
                      <a:pt x="330" y="2207"/>
                    </a:lnTo>
                    <a:lnTo>
                      <a:pt x="352" y="2234"/>
                    </a:lnTo>
                    <a:lnTo>
                      <a:pt x="406" y="2307"/>
                    </a:lnTo>
                    <a:lnTo>
                      <a:pt x="465" y="2376"/>
                    </a:lnTo>
                    <a:lnTo>
                      <a:pt x="527" y="2439"/>
                    </a:lnTo>
                    <a:lnTo>
                      <a:pt x="595" y="2498"/>
                    </a:lnTo>
                    <a:lnTo>
                      <a:pt x="666" y="2550"/>
                    </a:lnTo>
                    <a:lnTo>
                      <a:pt x="741" y="2597"/>
                    </a:lnTo>
                    <a:lnTo>
                      <a:pt x="819" y="2638"/>
                    </a:lnTo>
                    <a:lnTo>
                      <a:pt x="900" y="2674"/>
                    </a:lnTo>
                    <a:lnTo>
                      <a:pt x="983" y="2704"/>
                    </a:lnTo>
                    <a:lnTo>
                      <a:pt x="1069" y="2727"/>
                    </a:lnTo>
                    <a:lnTo>
                      <a:pt x="1156" y="2743"/>
                    </a:lnTo>
                    <a:lnTo>
                      <a:pt x="1246" y="2754"/>
                    </a:lnTo>
                    <a:lnTo>
                      <a:pt x="1336" y="2757"/>
                    </a:lnTo>
                    <a:lnTo>
                      <a:pt x="1434" y="2754"/>
                    </a:lnTo>
                    <a:lnTo>
                      <a:pt x="1528" y="2742"/>
                    </a:lnTo>
                    <a:lnTo>
                      <a:pt x="1621" y="2723"/>
                    </a:lnTo>
                    <a:lnTo>
                      <a:pt x="1711" y="2697"/>
                    </a:lnTo>
                    <a:lnTo>
                      <a:pt x="1797" y="2664"/>
                    </a:lnTo>
                    <a:lnTo>
                      <a:pt x="1882" y="2624"/>
                    </a:lnTo>
                    <a:lnTo>
                      <a:pt x="1961" y="2579"/>
                    </a:lnTo>
                    <a:lnTo>
                      <a:pt x="2037" y="2528"/>
                    </a:lnTo>
                    <a:lnTo>
                      <a:pt x="2108" y="2472"/>
                    </a:lnTo>
                    <a:lnTo>
                      <a:pt x="2175" y="2409"/>
                    </a:lnTo>
                    <a:lnTo>
                      <a:pt x="2238" y="2343"/>
                    </a:lnTo>
                    <a:lnTo>
                      <a:pt x="2294" y="2271"/>
                    </a:lnTo>
                    <a:lnTo>
                      <a:pt x="2345" y="2195"/>
                    </a:lnTo>
                    <a:lnTo>
                      <a:pt x="2390" y="2116"/>
                    </a:lnTo>
                    <a:lnTo>
                      <a:pt x="2430" y="2032"/>
                    </a:lnTo>
                    <a:lnTo>
                      <a:pt x="2463" y="1946"/>
                    </a:lnTo>
                    <a:lnTo>
                      <a:pt x="2488" y="1855"/>
                    </a:lnTo>
                    <a:lnTo>
                      <a:pt x="2508" y="1763"/>
                    </a:lnTo>
                    <a:lnTo>
                      <a:pt x="2519" y="1668"/>
                    </a:lnTo>
                    <a:lnTo>
                      <a:pt x="2523" y="1571"/>
                    </a:lnTo>
                    <a:lnTo>
                      <a:pt x="2519" y="1474"/>
                    </a:lnTo>
                    <a:lnTo>
                      <a:pt x="2508" y="1379"/>
                    </a:lnTo>
                    <a:lnTo>
                      <a:pt x="2488" y="1285"/>
                    </a:lnTo>
                    <a:lnTo>
                      <a:pt x="2463" y="1196"/>
                    </a:lnTo>
                    <a:lnTo>
                      <a:pt x="2430" y="1110"/>
                    </a:lnTo>
                    <a:lnTo>
                      <a:pt x="2390" y="1026"/>
                    </a:lnTo>
                    <a:lnTo>
                      <a:pt x="2345" y="946"/>
                    </a:lnTo>
                    <a:lnTo>
                      <a:pt x="2294" y="871"/>
                    </a:lnTo>
                    <a:lnTo>
                      <a:pt x="2238" y="799"/>
                    </a:lnTo>
                    <a:lnTo>
                      <a:pt x="2175" y="732"/>
                    </a:lnTo>
                    <a:lnTo>
                      <a:pt x="2108" y="670"/>
                    </a:lnTo>
                    <a:lnTo>
                      <a:pt x="2037" y="613"/>
                    </a:lnTo>
                    <a:lnTo>
                      <a:pt x="1961" y="562"/>
                    </a:lnTo>
                    <a:lnTo>
                      <a:pt x="1882" y="517"/>
                    </a:lnTo>
                    <a:lnTo>
                      <a:pt x="1797" y="478"/>
                    </a:lnTo>
                    <a:lnTo>
                      <a:pt x="1711" y="444"/>
                    </a:lnTo>
                    <a:lnTo>
                      <a:pt x="1621" y="419"/>
                    </a:lnTo>
                    <a:lnTo>
                      <a:pt x="1528" y="400"/>
                    </a:lnTo>
                    <a:lnTo>
                      <a:pt x="1434" y="388"/>
                    </a:lnTo>
                    <a:lnTo>
                      <a:pt x="1336" y="384"/>
                    </a:lnTo>
                    <a:lnTo>
                      <a:pt x="1246" y="388"/>
                    </a:lnTo>
                    <a:lnTo>
                      <a:pt x="1156" y="398"/>
                    </a:lnTo>
                    <a:lnTo>
                      <a:pt x="1068" y="415"/>
                    </a:lnTo>
                    <a:lnTo>
                      <a:pt x="982" y="438"/>
                    </a:lnTo>
                    <a:lnTo>
                      <a:pt x="899" y="467"/>
                    </a:lnTo>
                    <a:lnTo>
                      <a:pt x="818" y="503"/>
                    </a:lnTo>
                    <a:lnTo>
                      <a:pt x="740" y="546"/>
                    </a:lnTo>
                    <a:lnTo>
                      <a:pt x="664" y="593"/>
                    </a:lnTo>
                    <a:lnTo>
                      <a:pt x="593" y="645"/>
                    </a:lnTo>
                    <a:lnTo>
                      <a:pt x="526" y="704"/>
                    </a:lnTo>
                    <a:lnTo>
                      <a:pt x="463" y="767"/>
                    </a:lnTo>
                    <a:lnTo>
                      <a:pt x="405" y="836"/>
                    </a:lnTo>
                    <a:lnTo>
                      <a:pt x="351" y="910"/>
                    </a:lnTo>
                    <a:lnTo>
                      <a:pt x="329" y="937"/>
                    </a:lnTo>
                    <a:lnTo>
                      <a:pt x="303" y="959"/>
                    </a:lnTo>
                    <a:lnTo>
                      <a:pt x="275" y="976"/>
                    </a:lnTo>
                    <a:lnTo>
                      <a:pt x="245" y="987"/>
                    </a:lnTo>
                    <a:lnTo>
                      <a:pt x="213" y="994"/>
                    </a:lnTo>
                    <a:lnTo>
                      <a:pt x="179" y="995"/>
                    </a:lnTo>
                    <a:lnTo>
                      <a:pt x="146" y="990"/>
                    </a:lnTo>
                    <a:lnTo>
                      <a:pt x="115" y="979"/>
                    </a:lnTo>
                    <a:lnTo>
                      <a:pt x="85" y="962"/>
                    </a:lnTo>
                    <a:lnTo>
                      <a:pt x="58" y="940"/>
                    </a:lnTo>
                    <a:lnTo>
                      <a:pt x="36" y="914"/>
                    </a:lnTo>
                    <a:lnTo>
                      <a:pt x="18" y="886"/>
                    </a:lnTo>
                    <a:lnTo>
                      <a:pt x="7" y="855"/>
                    </a:lnTo>
                    <a:lnTo>
                      <a:pt x="0" y="823"/>
                    </a:lnTo>
                    <a:lnTo>
                      <a:pt x="0" y="791"/>
                    </a:lnTo>
                    <a:lnTo>
                      <a:pt x="5" y="758"/>
                    </a:lnTo>
                    <a:lnTo>
                      <a:pt x="15" y="726"/>
                    </a:lnTo>
                    <a:lnTo>
                      <a:pt x="32" y="695"/>
                    </a:lnTo>
                    <a:lnTo>
                      <a:pt x="94" y="611"/>
                    </a:lnTo>
                    <a:lnTo>
                      <a:pt x="159" y="531"/>
                    </a:lnTo>
                    <a:lnTo>
                      <a:pt x="229" y="456"/>
                    </a:lnTo>
                    <a:lnTo>
                      <a:pt x="305" y="387"/>
                    </a:lnTo>
                    <a:lnTo>
                      <a:pt x="384" y="322"/>
                    </a:lnTo>
                    <a:lnTo>
                      <a:pt x="467" y="263"/>
                    </a:lnTo>
                    <a:lnTo>
                      <a:pt x="553" y="209"/>
                    </a:lnTo>
                    <a:lnTo>
                      <a:pt x="643" y="162"/>
                    </a:lnTo>
                    <a:lnTo>
                      <a:pt x="735" y="119"/>
                    </a:lnTo>
                    <a:lnTo>
                      <a:pt x="831" y="83"/>
                    </a:lnTo>
                    <a:lnTo>
                      <a:pt x="928" y="54"/>
                    </a:lnTo>
                    <a:lnTo>
                      <a:pt x="1028" y="31"/>
                    </a:lnTo>
                    <a:lnTo>
                      <a:pt x="1129" y="14"/>
                    </a:lnTo>
                    <a:lnTo>
                      <a:pt x="1233" y="4"/>
                    </a:lnTo>
                    <a:lnTo>
                      <a:pt x="13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FC7FFF-07C4-4E03-B7B4-B828EE644344}"/>
                </a:ext>
              </a:extLst>
            </p:cNvPr>
            <p:cNvSpPr txBox="1"/>
            <p:nvPr/>
          </p:nvSpPr>
          <p:spPr>
            <a:xfrm>
              <a:off x="4252932" y="3013502"/>
              <a:ext cx="3686137" cy="83099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THANK</a:t>
              </a:r>
              <a:r>
                <a:rPr lang="ko-KR" altLang="en-US" sz="4800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 </a:t>
              </a:r>
              <a:r>
                <a:rPr lang="en-US" altLang="ko-KR" sz="4800" spc="-15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YOU.</a:t>
              </a:r>
              <a:endParaRPr lang="ko-KR" altLang="en-US" sz="4800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A5974B-0FF9-8BBC-4130-DEA858F16E4A}"/>
              </a:ext>
            </a:extLst>
          </p:cNvPr>
          <p:cNvSpPr/>
          <p:nvPr/>
        </p:nvSpPr>
        <p:spPr>
          <a:xfrm>
            <a:off x="11241248" y="0"/>
            <a:ext cx="950752" cy="57461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0ACCC60-DD8F-4120-98CE-9EAB9F072670}"/>
              </a:ext>
            </a:extLst>
          </p:cNvPr>
          <p:cNvGrpSpPr/>
          <p:nvPr/>
        </p:nvGrpSpPr>
        <p:grpSpPr>
          <a:xfrm>
            <a:off x="11604550" y="6213597"/>
            <a:ext cx="331614" cy="376102"/>
            <a:chOff x="8425180" y="-1253631"/>
            <a:chExt cx="4745038" cy="5381625"/>
          </a:xfrm>
          <a:solidFill>
            <a:schemeClr val="bg1">
              <a:lumMod val="95000"/>
            </a:schemeClr>
          </a:solidFill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AD7963B6-2745-4F69-A327-5C9C3C493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180" y="-521794"/>
              <a:ext cx="4745038" cy="4649788"/>
            </a:xfrm>
            <a:custGeom>
              <a:avLst/>
              <a:gdLst>
                <a:gd name="T0" fmla="*/ 2051 w 2989"/>
                <a:gd name="T1" fmla="*/ 4 h 2929"/>
                <a:gd name="T2" fmla="*/ 2088 w 2989"/>
                <a:gd name="T3" fmla="*/ 15 h 2929"/>
                <a:gd name="T4" fmla="*/ 2254 w 2989"/>
                <a:gd name="T5" fmla="*/ 102 h 2929"/>
                <a:gd name="T6" fmla="*/ 2538 w 2989"/>
                <a:gd name="T7" fmla="*/ 325 h 2929"/>
                <a:gd name="T8" fmla="*/ 2763 w 2989"/>
                <a:gd name="T9" fmla="*/ 608 h 2929"/>
                <a:gd name="T10" fmla="*/ 2916 w 2989"/>
                <a:gd name="T11" fmla="*/ 940 h 2929"/>
                <a:gd name="T12" fmla="*/ 2986 w 2989"/>
                <a:gd name="T13" fmla="*/ 1309 h 2929"/>
                <a:gd name="T14" fmla="*/ 2961 w 2989"/>
                <a:gd name="T15" fmla="*/ 1698 h 2929"/>
                <a:gd name="T16" fmla="*/ 2843 w 2989"/>
                <a:gd name="T17" fmla="*/ 2057 h 2929"/>
                <a:gd name="T18" fmla="*/ 2644 w 2989"/>
                <a:gd name="T19" fmla="*/ 2370 h 2929"/>
                <a:gd name="T20" fmla="*/ 2378 w 2989"/>
                <a:gd name="T21" fmla="*/ 2626 h 2929"/>
                <a:gd name="T22" fmla="*/ 2056 w 2989"/>
                <a:gd name="T23" fmla="*/ 2810 h 2929"/>
                <a:gd name="T24" fmla="*/ 1690 w 2989"/>
                <a:gd name="T25" fmla="*/ 2913 h 2929"/>
                <a:gd name="T26" fmla="*/ 1299 w 2989"/>
                <a:gd name="T27" fmla="*/ 2913 h 2929"/>
                <a:gd name="T28" fmla="*/ 933 w 2989"/>
                <a:gd name="T29" fmla="*/ 2810 h 2929"/>
                <a:gd name="T30" fmla="*/ 610 w 2989"/>
                <a:gd name="T31" fmla="*/ 2626 h 2929"/>
                <a:gd name="T32" fmla="*/ 344 w 2989"/>
                <a:gd name="T33" fmla="*/ 2370 h 2929"/>
                <a:gd name="T34" fmla="*/ 145 w 2989"/>
                <a:gd name="T35" fmla="*/ 2057 h 2929"/>
                <a:gd name="T36" fmla="*/ 28 w 2989"/>
                <a:gd name="T37" fmla="*/ 1698 h 2929"/>
                <a:gd name="T38" fmla="*/ 3 w 2989"/>
                <a:gd name="T39" fmla="*/ 1309 h 2929"/>
                <a:gd name="T40" fmla="*/ 72 w 2989"/>
                <a:gd name="T41" fmla="*/ 940 h 2929"/>
                <a:gd name="T42" fmla="*/ 226 w 2989"/>
                <a:gd name="T43" fmla="*/ 608 h 2929"/>
                <a:gd name="T44" fmla="*/ 450 w 2989"/>
                <a:gd name="T45" fmla="*/ 325 h 2929"/>
                <a:gd name="T46" fmla="*/ 734 w 2989"/>
                <a:gd name="T47" fmla="*/ 102 h 2929"/>
                <a:gd name="T48" fmla="*/ 901 w 2989"/>
                <a:gd name="T49" fmla="*/ 15 h 2929"/>
                <a:gd name="T50" fmla="*/ 938 w 2989"/>
                <a:gd name="T51" fmla="*/ 4 h 2929"/>
                <a:gd name="T52" fmla="*/ 993 w 2989"/>
                <a:gd name="T53" fmla="*/ 1 h 2929"/>
                <a:gd name="T54" fmla="*/ 1045 w 2989"/>
                <a:gd name="T55" fmla="*/ 26 h 2929"/>
                <a:gd name="T56" fmla="*/ 1074 w 2989"/>
                <a:gd name="T57" fmla="*/ 98 h 2929"/>
                <a:gd name="T58" fmla="*/ 1057 w 2989"/>
                <a:gd name="T59" fmla="*/ 231 h 2929"/>
                <a:gd name="T60" fmla="*/ 995 w 2989"/>
                <a:gd name="T61" fmla="*/ 343 h 2929"/>
                <a:gd name="T62" fmla="*/ 928 w 2989"/>
                <a:gd name="T63" fmla="*/ 415 h 2929"/>
                <a:gd name="T64" fmla="*/ 895 w 2989"/>
                <a:gd name="T65" fmla="*/ 441 h 2929"/>
                <a:gd name="T66" fmla="*/ 654 w 2989"/>
                <a:gd name="T67" fmla="*/ 651 h 2929"/>
                <a:gd name="T68" fmla="*/ 479 w 2989"/>
                <a:gd name="T69" fmla="*/ 922 h 2929"/>
                <a:gd name="T70" fmla="*/ 385 w 2989"/>
                <a:gd name="T71" fmla="*/ 1236 h 2929"/>
                <a:gd name="T72" fmla="*/ 385 w 2989"/>
                <a:gd name="T73" fmla="*/ 1573 h 2929"/>
                <a:gd name="T74" fmla="*/ 476 w 2989"/>
                <a:gd name="T75" fmla="*/ 1884 h 2929"/>
                <a:gd name="T76" fmla="*/ 646 w 2989"/>
                <a:gd name="T77" fmla="*/ 2151 h 2929"/>
                <a:gd name="T78" fmla="*/ 883 w 2989"/>
                <a:gd name="T79" fmla="*/ 2362 h 2929"/>
                <a:gd name="T80" fmla="*/ 1169 w 2989"/>
                <a:gd name="T81" fmla="*/ 2501 h 2929"/>
                <a:gd name="T82" fmla="*/ 1494 w 2989"/>
                <a:gd name="T83" fmla="*/ 2557 h 2929"/>
                <a:gd name="T84" fmla="*/ 1820 w 2989"/>
                <a:gd name="T85" fmla="*/ 2501 h 2929"/>
                <a:gd name="T86" fmla="*/ 2106 w 2989"/>
                <a:gd name="T87" fmla="*/ 2362 h 2929"/>
                <a:gd name="T88" fmla="*/ 2342 w 2989"/>
                <a:gd name="T89" fmla="*/ 2151 h 2929"/>
                <a:gd name="T90" fmla="*/ 2513 w 2989"/>
                <a:gd name="T91" fmla="*/ 1884 h 2929"/>
                <a:gd name="T92" fmla="*/ 2604 w 2989"/>
                <a:gd name="T93" fmla="*/ 1573 h 2929"/>
                <a:gd name="T94" fmla="*/ 2604 w 2989"/>
                <a:gd name="T95" fmla="*/ 1236 h 2929"/>
                <a:gd name="T96" fmla="*/ 2509 w 2989"/>
                <a:gd name="T97" fmla="*/ 922 h 2929"/>
                <a:gd name="T98" fmla="*/ 2335 w 2989"/>
                <a:gd name="T99" fmla="*/ 651 h 2929"/>
                <a:gd name="T100" fmla="*/ 2094 w 2989"/>
                <a:gd name="T101" fmla="*/ 441 h 2929"/>
                <a:gd name="T102" fmla="*/ 2061 w 2989"/>
                <a:gd name="T103" fmla="*/ 415 h 2929"/>
                <a:gd name="T104" fmla="*/ 1993 w 2989"/>
                <a:gd name="T105" fmla="*/ 343 h 2929"/>
                <a:gd name="T106" fmla="*/ 1931 w 2989"/>
                <a:gd name="T107" fmla="*/ 231 h 2929"/>
                <a:gd name="T108" fmla="*/ 1915 w 2989"/>
                <a:gd name="T109" fmla="*/ 98 h 2929"/>
                <a:gd name="T110" fmla="*/ 1943 w 2989"/>
                <a:gd name="T111" fmla="*/ 26 h 2929"/>
                <a:gd name="T112" fmla="*/ 1996 w 2989"/>
                <a:gd name="T113" fmla="*/ 1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89" h="2929">
                  <a:moveTo>
                    <a:pt x="2010" y="0"/>
                  </a:moveTo>
                  <a:lnTo>
                    <a:pt x="2024" y="1"/>
                  </a:lnTo>
                  <a:lnTo>
                    <a:pt x="2037" y="2"/>
                  </a:lnTo>
                  <a:lnTo>
                    <a:pt x="2051" y="4"/>
                  </a:lnTo>
                  <a:lnTo>
                    <a:pt x="2062" y="7"/>
                  </a:lnTo>
                  <a:lnTo>
                    <a:pt x="2072" y="10"/>
                  </a:lnTo>
                  <a:lnTo>
                    <a:pt x="2081" y="12"/>
                  </a:lnTo>
                  <a:lnTo>
                    <a:pt x="2088" y="15"/>
                  </a:lnTo>
                  <a:lnTo>
                    <a:pt x="2092" y="16"/>
                  </a:lnTo>
                  <a:lnTo>
                    <a:pt x="2093" y="17"/>
                  </a:lnTo>
                  <a:lnTo>
                    <a:pt x="2175" y="58"/>
                  </a:lnTo>
                  <a:lnTo>
                    <a:pt x="2254" y="102"/>
                  </a:lnTo>
                  <a:lnTo>
                    <a:pt x="2330" y="151"/>
                  </a:lnTo>
                  <a:lnTo>
                    <a:pt x="2403" y="205"/>
                  </a:lnTo>
                  <a:lnTo>
                    <a:pt x="2472" y="263"/>
                  </a:lnTo>
                  <a:lnTo>
                    <a:pt x="2538" y="325"/>
                  </a:lnTo>
                  <a:lnTo>
                    <a:pt x="2601" y="391"/>
                  </a:lnTo>
                  <a:lnTo>
                    <a:pt x="2659" y="460"/>
                  </a:lnTo>
                  <a:lnTo>
                    <a:pt x="2714" y="532"/>
                  </a:lnTo>
                  <a:lnTo>
                    <a:pt x="2763" y="608"/>
                  </a:lnTo>
                  <a:lnTo>
                    <a:pt x="2808" y="686"/>
                  </a:lnTo>
                  <a:lnTo>
                    <a:pt x="2850" y="769"/>
                  </a:lnTo>
                  <a:lnTo>
                    <a:pt x="2885" y="852"/>
                  </a:lnTo>
                  <a:lnTo>
                    <a:pt x="2916" y="940"/>
                  </a:lnTo>
                  <a:lnTo>
                    <a:pt x="2941" y="1029"/>
                  </a:lnTo>
                  <a:lnTo>
                    <a:pt x="2962" y="1121"/>
                  </a:lnTo>
                  <a:lnTo>
                    <a:pt x="2976" y="1214"/>
                  </a:lnTo>
                  <a:lnTo>
                    <a:pt x="2986" y="1309"/>
                  </a:lnTo>
                  <a:lnTo>
                    <a:pt x="2989" y="1406"/>
                  </a:lnTo>
                  <a:lnTo>
                    <a:pt x="2986" y="1505"/>
                  </a:lnTo>
                  <a:lnTo>
                    <a:pt x="2976" y="1602"/>
                  </a:lnTo>
                  <a:lnTo>
                    <a:pt x="2961" y="1698"/>
                  </a:lnTo>
                  <a:lnTo>
                    <a:pt x="2939" y="1791"/>
                  </a:lnTo>
                  <a:lnTo>
                    <a:pt x="2913" y="1882"/>
                  </a:lnTo>
                  <a:lnTo>
                    <a:pt x="2881" y="1971"/>
                  </a:lnTo>
                  <a:lnTo>
                    <a:pt x="2843" y="2057"/>
                  </a:lnTo>
                  <a:lnTo>
                    <a:pt x="2800" y="2140"/>
                  </a:lnTo>
                  <a:lnTo>
                    <a:pt x="2753" y="2219"/>
                  </a:lnTo>
                  <a:lnTo>
                    <a:pt x="2701" y="2297"/>
                  </a:lnTo>
                  <a:lnTo>
                    <a:pt x="2644" y="2370"/>
                  </a:lnTo>
                  <a:lnTo>
                    <a:pt x="2584" y="2440"/>
                  </a:lnTo>
                  <a:lnTo>
                    <a:pt x="2519" y="2506"/>
                  </a:lnTo>
                  <a:lnTo>
                    <a:pt x="2451" y="2568"/>
                  </a:lnTo>
                  <a:lnTo>
                    <a:pt x="2378" y="2626"/>
                  </a:lnTo>
                  <a:lnTo>
                    <a:pt x="2302" y="2679"/>
                  </a:lnTo>
                  <a:lnTo>
                    <a:pt x="2223" y="2728"/>
                  </a:lnTo>
                  <a:lnTo>
                    <a:pt x="2140" y="2772"/>
                  </a:lnTo>
                  <a:lnTo>
                    <a:pt x="2056" y="2810"/>
                  </a:lnTo>
                  <a:lnTo>
                    <a:pt x="1968" y="2844"/>
                  </a:lnTo>
                  <a:lnTo>
                    <a:pt x="1877" y="2873"/>
                  </a:lnTo>
                  <a:lnTo>
                    <a:pt x="1785" y="2896"/>
                  </a:lnTo>
                  <a:lnTo>
                    <a:pt x="1690" y="2913"/>
                  </a:lnTo>
                  <a:lnTo>
                    <a:pt x="1593" y="2924"/>
                  </a:lnTo>
                  <a:lnTo>
                    <a:pt x="1494" y="2929"/>
                  </a:lnTo>
                  <a:lnTo>
                    <a:pt x="1396" y="2924"/>
                  </a:lnTo>
                  <a:lnTo>
                    <a:pt x="1299" y="2913"/>
                  </a:lnTo>
                  <a:lnTo>
                    <a:pt x="1204" y="2896"/>
                  </a:lnTo>
                  <a:lnTo>
                    <a:pt x="1111" y="2873"/>
                  </a:lnTo>
                  <a:lnTo>
                    <a:pt x="1021" y="2844"/>
                  </a:lnTo>
                  <a:lnTo>
                    <a:pt x="933" y="2810"/>
                  </a:lnTo>
                  <a:lnTo>
                    <a:pt x="847" y="2772"/>
                  </a:lnTo>
                  <a:lnTo>
                    <a:pt x="766" y="2728"/>
                  </a:lnTo>
                  <a:lnTo>
                    <a:pt x="687" y="2679"/>
                  </a:lnTo>
                  <a:lnTo>
                    <a:pt x="610" y="2626"/>
                  </a:lnTo>
                  <a:lnTo>
                    <a:pt x="538" y="2568"/>
                  </a:lnTo>
                  <a:lnTo>
                    <a:pt x="469" y="2506"/>
                  </a:lnTo>
                  <a:lnTo>
                    <a:pt x="405" y="2440"/>
                  </a:lnTo>
                  <a:lnTo>
                    <a:pt x="344" y="2370"/>
                  </a:lnTo>
                  <a:lnTo>
                    <a:pt x="288" y="2297"/>
                  </a:lnTo>
                  <a:lnTo>
                    <a:pt x="235" y="2219"/>
                  </a:lnTo>
                  <a:lnTo>
                    <a:pt x="189" y="2140"/>
                  </a:lnTo>
                  <a:lnTo>
                    <a:pt x="145" y="2057"/>
                  </a:lnTo>
                  <a:lnTo>
                    <a:pt x="108" y="1971"/>
                  </a:lnTo>
                  <a:lnTo>
                    <a:pt x="76" y="1882"/>
                  </a:lnTo>
                  <a:lnTo>
                    <a:pt x="49" y="1791"/>
                  </a:lnTo>
                  <a:lnTo>
                    <a:pt x="28" y="1698"/>
                  </a:lnTo>
                  <a:lnTo>
                    <a:pt x="12" y="1602"/>
                  </a:lnTo>
                  <a:lnTo>
                    <a:pt x="3" y="1505"/>
                  </a:lnTo>
                  <a:lnTo>
                    <a:pt x="0" y="1406"/>
                  </a:lnTo>
                  <a:lnTo>
                    <a:pt x="3" y="1309"/>
                  </a:lnTo>
                  <a:lnTo>
                    <a:pt x="12" y="1214"/>
                  </a:lnTo>
                  <a:lnTo>
                    <a:pt x="27" y="1121"/>
                  </a:lnTo>
                  <a:lnTo>
                    <a:pt x="47" y="1029"/>
                  </a:lnTo>
                  <a:lnTo>
                    <a:pt x="72" y="940"/>
                  </a:lnTo>
                  <a:lnTo>
                    <a:pt x="103" y="852"/>
                  </a:lnTo>
                  <a:lnTo>
                    <a:pt x="139" y="769"/>
                  </a:lnTo>
                  <a:lnTo>
                    <a:pt x="180" y="686"/>
                  </a:lnTo>
                  <a:lnTo>
                    <a:pt x="226" y="608"/>
                  </a:lnTo>
                  <a:lnTo>
                    <a:pt x="275" y="532"/>
                  </a:lnTo>
                  <a:lnTo>
                    <a:pt x="330" y="460"/>
                  </a:lnTo>
                  <a:lnTo>
                    <a:pt x="388" y="391"/>
                  </a:lnTo>
                  <a:lnTo>
                    <a:pt x="450" y="325"/>
                  </a:lnTo>
                  <a:lnTo>
                    <a:pt x="515" y="263"/>
                  </a:lnTo>
                  <a:lnTo>
                    <a:pt x="586" y="205"/>
                  </a:lnTo>
                  <a:lnTo>
                    <a:pt x="659" y="151"/>
                  </a:lnTo>
                  <a:lnTo>
                    <a:pt x="734" y="102"/>
                  </a:lnTo>
                  <a:lnTo>
                    <a:pt x="813" y="58"/>
                  </a:lnTo>
                  <a:lnTo>
                    <a:pt x="896" y="17"/>
                  </a:lnTo>
                  <a:lnTo>
                    <a:pt x="897" y="16"/>
                  </a:lnTo>
                  <a:lnTo>
                    <a:pt x="901" y="15"/>
                  </a:lnTo>
                  <a:lnTo>
                    <a:pt x="908" y="12"/>
                  </a:lnTo>
                  <a:lnTo>
                    <a:pt x="917" y="10"/>
                  </a:lnTo>
                  <a:lnTo>
                    <a:pt x="927" y="7"/>
                  </a:lnTo>
                  <a:lnTo>
                    <a:pt x="938" y="4"/>
                  </a:lnTo>
                  <a:lnTo>
                    <a:pt x="951" y="2"/>
                  </a:lnTo>
                  <a:lnTo>
                    <a:pt x="965" y="1"/>
                  </a:lnTo>
                  <a:lnTo>
                    <a:pt x="978" y="0"/>
                  </a:lnTo>
                  <a:lnTo>
                    <a:pt x="993" y="1"/>
                  </a:lnTo>
                  <a:lnTo>
                    <a:pt x="1007" y="4"/>
                  </a:lnTo>
                  <a:lnTo>
                    <a:pt x="1021" y="9"/>
                  </a:lnTo>
                  <a:lnTo>
                    <a:pt x="1033" y="16"/>
                  </a:lnTo>
                  <a:lnTo>
                    <a:pt x="1045" y="26"/>
                  </a:lnTo>
                  <a:lnTo>
                    <a:pt x="1055" y="39"/>
                  </a:lnTo>
                  <a:lnTo>
                    <a:pt x="1064" y="55"/>
                  </a:lnTo>
                  <a:lnTo>
                    <a:pt x="1070" y="74"/>
                  </a:lnTo>
                  <a:lnTo>
                    <a:pt x="1074" y="98"/>
                  </a:lnTo>
                  <a:lnTo>
                    <a:pt x="1075" y="126"/>
                  </a:lnTo>
                  <a:lnTo>
                    <a:pt x="1073" y="163"/>
                  </a:lnTo>
                  <a:lnTo>
                    <a:pt x="1067" y="198"/>
                  </a:lnTo>
                  <a:lnTo>
                    <a:pt x="1057" y="231"/>
                  </a:lnTo>
                  <a:lnTo>
                    <a:pt x="1044" y="263"/>
                  </a:lnTo>
                  <a:lnTo>
                    <a:pt x="1030" y="292"/>
                  </a:lnTo>
                  <a:lnTo>
                    <a:pt x="1012" y="318"/>
                  </a:lnTo>
                  <a:lnTo>
                    <a:pt x="995" y="343"/>
                  </a:lnTo>
                  <a:lnTo>
                    <a:pt x="977" y="365"/>
                  </a:lnTo>
                  <a:lnTo>
                    <a:pt x="960" y="384"/>
                  </a:lnTo>
                  <a:lnTo>
                    <a:pt x="943" y="402"/>
                  </a:lnTo>
                  <a:lnTo>
                    <a:pt x="928" y="415"/>
                  </a:lnTo>
                  <a:lnTo>
                    <a:pt x="914" y="427"/>
                  </a:lnTo>
                  <a:lnTo>
                    <a:pt x="904" y="435"/>
                  </a:lnTo>
                  <a:lnTo>
                    <a:pt x="898" y="440"/>
                  </a:lnTo>
                  <a:lnTo>
                    <a:pt x="895" y="441"/>
                  </a:lnTo>
                  <a:lnTo>
                    <a:pt x="830" y="488"/>
                  </a:lnTo>
                  <a:lnTo>
                    <a:pt x="767" y="538"/>
                  </a:lnTo>
                  <a:lnTo>
                    <a:pt x="708" y="593"/>
                  </a:lnTo>
                  <a:lnTo>
                    <a:pt x="654" y="651"/>
                  </a:lnTo>
                  <a:lnTo>
                    <a:pt x="603" y="714"/>
                  </a:lnTo>
                  <a:lnTo>
                    <a:pt x="558" y="780"/>
                  </a:lnTo>
                  <a:lnTo>
                    <a:pt x="515" y="849"/>
                  </a:lnTo>
                  <a:lnTo>
                    <a:pt x="479" y="922"/>
                  </a:lnTo>
                  <a:lnTo>
                    <a:pt x="447" y="996"/>
                  </a:lnTo>
                  <a:lnTo>
                    <a:pt x="421" y="1074"/>
                  </a:lnTo>
                  <a:lnTo>
                    <a:pt x="400" y="1153"/>
                  </a:lnTo>
                  <a:lnTo>
                    <a:pt x="385" y="1236"/>
                  </a:lnTo>
                  <a:lnTo>
                    <a:pt x="375" y="1321"/>
                  </a:lnTo>
                  <a:lnTo>
                    <a:pt x="372" y="1406"/>
                  </a:lnTo>
                  <a:lnTo>
                    <a:pt x="375" y="1491"/>
                  </a:lnTo>
                  <a:lnTo>
                    <a:pt x="385" y="1573"/>
                  </a:lnTo>
                  <a:lnTo>
                    <a:pt x="399" y="1655"/>
                  </a:lnTo>
                  <a:lnTo>
                    <a:pt x="420" y="1733"/>
                  </a:lnTo>
                  <a:lnTo>
                    <a:pt x="445" y="1810"/>
                  </a:lnTo>
                  <a:lnTo>
                    <a:pt x="476" y="1884"/>
                  </a:lnTo>
                  <a:lnTo>
                    <a:pt x="512" y="1956"/>
                  </a:lnTo>
                  <a:lnTo>
                    <a:pt x="553" y="2025"/>
                  </a:lnTo>
                  <a:lnTo>
                    <a:pt x="598" y="2090"/>
                  </a:lnTo>
                  <a:lnTo>
                    <a:pt x="646" y="2151"/>
                  </a:lnTo>
                  <a:lnTo>
                    <a:pt x="700" y="2210"/>
                  </a:lnTo>
                  <a:lnTo>
                    <a:pt x="757" y="2265"/>
                  </a:lnTo>
                  <a:lnTo>
                    <a:pt x="818" y="2315"/>
                  </a:lnTo>
                  <a:lnTo>
                    <a:pt x="883" y="2362"/>
                  </a:lnTo>
                  <a:lnTo>
                    <a:pt x="950" y="2404"/>
                  </a:lnTo>
                  <a:lnTo>
                    <a:pt x="1021" y="2441"/>
                  </a:lnTo>
                  <a:lnTo>
                    <a:pt x="1094" y="2474"/>
                  </a:lnTo>
                  <a:lnTo>
                    <a:pt x="1169" y="2501"/>
                  </a:lnTo>
                  <a:lnTo>
                    <a:pt x="1248" y="2524"/>
                  </a:lnTo>
                  <a:lnTo>
                    <a:pt x="1328" y="2540"/>
                  </a:lnTo>
                  <a:lnTo>
                    <a:pt x="1410" y="2551"/>
                  </a:lnTo>
                  <a:lnTo>
                    <a:pt x="1494" y="2557"/>
                  </a:lnTo>
                  <a:lnTo>
                    <a:pt x="1578" y="2551"/>
                  </a:lnTo>
                  <a:lnTo>
                    <a:pt x="1661" y="2540"/>
                  </a:lnTo>
                  <a:lnTo>
                    <a:pt x="1741" y="2524"/>
                  </a:lnTo>
                  <a:lnTo>
                    <a:pt x="1820" y="2501"/>
                  </a:lnTo>
                  <a:lnTo>
                    <a:pt x="1895" y="2474"/>
                  </a:lnTo>
                  <a:lnTo>
                    <a:pt x="1968" y="2441"/>
                  </a:lnTo>
                  <a:lnTo>
                    <a:pt x="2039" y="2404"/>
                  </a:lnTo>
                  <a:lnTo>
                    <a:pt x="2106" y="2362"/>
                  </a:lnTo>
                  <a:lnTo>
                    <a:pt x="2170" y="2315"/>
                  </a:lnTo>
                  <a:lnTo>
                    <a:pt x="2231" y="2265"/>
                  </a:lnTo>
                  <a:lnTo>
                    <a:pt x="2289" y="2210"/>
                  </a:lnTo>
                  <a:lnTo>
                    <a:pt x="2342" y="2151"/>
                  </a:lnTo>
                  <a:lnTo>
                    <a:pt x="2391" y="2090"/>
                  </a:lnTo>
                  <a:lnTo>
                    <a:pt x="2436" y="2025"/>
                  </a:lnTo>
                  <a:lnTo>
                    <a:pt x="2476" y="1956"/>
                  </a:lnTo>
                  <a:lnTo>
                    <a:pt x="2513" y="1884"/>
                  </a:lnTo>
                  <a:lnTo>
                    <a:pt x="2543" y="1810"/>
                  </a:lnTo>
                  <a:lnTo>
                    <a:pt x="2569" y="1733"/>
                  </a:lnTo>
                  <a:lnTo>
                    <a:pt x="2589" y="1655"/>
                  </a:lnTo>
                  <a:lnTo>
                    <a:pt x="2604" y="1573"/>
                  </a:lnTo>
                  <a:lnTo>
                    <a:pt x="2614" y="1491"/>
                  </a:lnTo>
                  <a:lnTo>
                    <a:pt x="2617" y="1406"/>
                  </a:lnTo>
                  <a:lnTo>
                    <a:pt x="2614" y="1321"/>
                  </a:lnTo>
                  <a:lnTo>
                    <a:pt x="2604" y="1236"/>
                  </a:lnTo>
                  <a:lnTo>
                    <a:pt x="2589" y="1153"/>
                  </a:lnTo>
                  <a:lnTo>
                    <a:pt x="2567" y="1074"/>
                  </a:lnTo>
                  <a:lnTo>
                    <a:pt x="2541" y="996"/>
                  </a:lnTo>
                  <a:lnTo>
                    <a:pt x="2509" y="922"/>
                  </a:lnTo>
                  <a:lnTo>
                    <a:pt x="2473" y="849"/>
                  </a:lnTo>
                  <a:lnTo>
                    <a:pt x="2431" y="780"/>
                  </a:lnTo>
                  <a:lnTo>
                    <a:pt x="2386" y="714"/>
                  </a:lnTo>
                  <a:lnTo>
                    <a:pt x="2335" y="651"/>
                  </a:lnTo>
                  <a:lnTo>
                    <a:pt x="2281" y="593"/>
                  </a:lnTo>
                  <a:lnTo>
                    <a:pt x="2222" y="538"/>
                  </a:lnTo>
                  <a:lnTo>
                    <a:pt x="2159" y="488"/>
                  </a:lnTo>
                  <a:lnTo>
                    <a:pt x="2094" y="441"/>
                  </a:lnTo>
                  <a:lnTo>
                    <a:pt x="2091" y="440"/>
                  </a:lnTo>
                  <a:lnTo>
                    <a:pt x="2084" y="435"/>
                  </a:lnTo>
                  <a:lnTo>
                    <a:pt x="2073" y="427"/>
                  </a:lnTo>
                  <a:lnTo>
                    <a:pt x="2061" y="415"/>
                  </a:lnTo>
                  <a:lnTo>
                    <a:pt x="2045" y="402"/>
                  </a:lnTo>
                  <a:lnTo>
                    <a:pt x="2029" y="384"/>
                  </a:lnTo>
                  <a:lnTo>
                    <a:pt x="2011" y="365"/>
                  </a:lnTo>
                  <a:lnTo>
                    <a:pt x="1993" y="343"/>
                  </a:lnTo>
                  <a:lnTo>
                    <a:pt x="1975" y="318"/>
                  </a:lnTo>
                  <a:lnTo>
                    <a:pt x="1959" y="292"/>
                  </a:lnTo>
                  <a:lnTo>
                    <a:pt x="1944" y="263"/>
                  </a:lnTo>
                  <a:lnTo>
                    <a:pt x="1931" y="231"/>
                  </a:lnTo>
                  <a:lnTo>
                    <a:pt x="1922" y="198"/>
                  </a:lnTo>
                  <a:lnTo>
                    <a:pt x="1916" y="163"/>
                  </a:lnTo>
                  <a:lnTo>
                    <a:pt x="1912" y="126"/>
                  </a:lnTo>
                  <a:lnTo>
                    <a:pt x="1915" y="98"/>
                  </a:lnTo>
                  <a:lnTo>
                    <a:pt x="1919" y="74"/>
                  </a:lnTo>
                  <a:lnTo>
                    <a:pt x="1925" y="55"/>
                  </a:lnTo>
                  <a:lnTo>
                    <a:pt x="1933" y="39"/>
                  </a:lnTo>
                  <a:lnTo>
                    <a:pt x="1943" y="26"/>
                  </a:lnTo>
                  <a:lnTo>
                    <a:pt x="1956" y="16"/>
                  </a:lnTo>
                  <a:lnTo>
                    <a:pt x="1968" y="9"/>
                  </a:lnTo>
                  <a:lnTo>
                    <a:pt x="1982" y="4"/>
                  </a:lnTo>
                  <a:lnTo>
                    <a:pt x="1996" y="1"/>
                  </a:lnTo>
                  <a:lnTo>
                    <a:pt x="2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8EE48BB5-A080-4288-A267-7642EA05D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5118" y="-1253631"/>
              <a:ext cx="663575" cy="2924175"/>
            </a:xfrm>
            <a:custGeom>
              <a:avLst/>
              <a:gdLst>
                <a:gd name="T0" fmla="*/ 220 w 418"/>
                <a:gd name="T1" fmla="*/ 0 h 1842"/>
                <a:gd name="T2" fmla="*/ 253 w 418"/>
                <a:gd name="T3" fmla="*/ 2 h 1842"/>
                <a:gd name="T4" fmla="*/ 283 w 418"/>
                <a:gd name="T5" fmla="*/ 7 h 1842"/>
                <a:gd name="T6" fmla="*/ 310 w 418"/>
                <a:gd name="T7" fmla="*/ 16 h 1842"/>
                <a:gd name="T8" fmla="*/ 333 w 418"/>
                <a:gd name="T9" fmla="*/ 26 h 1842"/>
                <a:gd name="T10" fmla="*/ 352 w 418"/>
                <a:gd name="T11" fmla="*/ 38 h 1842"/>
                <a:gd name="T12" fmla="*/ 369 w 418"/>
                <a:gd name="T13" fmla="*/ 53 h 1842"/>
                <a:gd name="T14" fmla="*/ 382 w 418"/>
                <a:gd name="T15" fmla="*/ 68 h 1842"/>
                <a:gd name="T16" fmla="*/ 393 w 418"/>
                <a:gd name="T17" fmla="*/ 84 h 1842"/>
                <a:gd name="T18" fmla="*/ 402 w 418"/>
                <a:gd name="T19" fmla="*/ 100 h 1842"/>
                <a:gd name="T20" fmla="*/ 409 w 418"/>
                <a:gd name="T21" fmla="*/ 117 h 1842"/>
                <a:gd name="T22" fmla="*/ 413 w 418"/>
                <a:gd name="T23" fmla="*/ 132 h 1842"/>
                <a:gd name="T24" fmla="*/ 416 w 418"/>
                <a:gd name="T25" fmla="*/ 146 h 1842"/>
                <a:gd name="T26" fmla="*/ 418 w 418"/>
                <a:gd name="T27" fmla="*/ 160 h 1842"/>
                <a:gd name="T28" fmla="*/ 418 w 418"/>
                <a:gd name="T29" fmla="*/ 171 h 1842"/>
                <a:gd name="T30" fmla="*/ 418 w 418"/>
                <a:gd name="T31" fmla="*/ 1671 h 1842"/>
                <a:gd name="T32" fmla="*/ 418 w 418"/>
                <a:gd name="T33" fmla="*/ 1683 h 1842"/>
                <a:gd name="T34" fmla="*/ 416 w 418"/>
                <a:gd name="T35" fmla="*/ 1696 h 1842"/>
                <a:gd name="T36" fmla="*/ 413 w 418"/>
                <a:gd name="T37" fmla="*/ 1710 h 1842"/>
                <a:gd name="T38" fmla="*/ 409 w 418"/>
                <a:gd name="T39" fmla="*/ 1727 h 1842"/>
                <a:gd name="T40" fmla="*/ 402 w 418"/>
                <a:gd name="T41" fmla="*/ 1742 h 1842"/>
                <a:gd name="T42" fmla="*/ 393 w 418"/>
                <a:gd name="T43" fmla="*/ 1759 h 1842"/>
                <a:gd name="T44" fmla="*/ 382 w 418"/>
                <a:gd name="T45" fmla="*/ 1775 h 1842"/>
                <a:gd name="T46" fmla="*/ 369 w 418"/>
                <a:gd name="T47" fmla="*/ 1790 h 1842"/>
                <a:gd name="T48" fmla="*/ 352 w 418"/>
                <a:gd name="T49" fmla="*/ 1804 h 1842"/>
                <a:gd name="T50" fmla="*/ 333 w 418"/>
                <a:gd name="T51" fmla="*/ 1817 h 1842"/>
                <a:gd name="T52" fmla="*/ 310 w 418"/>
                <a:gd name="T53" fmla="*/ 1827 h 1842"/>
                <a:gd name="T54" fmla="*/ 283 w 418"/>
                <a:gd name="T55" fmla="*/ 1835 h 1842"/>
                <a:gd name="T56" fmla="*/ 253 w 418"/>
                <a:gd name="T57" fmla="*/ 1840 h 1842"/>
                <a:gd name="T58" fmla="*/ 220 w 418"/>
                <a:gd name="T59" fmla="*/ 1842 h 1842"/>
                <a:gd name="T60" fmla="*/ 185 w 418"/>
                <a:gd name="T61" fmla="*/ 1840 h 1842"/>
                <a:gd name="T62" fmla="*/ 155 w 418"/>
                <a:gd name="T63" fmla="*/ 1835 h 1842"/>
                <a:gd name="T64" fmla="*/ 127 w 418"/>
                <a:gd name="T65" fmla="*/ 1827 h 1842"/>
                <a:gd name="T66" fmla="*/ 103 w 418"/>
                <a:gd name="T67" fmla="*/ 1817 h 1842"/>
                <a:gd name="T68" fmla="*/ 82 w 418"/>
                <a:gd name="T69" fmla="*/ 1804 h 1842"/>
                <a:gd name="T70" fmla="*/ 63 w 418"/>
                <a:gd name="T71" fmla="*/ 1790 h 1842"/>
                <a:gd name="T72" fmla="*/ 47 w 418"/>
                <a:gd name="T73" fmla="*/ 1775 h 1842"/>
                <a:gd name="T74" fmla="*/ 34 w 418"/>
                <a:gd name="T75" fmla="*/ 1759 h 1842"/>
                <a:gd name="T76" fmla="*/ 23 w 418"/>
                <a:gd name="T77" fmla="*/ 1742 h 1842"/>
                <a:gd name="T78" fmla="*/ 14 w 418"/>
                <a:gd name="T79" fmla="*/ 1727 h 1842"/>
                <a:gd name="T80" fmla="*/ 8 w 418"/>
                <a:gd name="T81" fmla="*/ 1710 h 1842"/>
                <a:gd name="T82" fmla="*/ 4 w 418"/>
                <a:gd name="T83" fmla="*/ 1696 h 1842"/>
                <a:gd name="T84" fmla="*/ 1 w 418"/>
                <a:gd name="T85" fmla="*/ 1683 h 1842"/>
                <a:gd name="T86" fmla="*/ 0 w 418"/>
                <a:gd name="T87" fmla="*/ 1671 h 1842"/>
                <a:gd name="T88" fmla="*/ 0 w 418"/>
                <a:gd name="T89" fmla="*/ 171 h 1842"/>
                <a:gd name="T90" fmla="*/ 1 w 418"/>
                <a:gd name="T91" fmla="*/ 160 h 1842"/>
                <a:gd name="T92" fmla="*/ 4 w 418"/>
                <a:gd name="T93" fmla="*/ 146 h 1842"/>
                <a:gd name="T94" fmla="*/ 8 w 418"/>
                <a:gd name="T95" fmla="*/ 132 h 1842"/>
                <a:gd name="T96" fmla="*/ 14 w 418"/>
                <a:gd name="T97" fmla="*/ 117 h 1842"/>
                <a:gd name="T98" fmla="*/ 23 w 418"/>
                <a:gd name="T99" fmla="*/ 100 h 1842"/>
                <a:gd name="T100" fmla="*/ 34 w 418"/>
                <a:gd name="T101" fmla="*/ 84 h 1842"/>
                <a:gd name="T102" fmla="*/ 47 w 418"/>
                <a:gd name="T103" fmla="*/ 68 h 1842"/>
                <a:gd name="T104" fmla="*/ 63 w 418"/>
                <a:gd name="T105" fmla="*/ 53 h 1842"/>
                <a:gd name="T106" fmla="*/ 82 w 418"/>
                <a:gd name="T107" fmla="*/ 38 h 1842"/>
                <a:gd name="T108" fmla="*/ 103 w 418"/>
                <a:gd name="T109" fmla="*/ 26 h 1842"/>
                <a:gd name="T110" fmla="*/ 127 w 418"/>
                <a:gd name="T111" fmla="*/ 16 h 1842"/>
                <a:gd name="T112" fmla="*/ 155 w 418"/>
                <a:gd name="T113" fmla="*/ 7 h 1842"/>
                <a:gd name="T114" fmla="*/ 185 w 418"/>
                <a:gd name="T115" fmla="*/ 2 h 1842"/>
                <a:gd name="T116" fmla="*/ 220 w 418"/>
                <a:gd name="T117" fmla="*/ 0 h 1842"/>
                <a:gd name="T118" fmla="*/ 220 w 418"/>
                <a:gd name="T1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1842">
                  <a:moveTo>
                    <a:pt x="220" y="0"/>
                  </a:moveTo>
                  <a:lnTo>
                    <a:pt x="253" y="2"/>
                  </a:lnTo>
                  <a:lnTo>
                    <a:pt x="283" y="7"/>
                  </a:lnTo>
                  <a:lnTo>
                    <a:pt x="310" y="16"/>
                  </a:lnTo>
                  <a:lnTo>
                    <a:pt x="333" y="26"/>
                  </a:lnTo>
                  <a:lnTo>
                    <a:pt x="352" y="38"/>
                  </a:lnTo>
                  <a:lnTo>
                    <a:pt x="369" y="53"/>
                  </a:lnTo>
                  <a:lnTo>
                    <a:pt x="382" y="68"/>
                  </a:lnTo>
                  <a:lnTo>
                    <a:pt x="393" y="84"/>
                  </a:lnTo>
                  <a:lnTo>
                    <a:pt x="402" y="100"/>
                  </a:lnTo>
                  <a:lnTo>
                    <a:pt x="409" y="117"/>
                  </a:lnTo>
                  <a:lnTo>
                    <a:pt x="413" y="132"/>
                  </a:lnTo>
                  <a:lnTo>
                    <a:pt x="416" y="146"/>
                  </a:lnTo>
                  <a:lnTo>
                    <a:pt x="418" y="160"/>
                  </a:lnTo>
                  <a:lnTo>
                    <a:pt x="418" y="171"/>
                  </a:lnTo>
                  <a:lnTo>
                    <a:pt x="418" y="1671"/>
                  </a:lnTo>
                  <a:lnTo>
                    <a:pt x="418" y="1683"/>
                  </a:lnTo>
                  <a:lnTo>
                    <a:pt x="416" y="1696"/>
                  </a:lnTo>
                  <a:lnTo>
                    <a:pt x="413" y="1710"/>
                  </a:lnTo>
                  <a:lnTo>
                    <a:pt x="409" y="1727"/>
                  </a:lnTo>
                  <a:lnTo>
                    <a:pt x="402" y="1742"/>
                  </a:lnTo>
                  <a:lnTo>
                    <a:pt x="393" y="1759"/>
                  </a:lnTo>
                  <a:lnTo>
                    <a:pt x="382" y="1775"/>
                  </a:lnTo>
                  <a:lnTo>
                    <a:pt x="369" y="1790"/>
                  </a:lnTo>
                  <a:lnTo>
                    <a:pt x="352" y="1804"/>
                  </a:lnTo>
                  <a:lnTo>
                    <a:pt x="333" y="1817"/>
                  </a:lnTo>
                  <a:lnTo>
                    <a:pt x="310" y="1827"/>
                  </a:lnTo>
                  <a:lnTo>
                    <a:pt x="283" y="1835"/>
                  </a:lnTo>
                  <a:lnTo>
                    <a:pt x="253" y="1840"/>
                  </a:lnTo>
                  <a:lnTo>
                    <a:pt x="220" y="1842"/>
                  </a:lnTo>
                  <a:lnTo>
                    <a:pt x="185" y="1840"/>
                  </a:lnTo>
                  <a:lnTo>
                    <a:pt x="155" y="1835"/>
                  </a:lnTo>
                  <a:lnTo>
                    <a:pt x="127" y="1827"/>
                  </a:lnTo>
                  <a:lnTo>
                    <a:pt x="103" y="1817"/>
                  </a:lnTo>
                  <a:lnTo>
                    <a:pt x="82" y="1804"/>
                  </a:lnTo>
                  <a:lnTo>
                    <a:pt x="63" y="1790"/>
                  </a:lnTo>
                  <a:lnTo>
                    <a:pt x="47" y="1775"/>
                  </a:lnTo>
                  <a:lnTo>
                    <a:pt x="34" y="1759"/>
                  </a:lnTo>
                  <a:lnTo>
                    <a:pt x="23" y="1742"/>
                  </a:lnTo>
                  <a:lnTo>
                    <a:pt x="14" y="1727"/>
                  </a:lnTo>
                  <a:lnTo>
                    <a:pt x="8" y="1710"/>
                  </a:lnTo>
                  <a:lnTo>
                    <a:pt x="4" y="1696"/>
                  </a:lnTo>
                  <a:lnTo>
                    <a:pt x="1" y="1683"/>
                  </a:lnTo>
                  <a:lnTo>
                    <a:pt x="0" y="1671"/>
                  </a:lnTo>
                  <a:lnTo>
                    <a:pt x="0" y="171"/>
                  </a:lnTo>
                  <a:lnTo>
                    <a:pt x="1" y="160"/>
                  </a:lnTo>
                  <a:lnTo>
                    <a:pt x="4" y="146"/>
                  </a:lnTo>
                  <a:lnTo>
                    <a:pt x="8" y="132"/>
                  </a:lnTo>
                  <a:lnTo>
                    <a:pt x="14" y="117"/>
                  </a:lnTo>
                  <a:lnTo>
                    <a:pt x="23" y="100"/>
                  </a:lnTo>
                  <a:lnTo>
                    <a:pt x="34" y="84"/>
                  </a:lnTo>
                  <a:lnTo>
                    <a:pt x="47" y="68"/>
                  </a:lnTo>
                  <a:lnTo>
                    <a:pt x="63" y="53"/>
                  </a:lnTo>
                  <a:lnTo>
                    <a:pt x="82" y="38"/>
                  </a:lnTo>
                  <a:lnTo>
                    <a:pt x="103" y="26"/>
                  </a:lnTo>
                  <a:lnTo>
                    <a:pt x="127" y="16"/>
                  </a:lnTo>
                  <a:lnTo>
                    <a:pt x="155" y="7"/>
                  </a:lnTo>
                  <a:lnTo>
                    <a:pt x="185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" name="Freeform 24">
            <a:extLst>
              <a:ext uri="{FF2B5EF4-FFF2-40B4-BE49-F238E27FC236}">
                <a16:creationId xmlns:a16="http://schemas.microsoft.com/office/drawing/2014/main" id="{B8867A8E-3C2D-445A-8AA2-743C857E2EF2}"/>
              </a:ext>
            </a:extLst>
          </p:cNvPr>
          <p:cNvSpPr>
            <a:spLocks noEditPoints="1"/>
          </p:cNvSpPr>
          <p:nvPr/>
        </p:nvSpPr>
        <p:spPr bwMode="auto">
          <a:xfrm>
            <a:off x="232180" y="6223975"/>
            <a:ext cx="348061" cy="355347"/>
          </a:xfrm>
          <a:custGeom>
            <a:avLst/>
            <a:gdLst>
              <a:gd name="T0" fmla="*/ 1713 w 3250"/>
              <a:gd name="T1" fmla="*/ 670 h 3316"/>
              <a:gd name="T2" fmla="*/ 1780 w 3250"/>
              <a:gd name="T3" fmla="*/ 770 h 3316"/>
              <a:gd name="T4" fmla="*/ 2391 w 3250"/>
              <a:gd name="T5" fmla="*/ 1501 h 3316"/>
              <a:gd name="T6" fmla="*/ 2489 w 3250"/>
              <a:gd name="T7" fmla="*/ 1569 h 3316"/>
              <a:gd name="T8" fmla="*/ 2513 w 3250"/>
              <a:gd name="T9" fmla="*/ 1691 h 3316"/>
              <a:gd name="T10" fmla="*/ 2447 w 3250"/>
              <a:gd name="T11" fmla="*/ 1792 h 3316"/>
              <a:gd name="T12" fmla="*/ 1468 w 3250"/>
              <a:gd name="T13" fmla="*/ 1819 h 3316"/>
              <a:gd name="T14" fmla="*/ 1495 w 3250"/>
              <a:gd name="T15" fmla="*/ 713 h 3316"/>
              <a:gd name="T16" fmla="*/ 1593 w 3250"/>
              <a:gd name="T17" fmla="*/ 646 h 3316"/>
              <a:gd name="T18" fmla="*/ 1440 w 3250"/>
              <a:gd name="T19" fmla="*/ 334 h 3316"/>
              <a:gd name="T20" fmla="*/ 1095 w 3250"/>
              <a:gd name="T21" fmla="*/ 435 h 3316"/>
              <a:gd name="T22" fmla="*/ 796 w 3250"/>
              <a:gd name="T23" fmla="*/ 624 h 3316"/>
              <a:gd name="T24" fmla="*/ 557 w 3250"/>
              <a:gd name="T25" fmla="*/ 884 h 3316"/>
              <a:gd name="T26" fmla="*/ 393 w 3250"/>
              <a:gd name="T27" fmla="*/ 1202 h 3316"/>
              <a:gd name="T28" fmla="*/ 318 w 3250"/>
              <a:gd name="T29" fmla="*/ 1563 h 3316"/>
              <a:gd name="T30" fmla="*/ 344 w 3250"/>
              <a:gd name="T31" fmla="*/ 1938 h 3316"/>
              <a:gd name="T32" fmla="*/ 466 w 3250"/>
              <a:gd name="T33" fmla="*/ 2280 h 3316"/>
              <a:gd name="T34" fmla="*/ 669 w 3250"/>
              <a:gd name="T35" fmla="*/ 2572 h 3316"/>
              <a:gd name="T36" fmla="*/ 940 w 3250"/>
              <a:gd name="T37" fmla="*/ 2797 h 3316"/>
              <a:gd name="T38" fmla="*/ 1263 w 3250"/>
              <a:gd name="T39" fmla="*/ 2943 h 3316"/>
              <a:gd name="T40" fmla="*/ 1625 w 3250"/>
              <a:gd name="T41" fmla="*/ 2995 h 3316"/>
              <a:gd name="T42" fmla="*/ 1987 w 3250"/>
              <a:gd name="T43" fmla="*/ 2943 h 3316"/>
              <a:gd name="T44" fmla="*/ 2312 w 3250"/>
              <a:gd name="T45" fmla="*/ 2797 h 3316"/>
              <a:gd name="T46" fmla="*/ 2582 w 3250"/>
              <a:gd name="T47" fmla="*/ 2572 h 3316"/>
              <a:gd name="T48" fmla="*/ 2785 w 3250"/>
              <a:gd name="T49" fmla="*/ 2280 h 3316"/>
              <a:gd name="T50" fmla="*/ 2906 w 3250"/>
              <a:gd name="T51" fmla="*/ 1938 h 3316"/>
              <a:gd name="T52" fmla="*/ 2932 w 3250"/>
              <a:gd name="T53" fmla="*/ 1563 h 3316"/>
              <a:gd name="T54" fmla="*/ 2857 w 3250"/>
              <a:gd name="T55" fmla="*/ 1202 h 3316"/>
              <a:gd name="T56" fmla="*/ 2693 w 3250"/>
              <a:gd name="T57" fmla="*/ 884 h 3316"/>
              <a:gd name="T58" fmla="*/ 2454 w 3250"/>
              <a:gd name="T59" fmla="*/ 624 h 3316"/>
              <a:gd name="T60" fmla="*/ 2155 w 3250"/>
              <a:gd name="T61" fmla="*/ 435 h 3316"/>
              <a:gd name="T62" fmla="*/ 1810 w 3250"/>
              <a:gd name="T63" fmla="*/ 334 h 3316"/>
              <a:gd name="T64" fmla="*/ 1728 w 3250"/>
              <a:gd name="T65" fmla="*/ 3 h 3316"/>
              <a:gd name="T66" fmla="*/ 2120 w 3250"/>
              <a:gd name="T67" fmla="*/ 79 h 3316"/>
              <a:gd name="T68" fmla="*/ 2473 w 3250"/>
              <a:gd name="T69" fmla="*/ 244 h 3316"/>
              <a:gd name="T70" fmla="*/ 2774 w 3250"/>
              <a:gd name="T71" fmla="*/ 486 h 3316"/>
              <a:gd name="T72" fmla="*/ 3012 w 3250"/>
              <a:gd name="T73" fmla="*/ 793 h 3316"/>
              <a:gd name="T74" fmla="*/ 3174 w 3250"/>
              <a:gd name="T75" fmla="*/ 1154 h 3316"/>
              <a:gd name="T76" fmla="*/ 3247 w 3250"/>
              <a:gd name="T77" fmla="*/ 1553 h 3316"/>
              <a:gd name="T78" fmla="*/ 3222 w 3250"/>
              <a:gd name="T79" fmla="*/ 1967 h 3316"/>
              <a:gd name="T80" fmla="*/ 3104 w 3250"/>
              <a:gd name="T81" fmla="*/ 2349 h 3316"/>
              <a:gd name="T82" fmla="*/ 2902 w 3250"/>
              <a:gd name="T83" fmla="*/ 2684 h 3316"/>
              <a:gd name="T84" fmla="*/ 2631 w 3250"/>
              <a:gd name="T85" fmla="*/ 2961 h 3316"/>
              <a:gd name="T86" fmla="*/ 2302 w 3250"/>
              <a:gd name="T87" fmla="*/ 3166 h 3316"/>
              <a:gd name="T88" fmla="*/ 1929 w 3250"/>
              <a:gd name="T89" fmla="*/ 3288 h 3316"/>
              <a:gd name="T90" fmla="*/ 1523 w 3250"/>
              <a:gd name="T91" fmla="*/ 3313 h 3316"/>
              <a:gd name="T92" fmla="*/ 1131 w 3250"/>
              <a:gd name="T93" fmla="*/ 3238 h 3316"/>
              <a:gd name="T94" fmla="*/ 777 w 3250"/>
              <a:gd name="T95" fmla="*/ 3073 h 3316"/>
              <a:gd name="T96" fmla="*/ 476 w 3250"/>
              <a:gd name="T97" fmla="*/ 2831 h 3316"/>
              <a:gd name="T98" fmla="*/ 238 w 3250"/>
              <a:gd name="T99" fmla="*/ 2523 h 3316"/>
              <a:gd name="T100" fmla="*/ 77 w 3250"/>
              <a:gd name="T101" fmla="*/ 2163 h 3316"/>
              <a:gd name="T102" fmla="*/ 4 w 3250"/>
              <a:gd name="T103" fmla="*/ 1764 h 3316"/>
              <a:gd name="T104" fmla="*/ 29 w 3250"/>
              <a:gd name="T105" fmla="*/ 1350 h 3316"/>
              <a:gd name="T106" fmla="*/ 148 w 3250"/>
              <a:gd name="T107" fmla="*/ 967 h 3316"/>
              <a:gd name="T108" fmla="*/ 349 w 3250"/>
              <a:gd name="T109" fmla="*/ 632 h 3316"/>
              <a:gd name="T110" fmla="*/ 619 w 3250"/>
              <a:gd name="T111" fmla="*/ 356 h 3316"/>
              <a:gd name="T112" fmla="*/ 948 w 3250"/>
              <a:gd name="T113" fmla="*/ 151 h 3316"/>
              <a:gd name="T114" fmla="*/ 1323 w 3250"/>
              <a:gd name="T115" fmla="*/ 30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50" h="3316">
                <a:moveTo>
                  <a:pt x="1625" y="643"/>
                </a:moveTo>
                <a:lnTo>
                  <a:pt x="1657" y="646"/>
                </a:lnTo>
                <a:lnTo>
                  <a:pt x="1686" y="656"/>
                </a:lnTo>
                <a:lnTo>
                  <a:pt x="1713" y="670"/>
                </a:lnTo>
                <a:lnTo>
                  <a:pt x="1737" y="689"/>
                </a:lnTo>
                <a:lnTo>
                  <a:pt x="1756" y="713"/>
                </a:lnTo>
                <a:lnTo>
                  <a:pt x="1771" y="741"/>
                </a:lnTo>
                <a:lnTo>
                  <a:pt x="1780" y="770"/>
                </a:lnTo>
                <a:lnTo>
                  <a:pt x="1783" y="803"/>
                </a:lnTo>
                <a:lnTo>
                  <a:pt x="1783" y="1498"/>
                </a:lnTo>
                <a:lnTo>
                  <a:pt x="2359" y="1498"/>
                </a:lnTo>
                <a:lnTo>
                  <a:pt x="2391" y="1501"/>
                </a:lnTo>
                <a:lnTo>
                  <a:pt x="2420" y="1511"/>
                </a:lnTo>
                <a:lnTo>
                  <a:pt x="2447" y="1526"/>
                </a:lnTo>
                <a:lnTo>
                  <a:pt x="2471" y="1545"/>
                </a:lnTo>
                <a:lnTo>
                  <a:pt x="2489" y="1569"/>
                </a:lnTo>
                <a:lnTo>
                  <a:pt x="2504" y="1596"/>
                </a:lnTo>
                <a:lnTo>
                  <a:pt x="2513" y="1626"/>
                </a:lnTo>
                <a:lnTo>
                  <a:pt x="2516" y="1658"/>
                </a:lnTo>
                <a:lnTo>
                  <a:pt x="2513" y="1691"/>
                </a:lnTo>
                <a:lnTo>
                  <a:pt x="2504" y="1720"/>
                </a:lnTo>
                <a:lnTo>
                  <a:pt x="2489" y="1748"/>
                </a:lnTo>
                <a:lnTo>
                  <a:pt x="2471" y="1772"/>
                </a:lnTo>
                <a:lnTo>
                  <a:pt x="2447" y="1792"/>
                </a:lnTo>
                <a:lnTo>
                  <a:pt x="2420" y="1807"/>
                </a:lnTo>
                <a:lnTo>
                  <a:pt x="2391" y="1816"/>
                </a:lnTo>
                <a:lnTo>
                  <a:pt x="2359" y="1819"/>
                </a:lnTo>
                <a:lnTo>
                  <a:pt x="1468" y="1819"/>
                </a:lnTo>
                <a:lnTo>
                  <a:pt x="1468" y="803"/>
                </a:lnTo>
                <a:lnTo>
                  <a:pt x="1471" y="770"/>
                </a:lnTo>
                <a:lnTo>
                  <a:pt x="1481" y="741"/>
                </a:lnTo>
                <a:lnTo>
                  <a:pt x="1495" y="713"/>
                </a:lnTo>
                <a:lnTo>
                  <a:pt x="1515" y="689"/>
                </a:lnTo>
                <a:lnTo>
                  <a:pt x="1537" y="670"/>
                </a:lnTo>
                <a:lnTo>
                  <a:pt x="1564" y="656"/>
                </a:lnTo>
                <a:lnTo>
                  <a:pt x="1593" y="646"/>
                </a:lnTo>
                <a:lnTo>
                  <a:pt x="1625" y="643"/>
                </a:lnTo>
                <a:close/>
                <a:moveTo>
                  <a:pt x="1625" y="322"/>
                </a:moveTo>
                <a:lnTo>
                  <a:pt x="1532" y="325"/>
                </a:lnTo>
                <a:lnTo>
                  <a:pt x="1440" y="334"/>
                </a:lnTo>
                <a:lnTo>
                  <a:pt x="1350" y="351"/>
                </a:lnTo>
                <a:lnTo>
                  <a:pt x="1263" y="373"/>
                </a:lnTo>
                <a:lnTo>
                  <a:pt x="1178" y="402"/>
                </a:lnTo>
                <a:lnTo>
                  <a:pt x="1095" y="435"/>
                </a:lnTo>
                <a:lnTo>
                  <a:pt x="1016" y="475"/>
                </a:lnTo>
                <a:lnTo>
                  <a:pt x="940" y="520"/>
                </a:lnTo>
                <a:lnTo>
                  <a:pt x="866" y="569"/>
                </a:lnTo>
                <a:lnTo>
                  <a:pt x="796" y="624"/>
                </a:lnTo>
                <a:lnTo>
                  <a:pt x="731" y="683"/>
                </a:lnTo>
                <a:lnTo>
                  <a:pt x="669" y="746"/>
                </a:lnTo>
                <a:lnTo>
                  <a:pt x="611" y="812"/>
                </a:lnTo>
                <a:lnTo>
                  <a:pt x="557" y="884"/>
                </a:lnTo>
                <a:lnTo>
                  <a:pt x="509" y="959"/>
                </a:lnTo>
                <a:lnTo>
                  <a:pt x="466" y="1037"/>
                </a:lnTo>
                <a:lnTo>
                  <a:pt x="426" y="1118"/>
                </a:lnTo>
                <a:lnTo>
                  <a:pt x="393" y="1202"/>
                </a:lnTo>
                <a:lnTo>
                  <a:pt x="365" y="1289"/>
                </a:lnTo>
                <a:lnTo>
                  <a:pt x="344" y="1378"/>
                </a:lnTo>
                <a:lnTo>
                  <a:pt x="327" y="1470"/>
                </a:lnTo>
                <a:lnTo>
                  <a:pt x="318" y="1563"/>
                </a:lnTo>
                <a:lnTo>
                  <a:pt x="315" y="1658"/>
                </a:lnTo>
                <a:lnTo>
                  <a:pt x="318" y="1754"/>
                </a:lnTo>
                <a:lnTo>
                  <a:pt x="327" y="1847"/>
                </a:lnTo>
                <a:lnTo>
                  <a:pt x="344" y="1938"/>
                </a:lnTo>
                <a:lnTo>
                  <a:pt x="365" y="2028"/>
                </a:lnTo>
                <a:lnTo>
                  <a:pt x="393" y="2114"/>
                </a:lnTo>
                <a:lnTo>
                  <a:pt x="426" y="2199"/>
                </a:lnTo>
                <a:lnTo>
                  <a:pt x="466" y="2280"/>
                </a:lnTo>
                <a:lnTo>
                  <a:pt x="509" y="2359"/>
                </a:lnTo>
                <a:lnTo>
                  <a:pt x="557" y="2432"/>
                </a:lnTo>
                <a:lnTo>
                  <a:pt x="611" y="2504"/>
                </a:lnTo>
                <a:lnTo>
                  <a:pt x="669" y="2572"/>
                </a:lnTo>
                <a:lnTo>
                  <a:pt x="731" y="2635"/>
                </a:lnTo>
                <a:lnTo>
                  <a:pt x="796" y="2693"/>
                </a:lnTo>
                <a:lnTo>
                  <a:pt x="866" y="2747"/>
                </a:lnTo>
                <a:lnTo>
                  <a:pt x="940" y="2797"/>
                </a:lnTo>
                <a:lnTo>
                  <a:pt x="1016" y="2841"/>
                </a:lnTo>
                <a:lnTo>
                  <a:pt x="1095" y="2881"/>
                </a:lnTo>
                <a:lnTo>
                  <a:pt x="1178" y="2915"/>
                </a:lnTo>
                <a:lnTo>
                  <a:pt x="1263" y="2943"/>
                </a:lnTo>
                <a:lnTo>
                  <a:pt x="1350" y="2965"/>
                </a:lnTo>
                <a:lnTo>
                  <a:pt x="1440" y="2982"/>
                </a:lnTo>
                <a:lnTo>
                  <a:pt x="1532" y="2992"/>
                </a:lnTo>
                <a:lnTo>
                  <a:pt x="1625" y="2995"/>
                </a:lnTo>
                <a:lnTo>
                  <a:pt x="1719" y="2992"/>
                </a:lnTo>
                <a:lnTo>
                  <a:pt x="1810" y="2982"/>
                </a:lnTo>
                <a:lnTo>
                  <a:pt x="1900" y="2965"/>
                </a:lnTo>
                <a:lnTo>
                  <a:pt x="1987" y="2943"/>
                </a:lnTo>
                <a:lnTo>
                  <a:pt x="2073" y="2915"/>
                </a:lnTo>
                <a:lnTo>
                  <a:pt x="2155" y="2881"/>
                </a:lnTo>
                <a:lnTo>
                  <a:pt x="2235" y="2841"/>
                </a:lnTo>
                <a:lnTo>
                  <a:pt x="2312" y="2797"/>
                </a:lnTo>
                <a:lnTo>
                  <a:pt x="2384" y="2747"/>
                </a:lnTo>
                <a:lnTo>
                  <a:pt x="2454" y="2693"/>
                </a:lnTo>
                <a:lnTo>
                  <a:pt x="2520" y="2635"/>
                </a:lnTo>
                <a:lnTo>
                  <a:pt x="2582" y="2572"/>
                </a:lnTo>
                <a:lnTo>
                  <a:pt x="2640" y="2504"/>
                </a:lnTo>
                <a:lnTo>
                  <a:pt x="2693" y="2432"/>
                </a:lnTo>
                <a:lnTo>
                  <a:pt x="2741" y="2359"/>
                </a:lnTo>
                <a:lnTo>
                  <a:pt x="2785" y="2280"/>
                </a:lnTo>
                <a:lnTo>
                  <a:pt x="2824" y="2199"/>
                </a:lnTo>
                <a:lnTo>
                  <a:pt x="2857" y="2114"/>
                </a:lnTo>
                <a:lnTo>
                  <a:pt x="2885" y="2028"/>
                </a:lnTo>
                <a:lnTo>
                  <a:pt x="2906" y="1938"/>
                </a:lnTo>
                <a:lnTo>
                  <a:pt x="2923" y="1847"/>
                </a:lnTo>
                <a:lnTo>
                  <a:pt x="2932" y="1754"/>
                </a:lnTo>
                <a:lnTo>
                  <a:pt x="2935" y="1658"/>
                </a:lnTo>
                <a:lnTo>
                  <a:pt x="2932" y="1563"/>
                </a:lnTo>
                <a:lnTo>
                  <a:pt x="2923" y="1470"/>
                </a:lnTo>
                <a:lnTo>
                  <a:pt x="2906" y="1378"/>
                </a:lnTo>
                <a:lnTo>
                  <a:pt x="2885" y="1289"/>
                </a:lnTo>
                <a:lnTo>
                  <a:pt x="2857" y="1202"/>
                </a:lnTo>
                <a:lnTo>
                  <a:pt x="2824" y="1118"/>
                </a:lnTo>
                <a:lnTo>
                  <a:pt x="2785" y="1037"/>
                </a:lnTo>
                <a:lnTo>
                  <a:pt x="2741" y="959"/>
                </a:lnTo>
                <a:lnTo>
                  <a:pt x="2693" y="884"/>
                </a:lnTo>
                <a:lnTo>
                  <a:pt x="2640" y="812"/>
                </a:lnTo>
                <a:lnTo>
                  <a:pt x="2582" y="746"/>
                </a:lnTo>
                <a:lnTo>
                  <a:pt x="2520" y="683"/>
                </a:lnTo>
                <a:lnTo>
                  <a:pt x="2454" y="624"/>
                </a:lnTo>
                <a:lnTo>
                  <a:pt x="2384" y="569"/>
                </a:lnTo>
                <a:lnTo>
                  <a:pt x="2312" y="520"/>
                </a:lnTo>
                <a:lnTo>
                  <a:pt x="2235" y="475"/>
                </a:lnTo>
                <a:lnTo>
                  <a:pt x="2155" y="435"/>
                </a:lnTo>
                <a:lnTo>
                  <a:pt x="2073" y="402"/>
                </a:lnTo>
                <a:lnTo>
                  <a:pt x="1987" y="373"/>
                </a:lnTo>
                <a:lnTo>
                  <a:pt x="1900" y="351"/>
                </a:lnTo>
                <a:lnTo>
                  <a:pt x="1810" y="334"/>
                </a:lnTo>
                <a:lnTo>
                  <a:pt x="1719" y="325"/>
                </a:lnTo>
                <a:lnTo>
                  <a:pt x="1625" y="322"/>
                </a:lnTo>
                <a:close/>
                <a:moveTo>
                  <a:pt x="1625" y="0"/>
                </a:moveTo>
                <a:lnTo>
                  <a:pt x="1728" y="3"/>
                </a:lnTo>
                <a:lnTo>
                  <a:pt x="1828" y="14"/>
                </a:lnTo>
                <a:lnTo>
                  <a:pt x="1929" y="30"/>
                </a:lnTo>
                <a:lnTo>
                  <a:pt x="2026" y="51"/>
                </a:lnTo>
                <a:lnTo>
                  <a:pt x="2120" y="79"/>
                </a:lnTo>
                <a:lnTo>
                  <a:pt x="2213" y="112"/>
                </a:lnTo>
                <a:lnTo>
                  <a:pt x="2302" y="151"/>
                </a:lnTo>
                <a:lnTo>
                  <a:pt x="2389" y="195"/>
                </a:lnTo>
                <a:lnTo>
                  <a:pt x="2473" y="244"/>
                </a:lnTo>
                <a:lnTo>
                  <a:pt x="2553" y="297"/>
                </a:lnTo>
                <a:lnTo>
                  <a:pt x="2631" y="356"/>
                </a:lnTo>
                <a:lnTo>
                  <a:pt x="2704" y="420"/>
                </a:lnTo>
                <a:lnTo>
                  <a:pt x="2774" y="486"/>
                </a:lnTo>
                <a:lnTo>
                  <a:pt x="2840" y="558"/>
                </a:lnTo>
                <a:lnTo>
                  <a:pt x="2902" y="632"/>
                </a:lnTo>
                <a:lnTo>
                  <a:pt x="2959" y="711"/>
                </a:lnTo>
                <a:lnTo>
                  <a:pt x="3012" y="793"/>
                </a:lnTo>
                <a:lnTo>
                  <a:pt x="3060" y="879"/>
                </a:lnTo>
                <a:lnTo>
                  <a:pt x="3104" y="967"/>
                </a:lnTo>
                <a:lnTo>
                  <a:pt x="3141" y="1059"/>
                </a:lnTo>
                <a:lnTo>
                  <a:pt x="3174" y="1154"/>
                </a:lnTo>
                <a:lnTo>
                  <a:pt x="3201" y="1251"/>
                </a:lnTo>
                <a:lnTo>
                  <a:pt x="3222" y="1350"/>
                </a:lnTo>
                <a:lnTo>
                  <a:pt x="3238" y="1451"/>
                </a:lnTo>
                <a:lnTo>
                  <a:pt x="3247" y="1553"/>
                </a:lnTo>
                <a:lnTo>
                  <a:pt x="3250" y="1658"/>
                </a:lnTo>
                <a:lnTo>
                  <a:pt x="3247" y="1764"/>
                </a:lnTo>
                <a:lnTo>
                  <a:pt x="3238" y="1866"/>
                </a:lnTo>
                <a:lnTo>
                  <a:pt x="3222" y="1967"/>
                </a:lnTo>
                <a:lnTo>
                  <a:pt x="3201" y="2067"/>
                </a:lnTo>
                <a:lnTo>
                  <a:pt x="3174" y="2163"/>
                </a:lnTo>
                <a:lnTo>
                  <a:pt x="3141" y="2258"/>
                </a:lnTo>
                <a:lnTo>
                  <a:pt x="3104" y="2349"/>
                </a:lnTo>
                <a:lnTo>
                  <a:pt x="3060" y="2438"/>
                </a:lnTo>
                <a:lnTo>
                  <a:pt x="3012" y="2523"/>
                </a:lnTo>
                <a:lnTo>
                  <a:pt x="2959" y="2605"/>
                </a:lnTo>
                <a:lnTo>
                  <a:pt x="2902" y="2684"/>
                </a:lnTo>
                <a:lnTo>
                  <a:pt x="2840" y="2759"/>
                </a:lnTo>
                <a:lnTo>
                  <a:pt x="2774" y="2831"/>
                </a:lnTo>
                <a:lnTo>
                  <a:pt x="2704" y="2898"/>
                </a:lnTo>
                <a:lnTo>
                  <a:pt x="2631" y="2961"/>
                </a:lnTo>
                <a:lnTo>
                  <a:pt x="2553" y="3019"/>
                </a:lnTo>
                <a:lnTo>
                  <a:pt x="2473" y="3073"/>
                </a:lnTo>
                <a:lnTo>
                  <a:pt x="2389" y="3122"/>
                </a:lnTo>
                <a:lnTo>
                  <a:pt x="2302" y="3166"/>
                </a:lnTo>
                <a:lnTo>
                  <a:pt x="2213" y="3205"/>
                </a:lnTo>
                <a:lnTo>
                  <a:pt x="2120" y="3238"/>
                </a:lnTo>
                <a:lnTo>
                  <a:pt x="2026" y="3266"/>
                </a:lnTo>
                <a:lnTo>
                  <a:pt x="1929" y="3288"/>
                </a:lnTo>
                <a:lnTo>
                  <a:pt x="1828" y="3304"/>
                </a:lnTo>
                <a:lnTo>
                  <a:pt x="1728" y="3313"/>
                </a:lnTo>
                <a:lnTo>
                  <a:pt x="1625" y="3316"/>
                </a:lnTo>
                <a:lnTo>
                  <a:pt x="1523" y="3313"/>
                </a:lnTo>
                <a:lnTo>
                  <a:pt x="1422" y="3304"/>
                </a:lnTo>
                <a:lnTo>
                  <a:pt x="1323" y="3288"/>
                </a:lnTo>
                <a:lnTo>
                  <a:pt x="1225" y="3266"/>
                </a:lnTo>
                <a:lnTo>
                  <a:pt x="1131" y="3238"/>
                </a:lnTo>
                <a:lnTo>
                  <a:pt x="1038" y="3205"/>
                </a:lnTo>
                <a:lnTo>
                  <a:pt x="948" y="3166"/>
                </a:lnTo>
                <a:lnTo>
                  <a:pt x="861" y="3122"/>
                </a:lnTo>
                <a:lnTo>
                  <a:pt x="777" y="3073"/>
                </a:lnTo>
                <a:lnTo>
                  <a:pt x="697" y="3019"/>
                </a:lnTo>
                <a:lnTo>
                  <a:pt x="619" y="2961"/>
                </a:lnTo>
                <a:lnTo>
                  <a:pt x="546" y="2898"/>
                </a:lnTo>
                <a:lnTo>
                  <a:pt x="476" y="2831"/>
                </a:lnTo>
                <a:lnTo>
                  <a:pt x="411" y="2759"/>
                </a:lnTo>
                <a:lnTo>
                  <a:pt x="349" y="2684"/>
                </a:lnTo>
                <a:lnTo>
                  <a:pt x="291" y="2605"/>
                </a:lnTo>
                <a:lnTo>
                  <a:pt x="238" y="2523"/>
                </a:lnTo>
                <a:lnTo>
                  <a:pt x="191" y="2438"/>
                </a:lnTo>
                <a:lnTo>
                  <a:pt x="148" y="2349"/>
                </a:lnTo>
                <a:lnTo>
                  <a:pt x="109" y="2258"/>
                </a:lnTo>
                <a:lnTo>
                  <a:pt x="77" y="2163"/>
                </a:lnTo>
                <a:lnTo>
                  <a:pt x="51" y="2067"/>
                </a:lnTo>
                <a:lnTo>
                  <a:pt x="29" y="1967"/>
                </a:lnTo>
                <a:lnTo>
                  <a:pt x="13" y="1866"/>
                </a:lnTo>
                <a:lnTo>
                  <a:pt x="4" y="1764"/>
                </a:lnTo>
                <a:lnTo>
                  <a:pt x="0" y="1658"/>
                </a:lnTo>
                <a:lnTo>
                  <a:pt x="4" y="1553"/>
                </a:lnTo>
                <a:lnTo>
                  <a:pt x="13" y="1451"/>
                </a:lnTo>
                <a:lnTo>
                  <a:pt x="29" y="1350"/>
                </a:lnTo>
                <a:lnTo>
                  <a:pt x="51" y="1251"/>
                </a:lnTo>
                <a:lnTo>
                  <a:pt x="77" y="1154"/>
                </a:lnTo>
                <a:lnTo>
                  <a:pt x="109" y="1059"/>
                </a:lnTo>
                <a:lnTo>
                  <a:pt x="148" y="967"/>
                </a:lnTo>
                <a:lnTo>
                  <a:pt x="191" y="879"/>
                </a:lnTo>
                <a:lnTo>
                  <a:pt x="238" y="793"/>
                </a:lnTo>
                <a:lnTo>
                  <a:pt x="291" y="711"/>
                </a:lnTo>
                <a:lnTo>
                  <a:pt x="349" y="632"/>
                </a:lnTo>
                <a:lnTo>
                  <a:pt x="411" y="558"/>
                </a:lnTo>
                <a:lnTo>
                  <a:pt x="476" y="486"/>
                </a:lnTo>
                <a:lnTo>
                  <a:pt x="546" y="420"/>
                </a:lnTo>
                <a:lnTo>
                  <a:pt x="619" y="356"/>
                </a:lnTo>
                <a:lnTo>
                  <a:pt x="697" y="297"/>
                </a:lnTo>
                <a:lnTo>
                  <a:pt x="777" y="244"/>
                </a:lnTo>
                <a:lnTo>
                  <a:pt x="861" y="195"/>
                </a:lnTo>
                <a:lnTo>
                  <a:pt x="948" y="151"/>
                </a:lnTo>
                <a:lnTo>
                  <a:pt x="1038" y="112"/>
                </a:lnTo>
                <a:lnTo>
                  <a:pt x="1131" y="79"/>
                </a:lnTo>
                <a:lnTo>
                  <a:pt x="1225" y="51"/>
                </a:lnTo>
                <a:lnTo>
                  <a:pt x="1323" y="30"/>
                </a:lnTo>
                <a:lnTo>
                  <a:pt x="1422" y="14"/>
                </a:lnTo>
                <a:lnTo>
                  <a:pt x="1523" y="3"/>
                </a:lnTo>
                <a:lnTo>
                  <a:pt x="16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BDED-5844-4590-A325-A9427B457997}"/>
              </a:ext>
            </a:extLst>
          </p:cNvPr>
          <p:cNvSpPr txBox="1"/>
          <p:nvPr/>
        </p:nvSpPr>
        <p:spPr>
          <a:xfrm>
            <a:off x="5142245" y="6140038"/>
            <a:ext cx="1907510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Windows 8</a:t>
            </a:r>
            <a:endParaRPr lang="ko-KR" altLang="en-US" sz="2800" spc="-150">
              <a:solidFill>
                <a:schemeClr val="bg1">
                  <a:lumMod val="95000"/>
                </a:schemeClr>
              </a:solidFill>
              <a:latin typeface="나눔스퀘어 ExtraBold" panose="020B0503020000020004" pitchFamily="50" charset="-127"/>
              <a:ea typeface="나눔스퀘어 ExtraBold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7EE693-0CB9-4754-80A4-7A79C08746C3}"/>
              </a:ext>
            </a:extLst>
          </p:cNvPr>
          <p:cNvGrpSpPr/>
          <p:nvPr/>
        </p:nvGrpSpPr>
        <p:grpSpPr>
          <a:xfrm>
            <a:off x="2901247" y="1426821"/>
            <a:ext cx="6589111" cy="3394758"/>
            <a:chOff x="2901247" y="1018287"/>
            <a:chExt cx="6589111" cy="339475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BBED1DB-CFB5-4911-887F-BC855F68CB06}"/>
                </a:ext>
              </a:extLst>
            </p:cNvPr>
            <p:cNvGrpSpPr/>
            <p:nvPr/>
          </p:nvGrpSpPr>
          <p:grpSpPr>
            <a:xfrm>
              <a:off x="2901247" y="1018287"/>
              <a:ext cx="6589111" cy="2973395"/>
              <a:chOff x="3642360" y="1396239"/>
              <a:chExt cx="6589111" cy="297339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D16033A-400C-4610-8644-A274701C2356}"/>
                  </a:ext>
                </a:extLst>
              </p:cNvPr>
              <p:cNvGrpSpPr/>
              <p:nvPr/>
            </p:nvGrpSpPr>
            <p:grpSpPr>
              <a:xfrm>
                <a:off x="3642360" y="1396239"/>
                <a:ext cx="2295214" cy="1877058"/>
                <a:chOff x="3520440" y="908559"/>
                <a:chExt cx="2295214" cy="1877058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2F389BF0-11E4-4A69-8E61-7FDF2DDFBA9A}"/>
                    </a:ext>
                  </a:extLst>
                </p:cNvPr>
                <p:cNvGrpSpPr/>
                <p:nvPr/>
              </p:nvGrpSpPr>
              <p:grpSpPr>
                <a:xfrm>
                  <a:off x="3520440" y="1260348"/>
                  <a:ext cx="198120" cy="1173480"/>
                  <a:chOff x="3520440" y="1219200"/>
                  <a:chExt cx="198120" cy="1173480"/>
                </a:xfrm>
              </p:grpSpPr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AA52702B-F4E9-4CA5-B90B-3EABB0B3A374}"/>
                      </a:ext>
                    </a:extLst>
                  </p:cNvPr>
                  <p:cNvSpPr/>
                  <p:nvPr/>
                </p:nvSpPr>
                <p:spPr>
                  <a:xfrm>
                    <a:off x="3520440" y="1219200"/>
                    <a:ext cx="198120" cy="19812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D6517D0C-4ABC-40E6-96F0-7FE6C16C0011}"/>
                      </a:ext>
                    </a:extLst>
                  </p:cNvPr>
                  <p:cNvSpPr/>
                  <p:nvPr/>
                </p:nvSpPr>
                <p:spPr>
                  <a:xfrm>
                    <a:off x="3520440" y="2194560"/>
                    <a:ext cx="198120" cy="19812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" name="막힌 원호 8">
                  <a:extLst>
                    <a:ext uri="{FF2B5EF4-FFF2-40B4-BE49-F238E27FC236}">
                      <a16:creationId xmlns:a16="http://schemas.microsoft.com/office/drawing/2014/main" id="{FB89480A-AB37-4792-A4A1-ED6ECED3F2A6}"/>
                    </a:ext>
                  </a:extLst>
                </p:cNvPr>
                <p:cNvSpPr/>
                <p:nvPr/>
              </p:nvSpPr>
              <p:spPr>
                <a:xfrm rot="17781329">
                  <a:off x="3938596" y="908559"/>
                  <a:ext cx="1877058" cy="1877058"/>
                </a:xfrm>
                <a:prstGeom prst="blockArc">
                  <a:avLst>
                    <a:gd name="adj1" fmla="val 10800000"/>
                    <a:gd name="adj2" fmla="val 18426364"/>
                    <a:gd name="adj3" fmla="val 397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487121-13FF-4120-BE55-8BCEF355ACE5}"/>
                  </a:ext>
                </a:extLst>
              </p:cNvPr>
              <p:cNvSpPr txBox="1"/>
              <p:nvPr/>
            </p:nvSpPr>
            <p:spPr>
              <a:xfrm>
                <a:off x="3642360" y="3415527"/>
                <a:ext cx="6589111" cy="954107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defRPr>
                </a:lvl1pPr>
              </a:lstStyle>
              <a:p>
                <a:r>
                  <a:rPr lang="en-US" altLang="ko-KR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Your PC ran into a problem that it couldn’t</a:t>
                </a:r>
              </a:p>
              <a:p>
                <a:r>
                  <a:rPr lang="en-US" altLang="ko-KR">
                    <a:solidFill>
                      <a:schemeClr val="bg1">
                        <a:lumMod val="95000"/>
                      </a:schemeClr>
                    </a:solidFill>
                    <a:latin typeface="나눔스퀘어 ExtraBold" panose="020B0503020000020004" pitchFamily="50" charset="-127"/>
                    <a:ea typeface="나눔스퀘어 ExtraBold" panose="020B0503020000020004" pitchFamily="50" charset="-127"/>
                  </a:rPr>
                  <a:t>handle, and now it needs to restart.</a:t>
                </a: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F4B765-0BFC-4FA6-8DF6-811A64AF1279}"/>
                </a:ext>
              </a:extLst>
            </p:cNvPr>
            <p:cNvSpPr txBox="1"/>
            <p:nvPr/>
          </p:nvSpPr>
          <p:spPr>
            <a:xfrm>
              <a:off x="2901247" y="4012935"/>
              <a:ext cx="5710218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defRPr>
              </a:lvl1pPr>
            </a:lstStyle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컴퓨터 오류로 인해 여러분들의 질문을 받을 수가 없습니다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나눔스퀘어 ExtraBold" panose="020B0503020000020004" pitchFamily="50" charset="-127"/>
                  <a:ea typeface="나눔스퀘어 ExtraBold" panose="020B0503020000020004" pitchFamily="50" charset="-127"/>
                </a:rPr>
                <a:t>.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나눔스퀘어 ExtraBold" panose="020B0503020000020004" pitchFamily="50" charset="-127"/>
                <a:ea typeface="나눔스퀘어 ExtraBold" panose="020B0503020000020004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4AFD60-4472-F9B5-E7E2-AB84DE4D3508}"/>
              </a:ext>
            </a:extLst>
          </p:cNvPr>
          <p:cNvSpPr/>
          <p:nvPr/>
        </p:nvSpPr>
        <p:spPr>
          <a:xfrm>
            <a:off x="11241248" y="0"/>
            <a:ext cx="950752" cy="57461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2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331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JungDo Young</dc:creator>
  <cp:lastModifiedBy>이 청우</cp:lastModifiedBy>
  <cp:revision>65</cp:revision>
  <dcterms:created xsi:type="dcterms:W3CDTF">2018-03-19T15:59:00Z</dcterms:created>
  <dcterms:modified xsi:type="dcterms:W3CDTF">2022-08-16T01:38:47Z</dcterms:modified>
</cp:coreProperties>
</file>