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4895" y="1884045"/>
            <a:ext cx="89884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Aft>
                <a:spcPts val="1200"/>
              </a:spcAft>
            </a:pPr>
            <a:r>
              <a:rPr lang="en-US" altLang="zh-CN" sz="2400"/>
              <a:t>1</a:t>
            </a:r>
            <a:r>
              <a:rPr lang="zh-CN" altLang="en-US" sz="2400"/>
              <a:t>.中国科学院亚热带农业生态研究所所训：</a:t>
            </a:r>
            <a:r>
              <a:rPr lang="en-US" altLang="zh-CN" sz="2400"/>
              <a:t>(   )</a:t>
            </a:r>
            <a:r>
              <a:rPr lang="zh-CN" altLang="en-US" sz="2400"/>
              <a:t> </a:t>
            </a:r>
            <a:endParaRPr lang="zh-CN" altLang="en-US" sz="2400"/>
          </a:p>
          <a:p>
            <a:pPr indent="0" fontAlgn="auto">
              <a:spcAft>
                <a:spcPts val="1200"/>
              </a:spcAft>
            </a:pPr>
            <a:r>
              <a:rPr lang="zh-CN" altLang="en-US" sz="2400"/>
              <a:t>A.卧薪尝胆 十年磨一剑 苦练内功 头角欲崭露</a:t>
            </a:r>
            <a:endParaRPr lang="zh-CN" altLang="en-US" sz="2400"/>
          </a:p>
          <a:p>
            <a:pPr indent="0" fontAlgn="auto">
              <a:spcAft>
                <a:spcPts val="1200"/>
              </a:spcAft>
            </a:pPr>
            <a:r>
              <a:rPr lang="zh-CN" altLang="en-US" sz="2400"/>
              <a:t>B.练内功,卧薪尝胆;图创新,众志成城</a:t>
            </a:r>
            <a:endParaRPr lang="zh-CN" altLang="en-US" sz="2400"/>
          </a:p>
          <a:p>
            <a:pPr indent="0" fontAlgn="auto">
              <a:spcAft>
                <a:spcPts val="1200"/>
              </a:spcAft>
            </a:pPr>
            <a:r>
              <a:rPr lang="zh-CN" altLang="en-US" sz="2400"/>
              <a:t>C. 脚踏实地 高效创新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170545" y="1905000"/>
            <a:ext cx="3619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B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1050" y="2089150"/>
            <a:ext cx="10855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2.学生请病假需要履行什么程序？  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A. 悄悄来去，无限自由；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B. 跟导师说一声就行；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C. 一周以内执行企业微信请假程序，经导师、研究生部审核；一周以上执行线下请假程序，经导师、研究生部、分管领导审核；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5227955" y="2089150"/>
            <a:ext cx="3619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04520" y="1810385"/>
            <a:ext cx="1114107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3.硕士生申请学位论文答辩者必须完成本学科、专业研究生培养方案所规定的课程学习，并参加相应的课程考试，考试成绩合格。硕士生必须修满___学分（其中学位课学分不低于___学分）方可参加硕士论文答辩。 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A.  30   19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B.  29   18</a:t>
            </a:r>
            <a:endParaRPr lang="en-US" altLang="zh-CN" sz="2400"/>
          </a:p>
          <a:p>
            <a:pPr algn="l" fontAlgn="auto">
              <a:spcAft>
                <a:spcPts val="1200"/>
              </a:spcAft>
              <a:buClrTx/>
              <a:buSzTx/>
              <a:buNone/>
            </a:pPr>
            <a:r>
              <a:rPr lang="en-US" altLang="zh-CN" sz="2400"/>
              <a:t>C.  28   17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7362190" y="2549525"/>
            <a:ext cx="3619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A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commondata" val="eyJoZGlkIjoiNjM1ZTVkZTNmNTJiNDhhNDdjOGNmOGI5NWJhMzRhM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Zixin Liu</cp:lastModifiedBy>
  <cp:revision>4</cp:revision>
  <dcterms:created xsi:type="dcterms:W3CDTF">2023-08-09T12:44:00Z</dcterms:created>
  <dcterms:modified xsi:type="dcterms:W3CDTF">2024-03-11T06:56:32Z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