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3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E7E15CA-336C-4D4A-8F14-5CD82520B73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12049E-3783-45E4-92BF-2C28C0A2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a Location for Bill’s Taco Town</a:t>
            </a:r>
          </a:p>
        </p:txBody>
      </p:sp>
    </p:spTree>
    <p:extLst>
      <p:ext uri="{BB962C8B-B14F-4D97-AF65-F5344CB8AC3E}">
        <p14:creationId xmlns:p14="http://schemas.microsoft.com/office/powerpoint/2010/main" val="153861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 has just moved to Sun Valley, Los Angeles </a:t>
            </a:r>
            <a:r>
              <a:rPr lang="en-US" dirty="0" smtClean="0"/>
              <a:t>CA</a:t>
            </a:r>
          </a:p>
          <a:p>
            <a:r>
              <a:rPr lang="en-US" dirty="0" smtClean="0"/>
              <a:t>Bill makes Tacos</a:t>
            </a:r>
          </a:p>
          <a:p>
            <a:r>
              <a:rPr lang="en-US" dirty="0"/>
              <a:t>T</a:t>
            </a:r>
            <a:r>
              <a:rPr lang="en-US" dirty="0" smtClean="0"/>
              <a:t>acos </a:t>
            </a:r>
            <a:r>
              <a:rPr lang="en-US" dirty="0"/>
              <a:t>are not that </a:t>
            </a:r>
            <a:r>
              <a:rPr lang="en-US" dirty="0" smtClean="0"/>
              <a:t>great</a:t>
            </a:r>
          </a:p>
          <a:p>
            <a:r>
              <a:rPr lang="en-US" dirty="0" smtClean="0"/>
              <a:t>Find area with </a:t>
            </a:r>
            <a:r>
              <a:rPr lang="en-US" dirty="0"/>
              <a:t>least amount of taco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2087794"/>
            <a:ext cx="10122027" cy="1528617"/>
          </a:xfrm>
        </p:spPr>
        <p:txBody>
          <a:bodyPr/>
          <a:lstStyle/>
          <a:p>
            <a:r>
              <a:rPr lang="en-US" dirty="0"/>
              <a:t> geo location from </a:t>
            </a:r>
            <a:r>
              <a:rPr lang="en-US" dirty="0" err="1" smtClean="0"/>
              <a:t>geopy.geocoders</a:t>
            </a:r>
            <a:endParaRPr lang="en-US" dirty="0" smtClean="0"/>
          </a:p>
          <a:p>
            <a:r>
              <a:rPr lang="en-US" dirty="0"/>
              <a:t> Foursquare </a:t>
            </a:r>
            <a:r>
              <a:rPr lang="en-US" dirty="0" smtClean="0"/>
              <a:t>API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Learn and 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6.googleusercontent.com/Fyhwk0Pk0-0gp0adfC9Pa4VnhPpgVLhbH9F-3nNR9hrLp0PwWzNBfBhTQlQLbTsibSH4BkHUMfB5mCoket-XtBalM9f8GklXxQxonNw4eBpMFTEAAYiOdSfW7V6ywHvZ9MVwcK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" y="3616411"/>
            <a:ext cx="6148895" cy="21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Identify </a:t>
            </a:r>
            <a:r>
              <a:rPr lang="en-US" dirty="0"/>
              <a:t>the geo location of </a:t>
            </a:r>
            <a:r>
              <a:rPr lang="en-US" dirty="0" smtClean="0"/>
              <a:t>Bill</a:t>
            </a:r>
          </a:p>
          <a:p>
            <a:r>
              <a:rPr lang="en-US" dirty="0"/>
              <a:t>T</a:t>
            </a:r>
            <a:r>
              <a:rPr lang="en-US" dirty="0" smtClean="0"/>
              <a:t>ap </a:t>
            </a:r>
            <a:r>
              <a:rPr lang="en-US" dirty="0"/>
              <a:t>into the Foursquare API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cleansing and </a:t>
            </a:r>
            <a:r>
              <a:rPr lang="en-US" dirty="0" smtClean="0"/>
              <a:t>transform</a:t>
            </a:r>
          </a:p>
          <a:p>
            <a:r>
              <a:rPr lang="en-US" dirty="0" smtClean="0"/>
              <a:t>Apply </a:t>
            </a:r>
            <a:r>
              <a:rPr lang="en-US" dirty="0"/>
              <a:t>K-means </a:t>
            </a:r>
            <a:r>
              <a:rPr lang="en-US" dirty="0" smtClean="0"/>
              <a:t>clustering</a:t>
            </a:r>
          </a:p>
          <a:p>
            <a:r>
              <a:rPr lang="en-US" dirty="0" smtClean="0"/>
              <a:t>Visualize</a:t>
            </a:r>
          </a:p>
          <a:p>
            <a:r>
              <a:rPr lang="en-US" dirty="0" smtClean="0"/>
              <a:t>Draw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Bills Location and Nearby </a:t>
            </a:r>
            <a:r>
              <a:rPr lang="en-US" dirty="0" err="1" smtClean="0"/>
              <a:t>TaCOS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196"/>
          </a:xfrm>
        </p:spPr>
        <p:txBody>
          <a:bodyPr/>
          <a:lstStyle/>
          <a:p>
            <a:r>
              <a:rPr lang="en-US" dirty="0" smtClean="0"/>
              <a:t>Extremely high Taco Density</a:t>
            </a:r>
            <a:endParaRPr lang="en-US" dirty="0"/>
          </a:p>
        </p:txBody>
      </p:sp>
      <p:pic>
        <p:nvPicPr>
          <p:cNvPr id="2050" name="Picture 2" descr="https://lh6.googleusercontent.com/1Iq2KM0J3JoUdnSIx-2hd7andVTyBtBmMornHwu7-doHLK1SMDkgkBB7vFSPMTupzsEURhHDgvKEQrqZ73y9GDJ7jUgX6dt5o8paohsQPiSHkfmIBQTcWTSv7mpPLfZqYhSrFQ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72" y="2780399"/>
            <a:ext cx="59436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smtClean="0"/>
              <a:t>Greater Los </a:t>
            </a:r>
            <a:r>
              <a:rPr lang="en-US" dirty="0" err="1" smtClean="0"/>
              <a:t>AnGeles</a:t>
            </a:r>
            <a:r>
              <a:rPr lang="en-US" dirty="0" smtClean="0"/>
              <a:t> Taco </a:t>
            </a:r>
            <a:r>
              <a:rPr lang="en-US" dirty="0"/>
              <a:t>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7336"/>
          </a:xfrm>
        </p:spPr>
        <p:txBody>
          <a:bodyPr/>
          <a:lstStyle/>
          <a:p>
            <a:r>
              <a:rPr lang="en-US" dirty="0" smtClean="0"/>
              <a:t>Still very high </a:t>
            </a:r>
            <a:endParaRPr lang="en-US" dirty="0"/>
          </a:p>
        </p:txBody>
      </p:sp>
      <p:pic>
        <p:nvPicPr>
          <p:cNvPr id="3074" name="Picture 2" descr="https://lh6.googleusercontent.com/sVQEkwgqsA4hlybZsoX6L-NeuiqcQ_sqMX9ioltlB-H1_ckr-wyzPFFbO7-x_qFFngSxG78DsAeiZB68YRviH1GASQu9M4qZ3t6URJVdUSpmCjLumb3PxY4UwFwtC_zFfFHvP6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99" y="2619932"/>
            <a:ext cx="59436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9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385"/>
          </a:xfrm>
        </p:spPr>
        <p:txBody>
          <a:bodyPr/>
          <a:lstStyle/>
          <a:p>
            <a:r>
              <a:rPr lang="en-US" dirty="0" smtClean="0"/>
              <a:t>Purple Area 1 looks to be less dense</a:t>
            </a:r>
            <a:endParaRPr lang="en-US" dirty="0"/>
          </a:p>
        </p:txBody>
      </p:sp>
      <p:pic>
        <p:nvPicPr>
          <p:cNvPr id="4098" name="Picture 2" descr="https://lh6.googleusercontent.com/DcPWKHH-7o3gF0d0y2m29hieMYebPzPudHaUj7ck7quudcCpIU2eznmrB5ZPwUKt7msPit4kYrWPY-xE7rBzIWoLF-IAR4RW1CzGO87m71yf8zQ9He3Aln6q387TGvkFXoePaGz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08" y="3102704"/>
            <a:ext cx="32004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CsvOMP5clR-V8RXD2Qp-hqcGNbI3quctQhHbI2m6586FUahCavcwBetq_8eahvOyO7OZ1kkwC0IztohfFKu8ssIDBht7OhUpVAYqrUGu1dNi6H2sL9ObB0Gnho3Wt547We27N5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37" y="3545616"/>
            <a:ext cx="14668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7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Competition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385"/>
          </a:xfrm>
        </p:spPr>
        <p:txBody>
          <a:bodyPr/>
          <a:lstStyle/>
          <a:p>
            <a:r>
              <a:rPr lang="en-US" dirty="0" smtClean="0"/>
              <a:t>Cluster 1 is mostly fast food.  Still appears to be the best choice</a:t>
            </a:r>
            <a:endParaRPr lang="en-US" dirty="0"/>
          </a:p>
        </p:txBody>
      </p:sp>
      <p:pic>
        <p:nvPicPr>
          <p:cNvPr id="5122" name="Picture 2" descr="https://lh6.googleusercontent.com/pKrUjQnA_Y8Ud19eraKRvIU1qdg9fMEhSEQC-sNKVg9jIknJZPT5p0IlF837rrEP7W2UEYFMdJeCL384vE1fzIuve-tBRt2w-GdsOq-kmoXALb0FmvOV_0MXmZoGi1LBL86IdB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714809"/>
            <a:ext cx="45624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7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mtClean="0"/>
              <a:t>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1 Santa </a:t>
            </a:r>
            <a:r>
              <a:rPr lang="en-US" dirty="0"/>
              <a:t>Clarita </a:t>
            </a:r>
            <a:r>
              <a:rPr lang="en-US" dirty="0" smtClean="0"/>
              <a:t>Valley best location</a:t>
            </a:r>
          </a:p>
          <a:p>
            <a:r>
              <a:rPr lang="en-US" dirty="0" smtClean="0"/>
              <a:t>3 Taco Venues all fast food</a:t>
            </a:r>
          </a:p>
          <a:p>
            <a:r>
              <a:rPr lang="en-US" dirty="0"/>
              <a:t>total population of </a:t>
            </a:r>
            <a:r>
              <a:rPr lang="en-US" dirty="0" smtClean="0"/>
              <a:t>210k</a:t>
            </a:r>
          </a:p>
          <a:p>
            <a:r>
              <a:rPr lang="en-US" dirty="0" smtClean="0"/>
              <a:t>Venues are far a part</a:t>
            </a:r>
          </a:p>
          <a:p>
            <a:r>
              <a:rPr lang="en-US" dirty="0" smtClean="0"/>
              <a:t>19 mile commute for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6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</TotalTime>
  <Words>118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Find a Location for Bill’s Taco Town</vt:lpstr>
      <vt:lpstr>The Problem</vt:lpstr>
      <vt:lpstr>Data Source</vt:lpstr>
      <vt:lpstr>Methodology</vt:lpstr>
      <vt:lpstr>Analysis: Bills Location and Nearby TaCOS</vt:lpstr>
      <vt:lpstr>Analysis: Greater Los AnGeles Taco Density</vt:lpstr>
      <vt:lpstr>Apply Clustering </vt:lpstr>
      <vt:lpstr>What the Competition ?</vt:lpstr>
      <vt:lpstr>Results and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Location for Bill’s Taco Town</dc:title>
  <dc:creator>Chris Hall</dc:creator>
  <cp:lastModifiedBy>Chris Hall</cp:lastModifiedBy>
  <cp:revision>4</cp:revision>
  <dcterms:created xsi:type="dcterms:W3CDTF">2021-08-08T16:21:57Z</dcterms:created>
  <dcterms:modified xsi:type="dcterms:W3CDTF">2021-08-08T16:39:38Z</dcterms:modified>
</cp:coreProperties>
</file>