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7dbcc6cd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7dbcc6cd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7dbcc6cd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7dbcc6cd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7dbcc6cd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7dbcc6cd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7dbcc6cd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7dbcc6cd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7dbcc6cd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7dbcc6cd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7dbcc6c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7dbcc6c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7dbcc6cd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7dbcc6cd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7dbcc6cd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7dbcc6cd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7dbcc6cd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7dbcc6cd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7dbcc6cd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7dbcc6cd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7dbcc6cd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7dbcc6cd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7dbcc6cd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7dbcc6cd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wofistededitor/Cyclistic-Customer-Analysi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monthly members versus casual riders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analysis of ride length and rides on different days of the week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88" y="968250"/>
            <a:ext cx="6510963" cy="402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1093275" y="229350"/>
            <a:ext cx="659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comparison of casual riders and monthly members’ average trip time across the individual weekdays.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5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observations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73425" y="11043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Cyclistic has far more monthly members than casual customers, at a factor of 2x or 3x.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Monthly members take more rides more on the weekdays, and less on the weekend.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Casual riders take less riders on the weekdays, and more on the weekend.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Casual trip times are long than monthly members by a factor of </a:t>
            </a:r>
            <a:r>
              <a:rPr lang="en" sz="1600"/>
              <a:t>roughly</a:t>
            </a:r>
            <a:r>
              <a:rPr lang="en" sz="1600"/>
              <a:t> 4x.</a:t>
            </a:r>
            <a:endParaRPr sz="1600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25" y="952200"/>
            <a:ext cx="2833974" cy="175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025" y="2816500"/>
            <a:ext cx="2833929" cy="175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510450" y="1188450"/>
            <a:ext cx="8123100" cy="16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additional information, please visit https://github.com/twofistededitor/Cyclistic-Customer-Analysis.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421650"/>
            <a:ext cx="85206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Case study based on sample data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Analysis should show different relationships between casual riders and monthly members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Analysis to be used by by the Marketing and Exec teams to make future campaign decisions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575" y="166375"/>
            <a:ext cx="2116850" cy="21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Data Collection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2720200"/>
            <a:ext cx="8520600" cy="18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Data was provided by Coursera and is available in the GitHub repository for this project: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Cyclistic Customer Analysis Project Page</a:t>
            </a:r>
            <a:endParaRPr sz="19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650" y="3048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850" y="5763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Preparation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2995200"/>
            <a:ext cx="3999900" cy="15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The analysis and image generation was done using the programming language R.</a:t>
            </a:r>
            <a:endParaRPr sz="2500"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788025" y="2995200"/>
            <a:ext cx="3999900" cy="15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2212"/>
              <a:t>The data was fairly dirty, and required precise and extensive evaluation and manipulation.</a:t>
            </a:r>
            <a:endParaRPr sz="2212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600" y="267800"/>
            <a:ext cx="4726800" cy="23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1093275" y="229350"/>
            <a:ext cx="659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comparison of casual riders and monthly members total number of rides across the individual weekdays.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400" y="968250"/>
            <a:ext cx="6399523" cy="395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