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62" r:id="rId2"/>
    <p:sldId id="256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70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3CEEA-E790-4D34-B92F-7F324F6C4B4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393937-9EBD-4F0C-A275-E3C6EC0F7C33}">
      <dgm:prSet/>
      <dgm:spPr/>
      <dgm:t>
        <a:bodyPr/>
        <a:lstStyle/>
        <a:p>
          <a:r>
            <a:rPr lang="ro-RO" dirty="0"/>
            <a:t>Recunoasterea unica a utilizatorilor</a:t>
          </a:r>
          <a:endParaRPr lang="en-US" dirty="0"/>
        </a:p>
      </dgm:t>
    </dgm:pt>
    <dgm:pt modelId="{891B306C-38B3-4524-A036-905ED1E5E60F}" type="parTrans" cxnId="{F06568B5-9F51-4867-A484-A603A4E46DE1}">
      <dgm:prSet/>
      <dgm:spPr/>
      <dgm:t>
        <a:bodyPr/>
        <a:lstStyle/>
        <a:p>
          <a:endParaRPr lang="en-US"/>
        </a:p>
      </dgm:t>
    </dgm:pt>
    <dgm:pt modelId="{BB2568C5-6100-4C0C-9D07-55237C66CA48}" type="sibTrans" cxnId="{F06568B5-9F51-4867-A484-A603A4E46DE1}">
      <dgm:prSet/>
      <dgm:spPr/>
      <dgm:t>
        <a:bodyPr/>
        <a:lstStyle/>
        <a:p>
          <a:endParaRPr lang="en-US"/>
        </a:p>
      </dgm:t>
    </dgm:pt>
    <dgm:pt modelId="{5D9334DA-A9F3-4676-8999-8AC73CB36524}">
      <dgm:prSet/>
      <dgm:spPr/>
      <dgm:t>
        <a:bodyPr/>
        <a:lstStyle/>
        <a:p>
          <a:r>
            <a:rPr lang="ro-RO" dirty="0"/>
            <a:t>Timp redus de autentificare</a:t>
          </a:r>
          <a:endParaRPr lang="en-US" dirty="0"/>
        </a:p>
      </dgm:t>
    </dgm:pt>
    <dgm:pt modelId="{7EA30692-8132-4398-BD10-4C74BE64C42C}" type="parTrans" cxnId="{F2DFB14F-D87F-4ED0-8D16-20EEA5CAB3E3}">
      <dgm:prSet/>
      <dgm:spPr/>
      <dgm:t>
        <a:bodyPr/>
        <a:lstStyle/>
        <a:p>
          <a:endParaRPr lang="en-US"/>
        </a:p>
      </dgm:t>
    </dgm:pt>
    <dgm:pt modelId="{6A3DA789-CBE6-4B47-BFFC-C0E7A41A8607}" type="sibTrans" cxnId="{F2DFB14F-D87F-4ED0-8D16-20EEA5CAB3E3}">
      <dgm:prSet/>
      <dgm:spPr/>
      <dgm:t>
        <a:bodyPr/>
        <a:lstStyle/>
        <a:p>
          <a:endParaRPr lang="en-US"/>
        </a:p>
      </dgm:t>
    </dgm:pt>
    <dgm:pt modelId="{18D1384A-BA50-4BC9-BC02-5578DE631879}">
      <dgm:prSet/>
      <dgm:spPr/>
      <dgm:t>
        <a:bodyPr/>
        <a:lstStyle/>
        <a:p>
          <a:r>
            <a:rPr lang="ro-RO" dirty="0"/>
            <a:t>Eliminarea dependentelor terte la autentificare</a:t>
          </a:r>
          <a:endParaRPr lang="en-US" dirty="0"/>
        </a:p>
      </dgm:t>
    </dgm:pt>
    <dgm:pt modelId="{FBBF3570-0627-4F27-A321-A01618377574}" type="parTrans" cxnId="{640B507D-0E8C-4568-A42B-CFDDFC1A6357}">
      <dgm:prSet/>
      <dgm:spPr/>
      <dgm:t>
        <a:bodyPr/>
        <a:lstStyle/>
        <a:p>
          <a:endParaRPr lang="en-US"/>
        </a:p>
      </dgm:t>
    </dgm:pt>
    <dgm:pt modelId="{D653F471-7587-4443-A9AB-44F6482171AB}" type="sibTrans" cxnId="{640B507D-0E8C-4568-A42B-CFDDFC1A6357}">
      <dgm:prSet/>
      <dgm:spPr/>
      <dgm:t>
        <a:bodyPr/>
        <a:lstStyle/>
        <a:p>
          <a:endParaRPr lang="en-US"/>
        </a:p>
      </dgm:t>
    </dgm:pt>
    <dgm:pt modelId="{4FFFF7CF-A75D-47BC-B30F-FF0CA651BB4A}">
      <dgm:prSet/>
      <dgm:spPr/>
      <dgm:t>
        <a:bodyPr/>
        <a:lstStyle/>
        <a:p>
          <a:r>
            <a:rPr lang="ro-RO" dirty="0"/>
            <a:t>Integrabilitate</a:t>
          </a:r>
          <a:endParaRPr lang="en-US" dirty="0"/>
        </a:p>
      </dgm:t>
    </dgm:pt>
    <dgm:pt modelId="{24A54C04-6729-4356-8DE7-90B9D9A8B450}" type="parTrans" cxnId="{9D4A0373-E833-4D36-9C05-071355127051}">
      <dgm:prSet/>
      <dgm:spPr/>
      <dgm:t>
        <a:bodyPr/>
        <a:lstStyle/>
        <a:p>
          <a:endParaRPr lang="en-US"/>
        </a:p>
      </dgm:t>
    </dgm:pt>
    <dgm:pt modelId="{69BE50A4-B238-4E8C-9BA8-A2369347812E}" type="sibTrans" cxnId="{9D4A0373-E833-4D36-9C05-071355127051}">
      <dgm:prSet/>
      <dgm:spPr/>
      <dgm:t>
        <a:bodyPr/>
        <a:lstStyle/>
        <a:p>
          <a:endParaRPr lang="en-US"/>
        </a:p>
      </dgm:t>
    </dgm:pt>
    <dgm:pt modelId="{B307DBF3-97B0-4F6F-9FF5-6CE24D4AA57A}">
      <dgm:prSet/>
      <dgm:spPr/>
      <dgm:t>
        <a:bodyPr/>
        <a:lstStyle/>
        <a:p>
          <a:r>
            <a:rPr lang="ro-RO" dirty="0"/>
            <a:t>Imbunatatirea metodelor de autentificare</a:t>
          </a:r>
          <a:endParaRPr lang="en-US" dirty="0"/>
        </a:p>
      </dgm:t>
    </dgm:pt>
    <dgm:pt modelId="{AF55607F-EE7A-4026-9D3C-8DE4E051C25F}" type="parTrans" cxnId="{CC64C4AB-088F-40E2-A389-3D17A906982A}">
      <dgm:prSet/>
      <dgm:spPr/>
      <dgm:t>
        <a:bodyPr/>
        <a:lstStyle/>
        <a:p>
          <a:endParaRPr lang="en-US"/>
        </a:p>
      </dgm:t>
    </dgm:pt>
    <dgm:pt modelId="{B1FC76CD-BDB8-4916-8E59-416AD0BD9D4B}" type="sibTrans" cxnId="{CC64C4AB-088F-40E2-A389-3D17A906982A}">
      <dgm:prSet/>
      <dgm:spPr/>
      <dgm:t>
        <a:bodyPr/>
        <a:lstStyle/>
        <a:p>
          <a:endParaRPr lang="en-US"/>
        </a:p>
      </dgm:t>
    </dgm:pt>
    <dgm:pt modelId="{B1FA2AEC-A654-4C75-828C-3233057EF8C4}" type="pres">
      <dgm:prSet presAssocID="{40F3CEEA-E790-4D34-B92F-7F324F6C4B41}" presName="linear" presStyleCnt="0">
        <dgm:presLayoutVars>
          <dgm:dir/>
          <dgm:animLvl val="lvl"/>
          <dgm:resizeHandles val="exact"/>
        </dgm:presLayoutVars>
      </dgm:prSet>
      <dgm:spPr/>
    </dgm:pt>
    <dgm:pt modelId="{768B86E8-F87C-4042-81F7-142C91BC58A4}" type="pres">
      <dgm:prSet presAssocID="{4E393937-9EBD-4F0C-A275-E3C6EC0F7C33}" presName="parentLin" presStyleCnt="0"/>
      <dgm:spPr/>
    </dgm:pt>
    <dgm:pt modelId="{B0F5377E-1589-4F9F-A6A9-A09F1D7B4BD7}" type="pres">
      <dgm:prSet presAssocID="{4E393937-9EBD-4F0C-A275-E3C6EC0F7C33}" presName="parentLeftMargin" presStyleLbl="node1" presStyleIdx="0" presStyleCnt="5"/>
      <dgm:spPr/>
    </dgm:pt>
    <dgm:pt modelId="{0588790E-8D54-454A-AF22-D3EF79823A93}" type="pres">
      <dgm:prSet presAssocID="{4E393937-9EBD-4F0C-A275-E3C6EC0F7C3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323828-7F94-4423-9885-B189F09AA3D0}" type="pres">
      <dgm:prSet presAssocID="{4E393937-9EBD-4F0C-A275-E3C6EC0F7C33}" presName="negativeSpace" presStyleCnt="0"/>
      <dgm:spPr/>
    </dgm:pt>
    <dgm:pt modelId="{173C3E2A-0A80-4F60-8EA1-0BE62D76C4EF}" type="pres">
      <dgm:prSet presAssocID="{4E393937-9EBD-4F0C-A275-E3C6EC0F7C33}" presName="childText" presStyleLbl="conFgAcc1" presStyleIdx="0" presStyleCnt="5">
        <dgm:presLayoutVars>
          <dgm:bulletEnabled val="1"/>
        </dgm:presLayoutVars>
      </dgm:prSet>
      <dgm:spPr/>
    </dgm:pt>
    <dgm:pt modelId="{665EFFDE-24DC-4851-BC11-127B2A486964}" type="pres">
      <dgm:prSet presAssocID="{BB2568C5-6100-4C0C-9D07-55237C66CA48}" presName="spaceBetweenRectangles" presStyleCnt="0"/>
      <dgm:spPr/>
    </dgm:pt>
    <dgm:pt modelId="{9293A615-39B8-4AA9-BEE4-A686529D42C8}" type="pres">
      <dgm:prSet presAssocID="{5D9334DA-A9F3-4676-8999-8AC73CB36524}" presName="parentLin" presStyleCnt="0"/>
      <dgm:spPr/>
    </dgm:pt>
    <dgm:pt modelId="{D502366A-4E3B-4036-BEE5-9F5E265EA660}" type="pres">
      <dgm:prSet presAssocID="{5D9334DA-A9F3-4676-8999-8AC73CB36524}" presName="parentLeftMargin" presStyleLbl="node1" presStyleIdx="0" presStyleCnt="5"/>
      <dgm:spPr/>
    </dgm:pt>
    <dgm:pt modelId="{F6CCCD8A-AD22-405B-B339-1E5AF39F2B97}" type="pres">
      <dgm:prSet presAssocID="{5D9334DA-A9F3-4676-8999-8AC73CB365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8D6568-D772-4B83-BAA5-37E12665A5F1}" type="pres">
      <dgm:prSet presAssocID="{5D9334DA-A9F3-4676-8999-8AC73CB36524}" presName="negativeSpace" presStyleCnt="0"/>
      <dgm:spPr/>
    </dgm:pt>
    <dgm:pt modelId="{10C3A296-959C-42BB-969D-E12881FBBAE1}" type="pres">
      <dgm:prSet presAssocID="{5D9334DA-A9F3-4676-8999-8AC73CB36524}" presName="childText" presStyleLbl="conFgAcc1" presStyleIdx="1" presStyleCnt="5">
        <dgm:presLayoutVars>
          <dgm:bulletEnabled val="1"/>
        </dgm:presLayoutVars>
      </dgm:prSet>
      <dgm:spPr/>
    </dgm:pt>
    <dgm:pt modelId="{36B63931-93AE-4300-B33A-F0E2B8E446B9}" type="pres">
      <dgm:prSet presAssocID="{6A3DA789-CBE6-4B47-BFFC-C0E7A41A8607}" presName="spaceBetweenRectangles" presStyleCnt="0"/>
      <dgm:spPr/>
    </dgm:pt>
    <dgm:pt modelId="{16A081A7-024E-4E7D-9E45-F6D2DBAEE342}" type="pres">
      <dgm:prSet presAssocID="{18D1384A-BA50-4BC9-BC02-5578DE631879}" presName="parentLin" presStyleCnt="0"/>
      <dgm:spPr/>
    </dgm:pt>
    <dgm:pt modelId="{AA548333-95FC-4D1D-8F19-8E78403CE616}" type="pres">
      <dgm:prSet presAssocID="{18D1384A-BA50-4BC9-BC02-5578DE631879}" presName="parentLeftMargin" presStyleLbl="node1" presStyleIdx="1" presStyleCnt="5"/>
      <dgm:spPr/>
    </dgm:pt>
    <dgm:pt modelId="{AECFE3CE-0769-4E07-80DC-E8D5B44936C4}" type="pres">
      <dgm:prSet presAssocID="{18D1384A-BA50-4BC9-BC02-5578DE6318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861C89-A5D4-46B0-9906-B30BD4373A9D}" type="pres">
      <dgm:prSet presAssocID="{18D1384A-BA50-4BC9-BC02-5578DE631879}" presName="negativeSpace" presStyleCnt="0"/>
      <dgm:spPr/>
    </dgm:pt>
    <dgm:pt modelId="{063F61C7-0373-4A79-A60F-18082D3B8C40}" type="pres">
      <dgm:prSet presAssocID="{18D1384A-BA50-4BC9-BC02-5578DE631879}" presName="childText" presStyleLbl="conFgAcc1" presStyleIdx="2" presStyleCnt="5">
        <dgm:presLayoutVars>
          <dgm:bulletEnabled val="1"/>
        </dgm:presLayoutVars>
      </dgm:prSet>
      <dgm:spPr/>
    </dgm:pt>
    <dgm:pt modelId="{4DBCEC3E-0AA5-4210-8EA9-CB9F93B37E42}" type="pres">
      <dgm:prSet presAssocID="{D653F471-7587-4443-A9AB-44F6482171AB}" presName="spaceBetweenRectangles" presStyleCnt="0"/>
      <dgm:spPr/>
    </dgm:pt>
    <dgm:pt modelId="{C76FAC44-940C-4AEC-AF20-39CB0965B4C1}" type="pres">
      <dgm:prSet presAssocID="{4FFFF7CF-A75D-47BC-B30F-FF0CA651BB4A}" presName="parentLin" presStyleCnt="0"/>
      <dgm:spPr/>
    </dgm:pt>
    <dgm:pt modelId="{5E6F9905-96D6-4FA2-AFFE-A9C5B341B5A9}" type="pres">
      <dgm:prSet presAssocID="{4FFFF7CF-A75D-47BC-B30F-FF0CA651BB4A}" presName="parentLeftMargin" presStyleLbl="node1" presStyleIdx="2" presStyleCnt="5"/>
      <dgm:spPr/>
    </dgm:pt>
    <dgm:pt modelId="{C4854328-6182-4404-8197-C955838BA1AE}" type="pres">
      <dgm:prSet presAssocID="{4FFFF7CF-A75D-47BC-B30F-FF0CA651BB4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9AB206-F2BF-45E5-B3F7-15ACA848EFB8}" type="pres">
      <dgm:prSet presAssocID="{4FFFF7CF-A75D-47BC-B30F-FF0CA651BB4A}" presName="negativeSpace" presStyleCnt="0"/>
      <dgm:spPr/>
    </dgm:pt>
    <dgm:pt modelId="{453D54AA-0C11-4929-966C-6A95FC351E7A}" type="pres">
      <dgm:prSet presAssocID="{4FFFF7CF-A75D-47BC-B30F-FF0CA651BB4A}" presName="childText" presStyleLbl="conFgAcc1" presStyleIdx="3" presStyleCnt="5">
        <dgm:presLayoutVars>
          <dgm:bulletEnabled val="1"/>
        </dgm:presLayoutVars>
      </dgm:prSet>
      <dgm:spPr/>
    </dgm:pt>
    <dgm:pt modelId="{D5674DB4-E3B0-498A-AFEF-D5CC8BB987D4}" type="pres">
      <dgm:prSet presAssocID="{69BE50A4-B238-4E8C-9BA8-A2369347812E}" presName="spaceBetweenRectangles" presStyleCnt="0"/>
      <dgm:spPr/>
    </dgm:pt>
    <dgm:pt modelId="{E5269473-1117-43BE-ADDC-69A8470C5FCC}" type="pres">
      <dgm:prSet presAssocID="{B307DBF3-97B0-4F6F-9FF5-6CE24D4AA57A}" presName="parentLin" presStyleCnt="0"/>
      <dgm:spPr/>
    </dgm:pt>
    <dgm:pt modelId="{AA4F6FC4-D397-46CF-AF6C-AF249BA75929}" type="pres">
      <dgm:prSet presAssocID="{B307DBF3-97B0-4F6F-9FF5-6CE24D4AA57A}" presName="parentLeftMargin" presStyleLbl="node1" presStyleIdx="3" presStyleCnt="5"/>
      <dgm:spPr/>
    </dgm:pt>
    <dgm:pt modelId="{23D65926-7DBC-4CB7-9228-51720634D888}" type="pres">
      <dgm:prSet presAssocID="{B307DBF3-97B0-4F6F-9FF5-6CE24D4AA57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623C32D-7CAF-466B-860D-4D2A32225297}" type="pres">
      <dgm:prSet presAssocID="{B307DBF3-97B0-4F6F-9FF5-6CE24D4AA57A}" presName="negativeSpace" presStyleCnt="0"/>
      <dgm:spPr/>
    </dgm:pt>
    <dgm:pt modelId="{B273BE9D-98E9-43DF-B995-E6E2E1C5014D}" type="pres">
      <dgm:prSet presAssocID="{B307DBF3-97B0-4F6F-9FF5-6CE24D4AA57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FEBA0F-1F3A-470F-9F2F-92EE527CFE80}" type="presOf" srcId="{4FFFF7CF-A75D-47BC-B30F-FF0CA651BB4A}" destId="{5E6F9905-96D6-4FA2-AFFE-A9C5B341B5A9}" srcOrd="0" destOrd="0" presId="urn:microsoft.com/office/officeart/2005/8/layout/list1"/>
    <dgm:cxn modelId="{7C139B25-1B30-4136-BBA0-B60DACE28E05}" type="presOf" srcId="{4FFFF7CF-A75D-47BC-B30F-FF0CA651BB4A}" destId="{C4854328-6182-4404-8197-C955838BA1AE}" srcOrd="1" destOrd="0" presId="urn:microsoft.com/office/officeart/2005/8/layout/list1"/>
    <dgm:cxn modelId="{C4A15A2C-6673-444A-9320-0D9C6359D646}" type="presOf" srcId="{4E393937-9EBD-4F0C-A275-E3C6EC0F7C33}" destId="{B0F5377E-1589-4F9F-A6A9-A09F1D7B4BD7}" srcOrd="0" destOrd="0" presId="urn:microsoft.com/office/officeart/2005/8/layout/list1"/>
    <dgm:cxn modelId="{60427B3E-B848-434C-9241-FE6B381BE467}" type="presOf" srcId="{40F3CEEA-E790-4D34-B92F-7F324F6C4B41}" destId="{B1FA2AEC-A654-4C75-828C-3233057EF8C4}" srcOrd="0" destOrd="0" presId="urn:microsoft.com/office/officeart/2005/8/layout/list1"/>
    <dgm:cxn modelId="{EBC1F065-C81B-49F3-9A85-F1DD854B11F4}" type="presOf" srcId="{18D1384A-BA50-4BC9-BC02-5578DE631879}" destId="{AECFE3CE-0769-4E07-80DC-E8D5B44936C4}" srcOrd="1" destOrd="0" presId="urn:microsoft.com/office/officeart/2005/8/layout/list1"/>
    <dgm:cxn modelId="{65D0B169-F136-48AE-998E-4168DA34C778}" type="presOf" srcId="{B307DBF3-97B0-4F6F-9FF5-6CE24D4AA57A}" destId="{23D65926-7DBC-4CB7-9228-51720634D888}" srcOrd="1" destOrd="0" presId="urn:microsoft.com/office/officeart/2005/8/layout/list1"/>
    <dgm:cxn modelId="{F2DFB14F-D87F-4ED0-8D16-20EEA5CAB3E3}" srcId="{40F3CEEA-E790-4D34-B92F-7F324F6C4B41}" destId="{5D9334DA-A9F3-4676-8999-8AC73CB36524}" srcOrd="1" destOrd="0" parTransId="{7EA30692-8132-4398-BD10-4C74BE64C42C}" sibTransId="{6A3DA789-CBE6-4B47-BFFC-C0E7A41A8607}"/>
    <dgm:cxn modelId="{9D4A0373-E833-4D36-9C05-071355127051}" srcId="{40F3CEEA-E790-4D34-B92F-7F324F6C4B41}" destId="{4FFFF7CF-A75D-47BC-B30F-FF0CA651BB4A}" srcOrd="3" destOrd="0" parTransId="{24A54C04-6729-4356-8DE7-90B9D9A8B450}" sibTransId="{69BE50A4-B238-4E8C-9BA8-A2369347812E}"/>
    <dgm:cxn modelId="{7DDE0755-AC90-41AD-AFA0-7F14114996EA}" type="presOf" srcId="{B307DBF3-97B0-4F6F-9FF5-6CE24D4AA57A}" destId="{AA4F6FC4-D397-46CF-AF6C-AF249BA75929}" srcOrd="0" destOrd="0" presId="urn:microsoft.com/office/officeart/2005/8/layout/list1"/>
    <dgm:cxn modelId="{640B507D-0E8C-4568-A42B-CFDDFC1A6357}" srcId="{40F3CEEA-E790-4D34-B92F-7F324F6C4B41}" destId="{18D1384A-BA50-4BC9-BC02-5578DE631879}" srcOrd="2" destOrd="0" parTransId="{FBBF3570-0627-4F27-A321-A01618377574}" sibTransId="{D653F471-7587-4443-A9AB-44F6482171AB}"/>
    <dgm:cxn modelId="{8EDB3781-FD7C-4131-8B07-F970E8A4D142}" type="presOf" srcId="{4E393937-9EBD-4F0C-A275-E3C6EC0F7C33}" destId="{0588790E-8D54-454A-AF22-D3EF79823A93}" srcOrd="1" destOrd="0" presId="urn:microsoft.com/office/officeart/2005/8/layout/list1"/>
    <dgm:cxn modelId="{856CDC86-F2E8-4D6D-B210-11179900222D}" type="presOf" srcId="{18D1384A-BA50-4BC9-BC02-5578DE631879}" destId="{AA548333-95FC-4D1D-8F19-8E78403CE616}" srcOrd="0" destOrd="0" presId="urn:microsoft.com/office/officeart/2005/8/layout/list1"/>
    <dgm:cxn modelId="{BD7F1BAB-02E8-4B82-AC92-0A72E8B36938}" type="presOf" srcId="{5D9334DA-A9F3-4676-8999-8AC73CB36524}" destId="{D502366A-4E3B-4036-BEE5-9F5E265EA660}" srcOrd="0" destOrd="0" presId="urn:microsoft.com/office/officeart/2005/8/layout/list1"/>
    <dgm:cxn modelId="{CC64C4AB-088F-40E2-A389-3D17A906982A}" srcId="{40F3CEEA-E790-4D34-B92F-7F324F6C4B41}" destId="{B307DBF3-97B0-4F6F-9FF5-6CE24D4AA57A}" srcOrd="4" destOrd="0" parTransId="{AF55607F-EE7A-4026-9D3C-8DE4E051C25F}" sibTransId="{B1FC76CD-BDB8-4916-8E59-416AD0BD9D4B}"/>
    <dgm:cxn modelId="{F06568B5-9F51-4867-A484-A603A4E46DE1}" srcId="{40F3CEEA-E790-4D34-B92F-7F324F6C4B41}" destId="{4E393937-9EBD-4F0C-A275-E3C6EC0F7C33}" srcOrd="0" destOrd="0" parTransId="{891B306C-38B3-4524-A036-905ED1E5E60F}" sibTransId="{BB2568C5-6100-4C0C-9D07-55237C66CA48}"/>
    <dgm:cxn modelId="{94B23DEF-D805-4C5D-84C7-15030415DF70}" type="presOf" srcId="{5D9334DA-A9F3-4676-8999-8AC73CB36524}" destId="{F6CCCD8A-AD22-405B-B339-1E5AF39F2B97}" srcOrd="1" destOrd="0" presId="urn:microsoft.com/office/officeart/2005/8/layout/list1"/>
    <dgm:cxn modelId="{4656CC92-94F2-410B-A340-03E10950418B}" type="presParOf" srcId="{B1FA2AEC-A654-4C75-828C-3233057EF8C4}" destId="{768B86E8-F87C-4042-81F7-142C91BC58A4}" srcOrd="0" destOrd="0" presId="urn:microsoft.com/office/officeart/2005/8/layout/list1"/>
    <dgm:cxn modelId="{E127CE53-F195-440A-8C59-49FA329292D2}" type="presParOf" srcId="{768B86E8-F87C-4042-81F7-142C91BC58A4}" destId="{B0F5377E-1589-4F9F-A6A9-A09F1D7B4BD7}" srcOrd="0" destOrd="0" presId="urn:microsoft.com/office/officeart/2005/8/layout/list1"/>
    <dgm:cxn modelId="{211AE6F5-70ED-4910-97DB-43D321017C4B}" type="presParOf" srcId="{768B86E8-F87C-4042-81F7-142C91BC58A4}" destId="{0588790E-8D54-454A-AF22-D3EF79823A93}" srcOrd="1" destOrd="0" presId="urn:microsoft.com/office/officeart/2005/8/layout/list1"/>
    <dgm:cxn modelId="{559ABF84-847F-4672-AD8A-68E4705A54B1}" type="presParOf" srcId="{B1FA2AEC-A654-4C75-828C-3233057EF8C4}" destId="{7B323828-7F94-4423-9885-B189F09AA3D0}" srcOrd="1" destOrd="0" presId="urn:microsoft.com/office/officeart/2005/8/layout/list1"/>
    <dgm:cxn modelId="{E9C51EBA-8637-441D-8CF5-26FCCAA584BF}" type="presParOf" srcId="{B1FA2AEC-A654-4C75-828C-3233057EF8C4}" destId="{173C3E2A-0A80-4F60-8EA1-0BE62D76C4EF}" srcOrd="2" destOrd="0" presId="urn:microsoft.com/office/officeart/2005/8/layout/list1"/>
    <dgm:cxn modelId="{85D93461-6B7B-436D-B62B-8836D7F030DD}" type="presParOf" srcId="{B1FA2AEC-A654-4C75-828C-3233057EF8C4}" destId="{665EFFDE-24DC-4851-BC11-127B2A486964}" srcOrd="3" destOrd="0" presId="urn:microsoft.com/office/officeart/2005/8/layout/list1"/>
    <dgm:cxn modelId="{37FDC0A9-8600-462E-AD0E-E83A9A6685DB}" type="presParOf" srcId="{B1FA2AEC-A654-4C75-828C-3233057EF8C4}" destId="{9293A615-39B8-4AA9-BEE4-A686529D42C8}" srcOrd="4" destOrd="0" presId="urn:microsoft.com/office/officeart/2005/8/layout/list1"/>
    <dgm:cxn modelId="{4C59B2EC-A682-48F3-A542-7169DC6B5558}" type="presParOf" srcId="{9293A615-39B8-4AA9-BEE4-A686529D42C8}" destId="{D502366A-4E3B-4036-BEE5-9F5E265EA660}" srcOrd="0" destOrd="0" presId="urn:microsoft.com/office/officeart/2005/8/layout/list1"/>
    <dgm:cxn modelId="{87FD4B75-244B-4BD2-B34E-7A9FD4AAE23E}" type="presParOf" srcId="{9293A615-39B8-4AA9-BEE4-A686529D42C8}" destId="{F6CCCD8A-AD22-405B-B339-1E5AF39F2B97}" srcOrd="1" destOrd="0" presId="urn:microsoft.com/office/officeart/2005/8/layout/list1"/>
    <dgm:cxn modelId="{C1FD3681-66E7-4BF1-9514-52BAAE750CD9}" type="presParOf" srcId="{B1FA2AEC-A654-4C75-828C-3233057EF8C4}" destId="{C78D6568-D772-4B83-BAA5-37E12665A5F1}" srcOrd="5" destOrd="0" presId="urn:microsoft.com/office/officeart/2005/8/layout/list1"/>
    <dgm:cxn modelId="{4B76B316-9348-43DE-BCCC-DDBEF89AC713}" type="presParOf" srcId="{B1FA2AEC-A654-4C75-828C-3233057EF8C4}" destId="{10C3A296-959C-42BB-969D-E12881FBBAE1}" srcOrd="6" destOrd="0" presId="urn:microsoft.com/office/officeart/2005/8/layout/list1"/>
    <dgm:cxn modelId="{E4181F17-DE70-46DC-A2D2-A179E77722C4}" type="presParOf" srcId="{B1FA2AEC-A654-4C75-828C-3233057EF8C4}" destId="{36B63931-93AE-4300-B33A-F0E2B8E446B9}" srcOrd="7" destOrd="0" presId="urn:microsoft.com/office/officeart/2005/8/layout/list1"/>
    <dgm:cxn modelId="{D555F425-2010-494F-AF71-A0481140A05F}" type="presParOf" srcId="{B1FA2AEC-A654-4C75-828C-3233057EF8C4}" destId="{16A081A7-024E-4E7D-9E45-F6D2DBAEE342}" srcOrd="8" destOrd="0" presId="urn:microsoft.com/office/officeart/2005/8/layout/list1"/>
    <dgm:cxn modelId="{5AAFC373-F732-497B-8BBF-30F479A901E1}" type="presParOf" srcId="{16A081A7-024E-4E7D-9E45-F6D2DBAEE342}" destId="{AA548333-95FC-4D1D-8F19-8E78403CE616}" srcOrd="0" destOrd="0" presId="urn:microsoft.com/office/officeart/2005/8/layout/list1"/>
    <dgm:cxn modelId="{37EBD83C-FE9D-4AF2-83F0-6E5F14FC82EB}" type="presParOf" srcId="{16A081A7-024E-4E7D-9E45-F6D2DBAEE342}" destId="{AECFE3CE-0769-4E07-80DC-E8D5B44936C4}" srcOrd="1" destOrd="0" presId="urn:microsoft.com/office/officeart/2005/8/layout/list1"/>
    <dgm:cxn modelId="{19795394-DE8C-4BF3-94DB-245E88F1339C}" type="presParOf" srcId="{B1FA2AEC-A654-4C75-828C-3233057EF8C4}" destId="{2D861C89-A5D4-46B0-9906-B30BD4373A9D}" srcOrd="9" destOrd="0" presId="urn:microsoft.com/office/officeart/2005/8/layout/list1"/>
    <dgm:cxn modelId="{971FB344-BE15-4A0C-A5D4-00D0A210BC6D}" type="presParOf" srcId="{B1FA2AEC-A654-4C75-828C-3233057EF8C4}" destId="{063F61C7-0373-4A79-A60F-18082D3B8C40}" srcOrd="10" destOrd="0" presId="urn:microsoft.com/office/officeart/2005/8/layout/list1"/>
    <dgm:cxn modelId="{83134078-E29C-453B-952C-01AB42CF3683}" type="presParOf" srcId="{B1FA2AEC-A654-4C75-828C-3233057EF8C4}" destId="{4DBCEC3E-0AA5-4210-8EA9-CB9F93B37E42}" srcOrd="11" destOrd="0" presId="urn:microsoft.com/office/officeart/2005/8/layout/list1"/>
    <dgm:cxn modelId="{C3EB11A2-C672-46A4-BC97-D9BB40A93175}" type="presParOf" srcId="{B1FA2AEC-A654-4C75-828C-3233057EF8C4}" destId="{C76FAC44-940C-4AEC-AF20-39CB0965B4C1}" srcOrd="12" destOrd="0" presId="urn:microsoft.com/office/officeart/2005/8/layout/list1"/>
    <dgm:cxn modelId="{EA9E0A5F-B7CA-44EA-A39E-BE4B4D4D3D1F}" type="presParOf" srcId="{C76FAC44-940C-4AEC-AF20-39CB0965B4C1}" destId="{5E6F9905-96D6-4FA2-AFFE-A9C5B341B5A9}" srcOrd="0" destOrd="0" presId="urn:microsoft.com/office/officeart/2005/8/layout/list1"/>
    <dgm:cxn modelId="{4B7B1BE5-3F17-405A-8037-08F0A7AACB3D}" type="presParOf" srcId="{C76FAC44-940C-4AEC-AF20-39CB0965B4C1}" destId="{C4854328-6182-4404-8197-C955838BA1AE}" srcOrd="1" destOrd="0" presId="urn:microsoft.com/office/officeart/2005/8/layout/list1"/>
    <dgm:cxn modelId="{1EBF2CBD-DD7F-45D5-909B-212ED6CE2E79}" type="presParOf" srcId="{B1FA2AEC-A654-4C75-828C-3233057EF8C4}" destId="{E49AB206-F2BF-45E5-B3F7-15ACA848EFB8}" srcOrd="13" destOrd="0" presId="urn:microsoft.com/office/officeart/2005/8/layout/list1"/>
    <dgm:cxn modelId="{AD9325A5-8D37-4E2B-B05F-DAAB76E43357}" type="presParOf" srcId="{B1FA2AEC-A654-4C75-828C-3233057EF8C4}" destId="{453D54AA-0C11-4929-966C-6A95FC351E7A}" srcOrd="14" destOrd="0" presId="urn:microsoft.com/office/officeart/2005/8/layout/list1"/>
    <dgm:cxn modelId="{16D07AC9-5AA0-4DCC-BE80-DB0576B5CB6A}" type="presParOf" srcId="{B1FA2AEC-A654-4C75-828C-3233057EF8C4}" destId="{D5674DB4-E3B0-498A-AFEF-D5CC8BB987D4}" srcOrd="15" destOrd="0" presId="urn:microsoft.com/office/officeart/2005/8/layout/list1"/>
    <dgm:cxn modelId="{BCD3B89B-58E4-4EAB-BA00-34EC80265586}" type="presParOf" srcId="{B1FA2AEC-A654-4C75-828C-3233057EF8C4}" destId="{E5269473-1117-43BE-ADDC-69A8470C5FCC}" srcOrd="16" destOrd="0" presId="urn:microsoft.com/office/officeart/2005/8/layout/list1"/>
    <dgm:cxn modelId="{907814FA-3FFD-4740-940F-09C0D9E83D6D}" type="presParOf" srcId="{E5269473-1117-43BE-ADDC-69A8470C5FCC}" destId="{AA4F6FC4-D397-46CF-AF6C-AF249BA75929}" srcOrd="0" destOrd="0" presId="urn:microsoft.com/office/officeart/2005/8/layout/list1"/>
    <dgm:cxn modelId="{831CDFCC-D3AA-4AAE-AB76-41E1FB6649AD}" type="presParOf" srcId="{E5269473-1117-43BE-ADDC-69A8470C5FCC}" destId="{23D65926-7DBC-4CB7-9228-51720634D888}" srcOrd="1" destOrd="0" presId="urn:microsoft.com/office/officeart/2005/8/layout/list1"/>
    <dgm:cxn modelId="{7F3B0667-74A1-4026-8BD2-D22CFA408C95}" type="presParOf" srcId="{B1FA2AEC-A654-4C75-828C-3233057EF8C4}" destId="{3623C32D-7CAF-466B-860D-4D2A32225297}" srcOrd="17" destOrd="0" presId="urn:microsoft.com/office/officeart/2005/8/layout/list1"/>
    <dgm:cxn modelId="{3EBAEA2A-0002-41FD-A3B2-BC8AE8104BBF}" type="presParOf" srcId="{B1FA2AEC-A654-4C75-828C-3233057EF8C4}" destId="{B273BE9D-98E9-43DF-B995-E6E2E1C5014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3E2A-0A80-4F60-8EA1-0BE62D76C4EF}">
      <dsp:nvSpPr>
        <dsp:cNvPr id="0" name=""/>
        <dsp:cNvSpPr/>
      </dsp:nvSpPr>
      <dsp:spPr>
        <a:xfrm>
          <a:off x="0" y="35311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8790E-8D54-454A-AF22-D3EF79823A93}">
      <dsp:nvSpPr>
        <dsp:cNvPr id="0" name=""/>
        <dsp:cNvSpPr/>
      </dsp:nvSpPr>
      <dsp:spPr>
        <a:xfrm>
          <a:off x="280352" y="2839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Recunoasterea unica a utilizatorilor</a:t>
          </a:r>
          <a:endParaRPr lang="en-US" sz="2200" kern="1200" dirty="0"/>
        </a:p>
      </dsp:txBody>
      <dsp:txXfrm>
        <a:off x="312055" y="60102"/>
        <a:ext cx="3861529" cy="586034"/>
      </dsp:txXfrm>
    </dsp:sp>
    <dsp:sp modelId="{10C3A296-959C-42BB-969D-E12881FBBAE1}">
      <dsp:nvSpPr>
        <dsp:cNvPr id="0" name=""/>
        <dsp:cNvSpPr/>
      </dsp:nvSpPr>
      <dsp:spPr>
        <a:xfrm>
          <a:off x="0" y="135103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CCD8A-AD22-405B-B339-1E5AF39F2B97}">
      <dsp:nvSpPr>
        <dsp:cNvPr id="0" name=""/>
        <dsp:cNvSpPr/>
      </dsp:nvSpPr>
      <dsp:spPr>
        <a:xfrm>
          <a:off x="280352" y="1026319"/>
          <a:ext cx="3924935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Timp redus de autentificare</a:t>
          </a:r>
          <a:endParaRPr lang="en-US" sz="2200" kern="1200" dirty="0"/>
        </a:p>
      </dsp:txBody>
      <dsp:txXfrm>
        <a:off x="312055" y="1058022"/>
        <a:ext cx="3861529" cy="586034"/>
      </dsp:txXfrm>
    </dsp:sp>
    <dsp:sp modelId="{063F61C7-0373-4A79-A60F-18082D3B8C40}">
      <dsp:nvSpPr>
        <dsp:cNvPr id="0" name=""/>
        <dsp:cNvSpPr/>
      </dsp:nvSpPr>
      <dsp:spPr>
        <a:xfrm>
          <a:off x="0" y="234896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FE3CE-0769-4E07-80DC-E8D5B44936C4}">
      <dsp:nvSpPr>
        <dsp:cNvPr id="0" name=""/>
        <dsp:cNvSpPr/>
      </dsp:nvSpPr>
      <dsp:spPr>
        <a:xfrm>
          <a:off x="280352" y="2024239"/>
          <a:ext cx="3924935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Eliminarea dependentelor terte la autentificare</a:t>
          </a:r>
          <a:endParaRPr lang="en-US" sz="2200" kern="1200" dirty="0"/>
        </a:p>
      </dsp:txBody>
      <dsp:txXfrm>
        <a:off x="312055" y="2055942"/>
        <a:ext cx="3861529" cy="586034"/>
      </dsp:txXfrm>
    </dsp:sp>
    <dsp:sp modelId="{453D54AA-0C11-4929-966C-6A95FC351E7A}">
      <dsp:nvSpPr>
        <dsp:cNvPr id="0" name=""/>
        <dsp:cNvSpPr/>
      </dsp:nvSpPr>
      <dsp:spPr>
        <a:xfrm>
          <a:off x="0" y="334688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54328-6182-4404-8197-C955838BA1AE}">
      <dsp:nvSpPr>
        <dsp:cNvPr id="0" name=""/>
        <dsp:cNvSpPr/>
      </dsp:nvSpPr>
      <dsp:spPr>
        <a:xfrm>
          <a:off x="280352" y="3022160"/>
          <a:ext cx="3924935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Integrabilitate</a:t>
          </a:r>
          <a:endParaRPr lang="en-US" sz="2200" kern="1200" dirty="0"/>
        </a:p>
      </dsp:txBody>
      <dsp:txXfrm>
        <a:off x="312055" y="3053863"/>
        <a:ext cx="3861529" cy="586034"/>
      </dsp:txXfrm>
    </dsp:sp>
    <dsp:sp modelId="{B273BE9D-98E9-43DF-B995-E6E2E1C5014D}">
      <dsp:nvSpPr>
        <dsp:cNvPr id="0" name=""/>
        <dsp:cNvSpPr/>
      </dsp:nvSpPr>
      <dsp:spPr>
        <a:xfrm>
          <a:off x="0" y="434480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65926-7DBC-4CB7-9228-51720634D888}">
      <dsp:nvSpPr>
        <dsp:cNvPr id="0" name=""/>
        <dsp:cNvSpPr/>
      </dsp:nvSpPr>
      <dsp:spPr>
        <a:xfrm>
          <a:off x="280352" y="4020080"/>
          <a:ext cx="3924935" cy="6494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Imbunatatirea metodelor de autentificare</a:t>
          </a:r>
          <a:endParaRPr lang="en-US" sz="2200" kern="1200" dirty="0"/>
        </a:p>
      </dsp:txBody>
      <dsp:txXfrm>
        <a:off x="312055" y="4051783"/>
        <a:ext cx="3861529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4837-A372-40B4-87BF-59AA2E72B445}" type="datetimeFigureOut">
              <a:rPr lang="ro-RO" smtClean="0"/>
              <a:t>25.06.2024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28467-00FE-48BD-B88B-A78CB56C02D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72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B473D2-528F-EA4F-6D47-992137926FA2}"/>
              </a:ext>
            </a:extLst>
          </p:cNvPr>
          <p:cNvSpPr txBox="1"/>
          <p:nvPr/>
        </p:nvSpPr>
        <p:spPr>
          <a:xfrm>
            <a:off x="1262729" y="5499895"/>
            <a:ext cx="9638443" cy="484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 care satisfice P(x)”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74088-FCC7-C45E-FC96-F91BC00165E7}"/>
              </a:ext>
            </a:extLst>
          </p:cNvPr>
          <p:cNvSpPr txBox="1"/>
          <p:nvPr/>
        </p:nvSpPr>
        <p:spPr>
          <a:xfrm>
            <a:off x="806196" y="2538013"/>
            <a:ext cx="105796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5400" dirty="0">
                <a:latin typeface="Consolas" panose="020B0609020204030204" pitchFamily="49" charset="0"/>
              </a:rPr>
              <a:t>∃!xP(x)</a:t>
            </a:r>
          </a:p>
        </p:txBody>
      </p:sp>
      <p:pic>
        <p:nvPicPr>
          <p:cNvPr id="1028" name="Picture 4" descr="Contact – SUCCES UNITBV">
            <a:extLst>
              <a:ext uri="{FF2B5EF4-FFF2-40B4-BE49-F238E27FC236}">
                <a16:creationId xmlns:a16="http://schemas.microsoft.com/office/drawing/2014/main" id="{D139805E-0C0C-6526-F0EC-5F2210D0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720B9-E300-51FE-C69F-D3BDA196187A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bg1"/>
                </a:solidFill>
              </a:rPr>
              <a:t>Cojocaru Bogdan-Andrei </a:t>
            </a:r>
            <a:endParaRPr lang="en-US" sz="1100" dirty="0">
              <a:solidFill>
                <a:schemeClr val="bg1"/>
              </a:solidFill>
            </a:endParaRPr>
          </a:p>
          <a:p>
            <a:pPr algn="r"/>
            <a:r>
              <a:rPr lang="en-US" sz="1100" b="1" dirty="0" err="1">
                <a:solidFill>
                  <a:schemeClr val="bg1"/>
                </a:solidFill>
              </a:rPr>
              <a:t>Autentificarea</a:t>
            </a:r>
            <a:r>
              <a:rPr lang="en-US" sz="1100" b="1" dirty="0">
                <a:solidFill>
                  <a:schemeClr val="bg1"/>
                </a:solidFill>
              </a:rPr>
              <a:t> in </a:t>
            </a:r>
            <a:r>
              <a:rPr lang="en-US" sz="1100" b="1" dirty="0" err="1">
                <a:solidFill>
                  <a:schemeClr val="bg1"/>
                </a:solidFill>
              </a:rPr>
              <a:t>doi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pasi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folosind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dinamica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tastarii</a:t>
            </a:r>
            <a:endParaRPr lang="ro-RO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2B174-7744-9795-826B-6C4CF281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rezultate</a:t>
            </a:r>
            <a:r>
              <a:rPr lang="en-US" dirty="0"/>
              <a:t> am </a:t>
            </a:r>
            <a:r>
              <a:rPr lang="en-US" dirty="0" err="1"/>
              <a:t>obtinut</a:t>
            </a:r>
            <a:r>
              <a:rPr lang="en-US" dirty="0"/>
              <a:t>?</a:t>
            </a:r>
          </a:p>
        </p:txBody>
      </p:sp>
      <p:pic>
        <p:nvPicPr>
          <p:cNvPr id="5" name="Content Placeholder 4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8486D8A8-1392-3E2A-4DF2-28B950C44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36" y="640078"/>
            <a:ext cx="10080328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4" descr="Contact – SUCCES UNITBV">
            <a:extLst>
              <a:ext uri="{FF2B5EF4-FFF2-40B4-BE49-F238E27FC236}">
                <a16:creationId xmlns:a16="http://schemas.microsoft.com/office/drawing/2014/main" id="{5CC55B8D-78B9-6201-10B5-CD50CCDD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FC8A07-381F-5A65-FBA2-6B3EB58F7EBB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Cojocaru Bogdan-Andrei </a:t>
            </a:r>
          </a:p>
          <a:p>
            <a:pPr algn="r"/>
            <a:r>
              <a:rPr lang="en-US" sz="1100" b="1" dirty="0" err="1">
                <a:solidFill>
                  <a:schemeClr val="bg1"/>
                </a:solidFill>
              </a:rPr>
              <a:t>Autentificarea</a:t>
            </a:r>
            <a:r>
              <a:rPr lang="en-US" sz="1100" b="1" dirty="0">
                <a:solidFill>
                  <a:schemeClr val="bg1"/>
                </a:solidFill>
              </a:rPr>
              <a:t> in </a:t>
            </a:r>
            <a:r>
              <a:rPr lang="en-US" sz="1100" b="1" dirty="0" err="1">
                <a:solidFill>
                  <a:schemeClr val="bg1"/>
                </a:solidFill>
              </a:rPr>
              <a:t>doi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pasi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folosind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dinamica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tastarii</a:t>
            </a:r>
            <a:endParaRPr lang="ro-RO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4128">
            <a:extLst>
              <a:ext uri="{FF2B5EF4-FFF2-40B4-BE49-F238E27FC236}">
                <a16:creationId xmlns:a16="http://schemas.microsoft.com/office/drawing/2014/main" id="{5656E013-C5D1-40E8-A11B-562F6A03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9B6A-DDA5-E7BD-0F9D-8D89559F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5"/>
            <a:ext cx="3063240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Ce tehnologii am folosit?</a:t>
            </a:r>
            <a:endParaRPr lang="ro-RO" sz="2600">
              <a:solidFill>
                <a:schemeClr val="tx1"/>
              </a:solidFill>
            </a:endParaRP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402D63F4-B0E1-4039-90FD-768B7B23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0721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33" name="Rectangle 4132">
            <a:extLst>
              <a:ext uri="{FF2B5EF4-FFF2-40B4-BE49-F238E27FC236}">
                <a16:creationId xmlns:a16="http://schemas.microsoft.com/office/drawing/2014/main" id="{4F6B2ECC-5166-473E-8533-737B9B81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4712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cikit-learn">
            <a:extLst>
              <a:ext uri="{FF2B5EF4-FFF2-40B4-BE49-F238E27FC236}">
                <a16:creationId xmlns:a16="http://schemas.microsoft.com/office/drawing/2014/main" id="{F124F405-7186-9F37-2457-C299AD72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66" y="2668925"/>
            <a:ext cx="1408219" cy="14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Python Coding? | Juni Learning">
            <a:extLst>
              <a:ext uri="{FF2B5EF4-FFF2-40B4-BE49-F238E27FC236}">
                <a16:creationId xmlns:a16="http://schemas.microsoft.com/office/drawing/2014/main" id="{FB70FA91-52CE-600B-56ED-5DD85B5D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97" y="1307581"/>
            <a:ext cx="1408219" cy="14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ensorFlow - YouTube">
            <a:extLst>
              <a:ext uri="{FF2B5EF4-FFF2-40B4-BE49-F238E27FC236}">
                <a16:creationId xmlns:a16="http://schemas.microsoft.com/office/drawing/2014/main" id="{12A7CC5F-0585-4C43-5248-CA6C1045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5" y="2668925"/>
            <a:ext cx="1408219" cy="14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79D8CCB-E4FC-6253-7362-66DF7E1A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0" y="1536184"/>
            <a:ext cx="2938636" cy="9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SQLite - Wikipedia">
            <a:extLst>
              <a:ext uri="{FF2B5EF4-FFF2-40B4-BE49-F238E27FC236}">
                <a16:creationId xmlns:a16="http://schemas.microsoft.com/office/drawing/2014/main" id="{117C9E19-0DE9-42C9-4C4B-6EDF6A3F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0" y="2898670"/>
            <a:ext cx="2008346" cy="9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9BDFF6C7-BDBD-300E-5EA1-C9F52EAE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549" y="4153151"/>
            <a:ext cx="3155716" cy="1373665"/>
          </a:xfrm>
          <a:prstGeom prst="rect">
            <a:avLst/>
          </a:prstGeom>
        </p:spPr>
      </p:pic>
      <p:pic>
        <p:nvPicPr>
          <p:cNvPr id="4132" name="Picture 36" descr="6 Different ways to do Ajax calls in JavaScript | by Sharad Jaiswal | Medium">
            <a:extLst>
              <a:ext uri="{FF2B5EF4-FFF2-40B4-BE49-F238E27FC236}">
                <a16:creationId xmlns:a16="http://schemas.microsoft.com/office/drawing/2014/main" id="{43395313-417F-60A5-7AD0-600EADA39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10" y="4766416"/>
            <a:ext cx="1721086" cy="82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 descr="jQuery 4: A New Era. jQuery, the “old ...">
            <a:extLst>
              <a:ext uri="{FF2B5EF4-FFF2-40B4-BE49-F238E27FC236}">
                <a16:creationId xmlns:a16="http://schemas.microsoft.com/office/drawing/2014/main" id="{2C47C69D-9E7B-5191-84FB-D5D4A0F0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10" y="4039892"/>
            <a:ext cx="860543" cy="72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 descr="Bootstrap (front-end framework) - Wikipedia">
            <a:extLst>
              <a:ext uri="{FF2B5EF4-FFF2-40B4-BE49-F238E27FC236}">
                <a16:creationId xmlns:a16="http://schemas.microsoft.com/office/drawing/2014/main" id="{3E142790-3695-44FC-7B43-2EAFADF3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53" y="4039892"/>
            <a:ext cx="860543" cy="68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6FBF81-0C93-1150-0E1F-21010B36A884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Cojocaru Bogdan-Andrei </a:t>
            </a:r>
          </a:p>
          <a:p>
            <a:pPr algn="r"/>
            <a:r>
              <a:rPr lang="en-US" sz="1100" b="1" dirty="0" err="1"/>
              <a:t>Autentificarea</a:t>
            </a:r>
            <a:r>
              <a:rPr lang="en-US" sz="1100" b="1" dirty="0"/>
              <a:t> in </a:t>
            </a:r>
            <a:r>
              <a:rPr lang="en-US" sz="1100" b="1" dirty="0" err="1"/>
              <a:t>doi</a:t>
            </a:r>
            <a:r>
              <a:rPr lang="en-US" sz="1100" b="1" dirty="0"/>
              <a:t> </a:t>
            </a:r>
            <a:r>
              <a:rPr lang="en-US" sz="1100" b="1" dirty="0" err="1"/>
              <a:t>pasi</a:t>
            </a:r>
            <a:r>
              <a:rPr lang="en-US" sz="1100" b="1" dirty="0"/>
              <a:t> </a:t>
            </a:r>
            <a:r>
              <a:rPr lang="en-US" sz="1100" b="1" dirty="0" err="1"/>
              <a:t>folosind</a:t>
            </a:r>
            <a:r>
              <a:rPr lang="en-US" sz="1100" b="1" dirty="0"/>
              <a:t> </a:t>
            </a:r>
            <a:r>
              <a:rPr lang="en-US" sz="1100" b="1" dirty="0" err="1"/>
              <a:t>dinamica</a:t>
            </a:r>
            <a:r>
              <a:rPr lang="en-US" sz="1100" b="1" dirty="0"/>
              <a:t> </a:t>
            </a:r>
            <a:r>
              <a:rPr lang="en-US" sz="1100" b="1" dirty="0" err="1"/>
              <a:t>tastarii</a:t>
            </a:r>
            <a:endParaRPr lang="ro-RO" sz="11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9F189C-CE82-8CAB-C35F-3D2EA4CB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1AB49-5A68-F4CA-3BE1-1AF91767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ro-RO">
                <a:solidFill>
                  <a:schemeClr val="bg1"/>
                </a:solidFill>
              </a:rPr>
              <a:t>Concluzii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175FE-AD1E-F124-5E13-9CDA087B0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35326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 descr="Contact – SUCCES UNITBV">
            <a:extLst>
              <a:ext uri="{FF2B5EF4-FFF2-40B4-BE49-F238E27FC236}">
                <a16:creationId xmlns:a16="http://schemas.microsoft.com/office/drawing/2014/main" id="{179A05B3-0E87-6609-3B87-DD78334C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623CE-D6C2-CD5E-6638-6F217602954C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Cojocaru Bogdan-Andrei </a:t>
            </a:r>
          </a:p>
          <a:p>
            <a:pPr algn="r"/>
            <a:r>
              <a:rPr lang="en-US" sz="1100" b="1" dirty="0" err="1"/>
              <a:t>Autentificarea</a:t>
            </a:r>
            <a:r>
              <a:rPr lang="en-US" sz="1100" b="1" dirty="0"/>
              <a:t> in </a:t>
            </a:r>
            <a:r>
              <a:rPr lang="en-US" sz="1100" b="1" dirty="0" err="1"/>
              <a:t>doi</a:t>
            </a:r>
            <a:r>
              <a:rPr lang="en-US" sz="1100" b="1" dirty="0"/>
              <a:t> </a:t>
            </a:r>
            <a:r>
              <a:rPr lang="en-US" sz="1100" b="1" dirty="0" err="1"/>
              <a:t>pasi</a:t>
            </a:r>
            <a:r>
              <a:rPr lang="en-US" sz="1100" b="1" dirty="0"/>
              <a:t> </a:t>
            </a:r>
            <a:r>
              <a:rPr lang="en-US" sz="1100" b="1" dirty="0" err="1"/>
              <a:t>folosind</a:t>
            </a:r>
            <a:r>
              <a:rPr lang="en-US" sz="1100" b="1" dirty="0"/>
              <a:t> </a:t>
            </a:r>
            <a:r>
              <a:rPr lang="en-US" sz="1100" b="1" dirty="0" err="1"/>
              <a:t>dinamica</a:t>
            </a:r>
            <a:r>
              <a:rPr lang="en-US" sz="1100" b="1" dirty="0"/>
              <a:t> </a:t>
            </a:r>
            <a:r>
              <a:rPr lang="en-US" sz="1100" b="1" dirty="0" err="1"/>
              <a:t>tastarii</a:t>
            </a:r>
            <a:endParaRPr lang="ro-RO" sz="1100" b="1" dirty="0"/>
          </a:p>
        </p:txBody>
      </p:sp>
    </p:spTree>
    <p:extLst>
      <p:ext uri="{BB962C8B-B14F-4D97-AF65-F5344CB8AC3E}">
        <p14:creationId xmlns:p14="http://schemas.microsoft.com/office/powerpoint/2010/main" val="3684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BA73-3A1F-692A-1016-05C480239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DEMo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Q&amp;A</a:t>
            </a:r>
            <a:endParaRPr lang="ro-RO" dirty="0"/>
          </a:p>
        </p:txBody>
      </p:sp>
      <p:pic>
        <p:nvPicPr>
          <p:cNvPr id="3" name="Picture 4" descr="Contact – SUCCES UNITBV">
            <a:extLst>
              <a:ext uri="{FF2B5EF4-FFF2-40B4-BE49-F238E27FC236}">
                <a16:creationId xmlns:a16="http://schemas.microsoft.com/office/drawing/2014/main" id="{7D40E888-D05D-8E1E-7AA9-36809BD3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72CDA-C95D-9617-41E2-BE95D33571BD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Cojocaru Bogdan-Andrei </a:t>
            </a:r>
          </a:p>
          <a:p>
            <a:pPr algn="r"/>
            <a:r>
              <a:rPr lang="en-US" sz="1100" b="1" dirty="0" err="1"/>
              <a:t>Autentificarea</a:t>
            </a:r>
            <a:r>
              <a:rPr lang="en-US" sz="1100" b="1" dirty="0"/>
              <a:t> in </a:t>
            </a:r>
            <a:r>
              <a:rPr lang="en-US" sz="1100" b="1" dirty="0" err="1"/>
              <a:t>doi</a:t>
            </a:r>
            <a:r>
              <a:rPr lang="en-US" sz="1100" b="1" dirty="0"/>
              <a:t> </a:t>
            </a:r>
            <a:r>
              <a:rPr lang="en-US" sz="1100" b="1" dirty="0" err="1"/>
              <a:t>pasi</a:t>
            </a:r>
            <a:r>
              <a:rPr lang="en-US" sz="1100" b="1" dirty="0"/>
              <a:t> </a:t>
            </a:r>
            <a:r>
              <a:rPr lang="en-US" sz="1100" b="1" dirty="0" err="1"/>
              <a:t>folosind</a:t>
            </a:r>
            <a:r>
              <a:rPr lang="en-US" sz="1100" b="1" dirty="0"/>
              <a:t> </a:t>
            </a:r>
            <a:r>
              <a:rPr lang="en-US" sz="1100" b="1" dirty="0" err="1"/>
              <a:t>dinamica</a:t>
            </a:r>
            <a:r>
              <a:rPr lang="en-US" sz="1100" b="1" dirty="0"/>
              <a:t> </a:t>
            </a:r>
            <a:r>
              <a:rPr lang="en-US" sz="1100" b="1" dirty="0" err="1"/>
              <a:t>tastarii</a:t>
            </a:r>
            <a:endParaRPr lang="ro-RO" sz="1100" b="1" dirty="0"/>
          </a:p>
        </p:txBody>
      </p:sp>
    </p:spTree>
    <p:extLst>
      <p:ext uri="{BB962C8B-B14F-4D97-AF65-F5344CB8AC3E}">
        <p14:creationId xmlns:p14="http://schemas.microsoft.com/office/powerpoint/2010/main" val="23809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A94F01-A541-4B4C-A3C5-74FCF5E1200C}"/>
              </a:ext>
            </a:extLst>
          </p:cNvPr>
          <p:cNvSpPr/>
          <p:nvPr/>
        </p:nvSpPr>
        <p:spPr>
          <a:xfrm>
            <a:off x="3186260" y="527901"/>
            <a:ext cx="5910606" cy="613213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5" name="Picture 4" descr="A keyboard with a blue shield&#10;&#10;Description automatically generated">
            <a:extLst>
              <a:ext uri="{FF2B5EF4-FFF2-40B4-BE49-F238E27FC236}">
                <a16:creationId xmlns:a16="http://schemas.microsoft.com/office/drawing/2014/main" id="{BA4308E8-538D-A97E-8622-6660623E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77" y="395926"/>
            <a:ext cx="1788246" cy="1788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247CD-1E99-BABC-4642-61F34200E1B6}"/>
              </a:ext>
            </a:extLst>
          </p:cNvPr>
          <p:cNvSpPr txBox="1"/>
          <p:nvPr/>
        </p:nvSpPr>
        <p:spPr>
          <a:xfrm>
            <a:off x="3848098" y="1869605"/>
            <a:ext cx="4495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bg1"/>
                  </a:solidFill>
                </a:ln>
              </a:rPr>
              <a:t>Login</a:t>
            </a:r>
            <a:endParaRPr lang="ro-RO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2F128-C32F-37B3-136B-E9EC94658A22}"/>
              </a:ext>
            </a:extLst>
          </p:cNvPr>
          <p:cNvSpPr/>
          <p:nvPr/>
        </p:nvSpPr>
        <p:spPr>
          <a:xfrm>
            <a:off x="1" y="0"/>
            <a:ext cx="12192000" cy="39592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624827-FDD0-C4DD-CAC0-34B49099D68C}"/>
              </a:ext>
            </a:extLst>
          </p:cNvPr>
          <p:cNvSpPr/>
          <p:nvPr/>
        </p:nvSpPr>
        <p:spPr>
          <a:xfrm>
            <a:off x="75414" y="32993"/>
            <a:ext cx="1666578" cy="3299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560B17CD-52E7-3205-01E8-0F777B624F20}"/>
              </a:ext>
            </a:extLst>
          </p:cNvPr>
          <p:cNvSpPr/>
          <p:nvPr/>
        </p:nvSpPr>
        <p:spPr>
          <a:xfrm>
            <a:off x="1430909" y="107229"/>
            <a:ext cx="207389" cy="181466"/>
          </a:xfrm>
          <a:prstGeom prst="mathMultiply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0C397-2424-E25C-67DC-1499D9B177EA}"/>
              </a:ext>
            </a:extLst>
          </p:cNvPr>
          <p:cNvSpPr txBox="1"/>
          <p:nvPr/>
        </p:nvSpPr>
        <p:spPr>
          <a:xfrm>
            <a:off x="310102" y="32993"/>
            <a:ext cx="98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unitbv.com</a:t>
            </a:r>
            <a:endParaRPr lang="ro-RO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FB2605-8F04-8946-6D70-B9E116E034A4}"/>
              </a:ext>
            </a:extLst>
          </p:cNvPr>
          <p:cNvSpPr/>
          <p:nvPr/>
        </p:nvSpPr>
        <p:spPr>
          <a:xfrm>
            <a:off x="3313519" y="3183903"/>
            <a:ext cx="5656083" cy="820132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1F05B1-1811-21F8-97E2-D4F43ABB6D8C}"/>
              </a:ext>
            </a:extLst>
          </p:cNvPr>
          <p:cNvSpPr/>
          <p:nvPr/>
        </p:nvSpPr>
        <p:spPr>
          <a:xfrm>
            <a:off x="3313519" y="4430108"/>
            <a:ext cx="5656083" cy="820132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6F192617-C8A4-1E4D-940E-75294681E34C}"/>
              </a:ext>
            </a:extLst>
          </p:cNvPr>
          <p:cNvSpPr/>
          <p:nvPr/>
        </p:nvSpPr>
        <p:spPr>
          <a:xfrm>
            <a:off x="11777222" y="56084"/>
            <a:ext cx="277501" cy="26159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DA22E4-A792-F7BC-4493-FC37B44B94E9}"/>
              </a:ext>
            </a:extLst>
          </p:cNvPr>
          <p:cNvSpPr/>
          <p:nvPr/>
        </p:nvSpPr>
        <p:spPr>
          <a:xfrm flipV="1">
            <a:off x="11423128" y="242976"/>
            <a:ext cx="216816" cy="4571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9DB7DC-D54D-B741-1BA3-15A26B66B0DF}"/>
              </a:ext>
            </a:extLst>
          </p:cNvPr>
          <p:cNvSpPr/>
          <p:nvPr/>
        </p:nvSpPr>
        <p:spPr>
          <a:xfrm>
            <a:off x="5366699" y="5421983"/>
            <a:ext cx="1458602" cy="54675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3E42E-29E9-45C6-EC54-2D3C1FBD350B}"/>
              </a:ext>
            </a:extLst>
          </p:cNvPr>
          <p:cNvSpPr txBox="1"/>
          <p:nvPr/>
        </p:nvSpPr>
        <p:spPr>
          <a:xfrm>
            <a:off x="5712642" y="5510695"/>
            <a:ext cx="8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ro-R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6EEAD-B6BC-09A2-B324-F5028AA1FCB2}"/>
              </a:ext>
            </a:extLst>
          </p:cNvPr>
          <p:cNvSpPr txBox="1"/>
          <p:nvPr/>
        </p:nvSpPr>
        <p:spPr>
          <a:xfrm>
            <a:off x="3491843" y="3429000"/>
            <a:ext cx="520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AUTENTIFICAREA </a:t>
            </a:r>
            <a:r>
              <a:rPr lang="ro-RO" sz="1400" dirty="0">
                <a:solidFill>
                  <a:schemeClr val="bg1"/>
                </a:solidFill>
              </a:rPr>
              <a:t>IN DOI PASI FOLOSIND DINAMICA TASTARII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42DE3-BEB8-B5AC-F1E5-CFE4ED5FBE62}"/>
              </a:ext>
            </a:extLst>
          </p:cNvPr>
          <p:cNvSpPr txBox="1"/>
          <p:nvPr/>
        </p:nvSpPr>
        <p:spPr>
          <a:xfrm>
            <a:off x="3491843" y="4686285"/>
            <a:ext cx="535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0" dirty="0">
                <a:solidFill>
                  <a:srgbClr val="202124"/>
                </a:solidFill>
                <a:effectLst/>
              </a:rPr>
              <a:t>COJOCARU BOGDAN-ANDREI, 10LF311</a:t>
            </a:r>
            <a:endParaRPr lang="ro-RO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F492E-8AB3-8759-369E-BDC04B9ECBCF}"/>
              </a:ext>
            </a:extLst>
          </p:cNvPr>
          <p:cNvSpPr txBox="1"/>
          <p:nvPr/>
        </p:nvSpPr>
        <p:spPr>
          <a:xfrm>
            <a:off x="4353949" y="6022322"/>
            <a:ext cx="362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Coordonator</a:t>
            </a:r>
            <a:r>
              <a:rPr lang="en-US" sz="1400" dirty="0"/>
              <a:t>: Conf. </a:t>
            </a:r>
            <a:r>
              <a:rPr lang="ro-RO" sz="1400" dirty="0"/>
              <a:t>Dumitrescu Silviu-Răzvan</a:t>
            </a:r>
          </a:p>
        </p:txBody>
      </p:sp>
      <p:pic>
        <p:nvPicPr>
          <p:cNvPr id="32" name="Graphic 31" descr="Cursor with solid fill">
            <a:extLst>
              <a:ext uri="{FF2B5EF4-FFF2-40B4-BE49-F238E27FC236}">
                <a16:creationId xmlns:a16="http://schemas.microsoft.com/office/drawing/2014/main" id="{BE2B994A-D682-502B-F724-AE64094CA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1408" y="6822606"/>
            <a:ext cx="764977" cy="7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2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22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95 -0.0162 L -0.0095 -0.0162 C -0.00559 -0.01967 -0.00169 -0.02268 0.00196 -0.02638 C 0.00586 -0.03055 0.00925 -0.03611 0.01329 -0.04004 C 0.02019 -0.04629 0.02722 -0.04861 0.03425 -0.05347 C 0.03803 -0.05601 0.0418 -0.05925 0.04558 -0.0618 C 0.05014 -0.06481 0.06394 -0.07199 0.06928 -0.07708 C 0.07644 -0.08379 0.08321 -0.09166 0.09024 -0.09884 C 0.09297 -0.10185 0.09649 -0.10324 0.0987 -0.1074 C 0.10131 -0.1118 0.10365 -0.11666 0.10639 -0.12083 C 0.10873 -0.12453 0.11146 -0.12754 0.11394 -0.13101 C 0.11876 -0.13796 0.12188 -0.14236 0.1254 -0.15115 C 0.12904 -0.16064 0.13581 -0.17986 0.13581 -0.17986 C 0.14011 -0.21435 0.13803 -0.20023 0.14154 -0.22199 C 0.14115 -0.22777 0.14141 -0.2537 0.13764 -0.26412 C 0.13633 -0.26805 0.13464 -0.27106 0.13295 -0.2743 C 0.13112 -0.27777 0.1293 -0.28148 0.12722 -0.28449 C 0.1224 -0.2912 0.1168 -0.2956 0.11107 -0.29953 C 0.1086 -0.30138 0.10612 -0.30347 0.10352 -0.30463 C 0.1004 -0.30625 0.09713 -0.30694 0.09402 -0.3081 C 0.09115 -0.30925 0.08829 -0.31041 0.08542 -0.31134 L 0.06264 -0.30972 C 0.05925 -0.30949 0.05573 -0.30925 0.05222 -0.3081 C 0.04753 -0.30648 0.03594 -0.29722 0.0323 -0.29467 C 0.03008 -0.29282 0.02761 -0.29213 0.02566 -0.28958 C 0.02409 -0.28726 0.02266 -0.28472 0.02097 -0.28287 C 0.01915 -0.28078 0.01693 -0.28009 0.01524 -0.27777 C 0.01277 -0.2743 0.01094 -0.26967 0.0086 -0.26597 C 0.00652 -0.2625 0.00404 -0.25925 0.00196 -0.25578 C 5E-6 -0.25254 -0.00182 -0.24884 -0.00377 -0.2456 C -0.00585 -0.24213 -0.00833 -0.23912 -0.01041 -0.23564 C -0.0121 -0.2324 -0.01341 -0.22847 -0.0151 -0.22546 C -0.01692 -0.22245 -0.01914 -0.22013 -0.02083 -0.21689 C -0.02226 -0.21458 -0.02343 -0.21157 -0.0246 -0.20856 C -0.02591 -0.20532 -0.02682 -0.20138 -0.02838 -0.19838 C -0.03828 -0.18101 -0.02838 -0.20625 -0.03697 -0.18657 C -0.04127 -0.17662 -0.03776 -0.17939 -0.04361 -0.17314 C -0.04648 -0.17013 -0.05299 -0.16504 -0.05598 -0.16296 C -0.05885 -0.16111 -0.0694 -0.15416 -0.07213 -0.153 C -0.0746 -0.15185 -0.07721 -0.15185 -0.07968 -0.15115 C -0.09049 -0.15185 -0.10118 -0.15185 -0.11198 -0.153 C -0.11355 -0.153 -0.11537 -0.153 -0.11667 -0.15463 C -0.1181 -0.15601 -0.11849 -0.15925 -0.11954 -0.16134 C -0.12084 -0.16365 -0.12474 -0.16689 -0.12618 -0.16805 C -0.12722 -0.17199 -0.12839 -0.17662 -0.12995 -0.17986 C -0.13112 -0.1824 -0.13373 -0.18657 -0.13373 -0.18657 " pathEditMode="relative" ptsTypes="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122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build="p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A94F01-A541-4B4C-A3C5-74FCF5E1200C}"/>
              </a:ext>
            </a:extLst>
          </p:cNvPr>
          <p:cNvSpPr/>
          <p:nvPr/>
        </p:nvSpPr>
        <p:spPr>
          <a:xfrm>
            <a:off x="3186260" y="527901"/>
            <a:ext cx="5910606" cy="613213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404F7-49B8-D6D5-9C26-C6214C638400}"/>
              </a:ext>
            </a:extLst>
          </p:cNvPr>
          <p:cNvSpPr txBox="1"/>
          <p:nvPr/>
        </p:nvSpPr>
        <p:spPr>
          <a:xfrm>
            <a:off x="4353949" y="6022322"/>
            <a:ext cx="362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Coordonator</a:t>
            </a:r>
            <a:r>
              <a:rPr lang="en-US" sz="1400" dirty="0"/>
              <a:t>: Conf. </a:t>
            </a:r>
            <a:r>
              <a:rPr lang="ro-RO" sz="1400" dirty="0"/>
              <a:t>Dumitrescu Silviu-Răzvan</a:t>
            </a:r>
          </a:p>
        </p:txBody>
      </p:sp>
      <p:pic>
        <p:nvPicPr>
          <p:cNvPr id="5" name="Picture 4" descr="A keyboard with a blue shield&#10;&#10;Description automatically generated">
            <a:extLst>
              <a:ext uri="{FF2B5EF4-FFF2-40B4-BE49-F238E27FC236}">
                <a16:creationId xmlns:a16="http://schemas.microsoft.com/office/drawing/2014/main" id="{BA4308E8-538D-A97E-8622-6660623E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77" y="395926"/>
            <a:ext cx="1788246" cy="1788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247CD-1E99-BABC-4642-61F34200E1B6}"/>
              </a:ext>
            </a:extLst>
          </p:cNvPr>
          <p:cNvSpPr txBox="1"/>
          <p:nvPr/>
        </p:nvSpPr>
        <p:spPr>
          <a:xfrm>
            <a:off x="3848098" y="1869605"/>
            <a:ext cx="4495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bg1"/>
                  </a:solidFill>
                </a:ln>
              </a:rPr>
              <a:t>Login</a:t>
            </a:r>
            <a:endParaRPr lang="ro-RO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2F128-C32F-37B3-136B-E9EC94658A22}"/>
              </a:ext>
            </a:extLst>
          </p:cNvPr>
          <p:cNvSpPr/>
          <p:nvPr/>
        </p:nvSpPr>
        <p:spPr>
          <a:xfrm>
            <a:off x="1" y="0"/>
            <a:ext cx="12192000" cy="39592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624827-FDD0-C4DD-CAC0-34B49099D68C}"/>
              </a:ext>
            </a:extLst>
          </p:cNvPr>
          <p:cNvSpPr/>
          <p:nvPr/>
        </p:nvSpPr>
        <p:spPr>
          <a:xfrm>
            <a:off x="75414" y="32993"/>
            <a:ext cx="1666578" cy="3299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560B17CD-52E7-3205-01E8-0F777B624F20}"/>
              </a:ext>
            </a:extLst>
          </p:cNvPr>
          <p:cNvSpPr/>
          <p:nvPr/>
        </p:nvSpPr>
        <p:spPr>
          <a:xfrm>
            <a:off x="1430909" y="107229"/>
            <a:ext cx="207389" cy="181466"/>
          </a:xfrm>
          <a:prstGeom prst="mathMultiply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0C397-2424-E25C-67DC-1499D9B177EA}"/>
              </a:ext>
            </a:extLst>
          </p:cNvPr>
          <p:cNvSpPr txBox="1"/>
          <p:nvPr/>
        </p:nvSpPr>
        <p:spPr>
          <a:xfrm>
            <a:off x="310102" y="32993"/>
            <a:ext cx="98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unitbv.com</a:t>
            </a:r>
            <a:endParaRPr lang="ro-RO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FB2605-8F04-8946-6D70-B9E116E034A4}"/>
              </a:ext>
            </a:extLst>
          </p:cNvPr>
          <p:cNvSpPr/>
          <p:nvPr/>
        </p:nvSpPr>
        <p:spPr>
          <a:xfrm>
            <a:off x="3313519" y="3183903"/>
            <a:ext cx="5656083" cy="820132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1F05B1-1811-21F8-97E2-D4F43ABB6D8C}"/>
              </a:ext>
            </a:extLst>
          </p:cNvPr>
          <p:cNvSpPr/>
          <p:nvPr/>
        </p:nvSpPr>
        <p:spPr>
          <a:xfrm>
            <a:off x="3313519" y="4430108"/>
            <a:ext cx="5656083" cy="820132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6F192617-C8A4-1E4D-940E-75294681E34C}"/>
              </a:ext>
            </a:extLst>
          </p:cNvPr>
          <p:cNvSpPr/>
          <p:nvPr/>
        </p:nvSpPr>
        <p:spPr>
          <a:xfrm>
            <a:off x="11777222" y="56084"/>
            <a:ext cx="277501" cy="26159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DA22E4-A792-F7BC-4493-FC37B44B94E9}"/>
              </a:ext>
            </a:extLst>
          </p:cNvPr>
          <p:cNvSpPr/>
          <p:nvPr/>
        </p:nvSpPr>
        <p:spPr>
          <a:xfrm>
            <a:off x="11423128" y="242976"/>
            <a:ext cx="216816" cy="4571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9DB7DC-D54D-B741-1BA3-15A26B66B0DF}"/>
              </a:ext>
            </a:extLst>
          </p:cNvPr>
          <p:cNvSpPr/>
          <p:nvPr/>
        </p:nvSpPr>
        <p:spPr>
          <a:xfrm>
            <a:off x="5366699" y="5421983"/>
            <a:ext cx="1458602" cy="54675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3E42E-29E9-45C6-EC54-2D3C1FBD350B}"/>
              </a:ext>
            </a:extLst>
          </p:cNvPr>
          <p:cNvSpPr txBox="1"/>
          <p:nvPr/>
        </p:nvSpPr>
        <p:spPr>
          <a:xfrm>
            <a:off x="5712642" y="5510695"/>
            <a:ext cx="8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ro-R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6EEAD-B6BC-09A2-B324-F5028AA1FCB2}"/>
              </a:ext>
            </a:extLst>
          </p:cNvPr>
          <p:cNvSpPr txBox="1"/>
          <p:nvPr/>
        </p:nvSpPr>
        <p:spPr>
          <a:xfrm>
            <a:off x="3491843" y="3429000"/>
            <a:ext cx="520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AUTENTIFICAREA </a:t>
            </a:r>
            <a:r>
              <a:rPr lang="ro-RO" sz="1400" dirty="0">
                <a:solidFill>
                  <a:schemeClr val="bg1"/>
                </a:solidFill>
              </a:rPr>
              <a:t>IN DOI PASI FOLOSIND DINAMICA TASTARII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42DE3-BEB8-B5AC-F1E5-CFE4ED5FBE62}"/>
              </a:ext>
            </a:extLst>
          </p:cNvPr>
          <p:cNvSpPr txBox="1"/>
          <p:nvPr/>
        </p:nvSpPr>
        <p:spPr>
          <a:xfrm>
            <a:off x="3491843" y="4686285"/>
            <a:ext cx="535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0" dirty="0">
                <a:solidFill>
                  <a:srgbClr val="202124"/>
                </a:solidFill>
                <a:effectLst/>
              </a:rPr>
              <a:t>COJOCARU BOGDAN-ANDREI, 10LF311</a:t>
            </a:r>
            <a:endParaRPr lang="ro-RO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2209A-D789-0138-FDB0-1D9AC516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2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C340-1937-5C71-C2A3-59666DB3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24" y="956750"/>
            <a:ext cx="3889094" cy="1377908"/>
          </a:xfrm>
        </p:spPr>
        <p:txBody>
          <a:bodyPr>
            <a:noAutofit/>
          </a:bodyPr>
          <a:lstStyle/>
          <a:p>
            <a:r>
              <a:rPr lang="ro-RO" dirty="0"/>
              <a:t>Ce este autentificarea in 2 pasi?</a:t>
            </a:r>
          </a:p>
        </p:txBody>
      </p:sp>
      <p:sp>
        <p:nvSpPr>
          <p:cNvPr id="1039" name="Content Placeholder 1029">
            <a:extLst>
              <a:ext uri="{FF2B5EF4-FFF2-40B4-BE49-F238E27FC236}">
                <a16:creationId xmlns:a16="http://schemas.microsoft.com/office/drawing/2014/main" id="{C1CFB97E-345B-2999-1857-4426320F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24" y="2891740"/>
            <a:ext cx="3889094" cy="2845519"/>
          </a:xfrm>
        </p:spPr>
        <p:txBody>
          <a:bodyPr numCol="1" anchor="t">
            <a:normAutofit/>
          </a:bodyPr>
          <a:lstStyle/>
          <a:p>
            <a:pPr marL="0" indent="0" algn="ctr">
              <a:buNone/>
            </a:pPr>
            <a:r>
              <a:rPr lang="ro-RO" sz="2000" dirty="0"/>
              <a:t>Autentificarea în doi pași (2FA) adaugă un strat suplimentar de securitate, pe lângă parolă, pentru a confirma identitatea utilizatorului.</a:t>
            </a:r>
            <a:endParaRPr lang="en-US" sz="20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ogle 2FA - Strathmore University Information Technology">
            <a:extLst>
              <a:ext uri="{FF2B5EF4-FFF2-40B4-BE49-F238E27FC236}">
                <a16:creationId xmlns:a16="http://schemas.microsoft.com/office/drawing/2014/main" id="{C9C0C2CD-942F-09AF-88B5-ECAA1060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455878"/>
            <a:ext cx="6227064" cy="39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ontact – SUCCES UNITBV">
            <a:extLst>
              <a:ext uri="{FF2B5EF4-FFF2-40B4-BE49-F238E27FC236}">
                <a16:creationId xmlns:a16="http://schemas.microsoft.com/office/drawing/2014/main" id="{366F2530-C464-EA9A-8A94-E1142DE4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B39A5-7906-347C-9640-0DB4F41F103B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Cojocaru Bogdan-Andrei 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Autentificarea</a:t>
            </a:r>
            <a:r>
              <a:rPr lang="en-US" sz="1100" b="1" dirty="0">
                <a:solidFill>
                  <a:schemeClr val="bg1"/>
                </a:solidFill>
              </a:rPr>
              <a:t> in </a:t>
            </a:r>
            <a:r>
              <a:rPr lang="en-US" sz="1100" b="1" dirty="0" err="1">
                <a:solidFill>
                  <a:schemeClr val="bg1"/>
                </a:solidFill>
              </a:rPr>
              <a:t>doi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pasi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folosind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dinamica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tastarii</a:t>
            </a:r>
            <a:endParaRPr lang="ro-RO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485CF-DC70-46E4-23B8-FBCA4FA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o-RO" dirty="0"/>
              <a:t>CE este dinamica tastarii?</a:t>
            </a:r>
            <a:br>
              <a:rPr lang="ro-RO" dirty="0"/>
            </a:br>
            <a:r>
              <a:rPr lang="ro-RO" dirty="0"/>
              <a:t>(Keystroke dynamics)</a:t>
            </a:r>
            <a:endParaRPr lang="en-US" dirty="0"/>
          </a:p>
        </p:txBody>
      </p:sp>
      <p:pic>
        <p:nvPicPr>
          <p:cNvPr id="5" name="Content Placeholder 4" descr="A diagram of a release time&#10;&#10;Description automatically generated">
            <a:extLst>
              <a:ext uri="{FF2B5EF4-FFF2-40B4-BE49-F238E27FC236}">
                <a16:creationId xmlns:a16="http://schemas.microsoft.com/office/drawing/2014/main" id="{047A32B3-7D49-7983-C4C6-5FE5A2B57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188" y="2482596"/>
            <a:ext cx="9087297" cy="2930652"/>
          </a:xfrm>
          <a:prstGeom prst="rect">
            <a:avLst/>
          </a:prstGeom>
        </p:spPr>
      </p:pic>
      <p:pic>
        <p:nvPicPr>
          <p:cNvPr id="3" name="Picture 4" descr="Contact – SUCCES UNITBV">
            <a:extLst>
              <a:ext uri="{FF2B5EF4-FFF2-40B4-BE49-F238E27FC236}">
                <a16:creationId xmlns:a16="http://schemas.microsoft.com/office/drawing/2014/main" id="{3C9F6699-764B-CF2C-D972-C4E0187E8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403A7-B75A-4F14-761B-65E3E8DB5B01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Cojocaru Bogdan-Andrei </a:t>
            </a:r>
          </a:p>
          <a:p>
            <a:pPr algn="r"/>
            <a:r>
              <a:rPr lang="en-US" sz="1100" b="1" dirty="0" err="1">
                <a:solidFill>
                  <a:schemeClr val="bg1"/>
                </a:solidFill>
              </a:rPr>
              <a:t>Autentificarea</a:t>
            </a:r>
            <a:r>
              <a:rPr lang="en-US" sz="1100" b="1" dirty="0">
                <a:solidFill>
                  <a:schemeClr val="bg1"/>
                </a:solidFill>
              </a:rPr>
              <a:t> in </a:t>
            </a:r>
            <a:r>
              <a:rPr lang="en-US" sz="1100" b="1" dirty="0" err="1">
                <a:solidFill>
                  <a:schemeClr val="bg1"/>
                </a:solidFill>
              </a:rPr>
              <a:t>doi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pasi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folosind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dinamica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tastarii</a:t>
            </a:r>
            <a:endParaRPr lang="ro-RO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292A5D-73B8-4675-8E32-725F8258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ECBB9-814A-69B8-961D-88188712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ce dinamica tastarii?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090741-A59B-469D-B35F-12BB7714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095" y="2743573"/>
            <a:ext cx="1008958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FBDFBD-17E3-463E-9655-159AA80F0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565" y="2906962"/>
            <a:ext cx="9756648" cy="2670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ve Drawing outline">
            <a:extLst>
              <a:ext uri="{FF2B5EF4-FFF2-40B4-BE49-F238E27FC236}">
                <a16:creationId xmlns:a16="http://schemas.microsoft.com/office/drawing/2014/main" id="{91F09451-672D-44B6-2E42-0EABD77E4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169" y="3553021"/>
            <a:ext cx="981232" cy="981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B4B19-AB97-C7FB-EA3D-72D9DB071519}"/>
              </a:ext>
            </a:extLst>
          </p:cNvPr>
          <p:cNvSpPr txBox="1"/>
          <p:nvPr/>
        </p:nvSpPr>
        <p:spPr>
          <a:xfrm>
            <a:off x="1567613" y="4525513"/>
            <a:ext cx="2372344" cy="39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9204">
              <a:spcAft>
                <a:spcPts val="600"/>
              </a:spcAft>
            </a:pPr>
            <a:r>
              <a:rPr lang="ro-RO" sz="1926" kern="1200">
                <a:solidFill>
                  <a:srgbClr val="B50000"/>
                </a:solidFill>
                <a:latin typeface="+mn-lt"/>
                <a:ea typeface="+mn-ea"/>
                <a:cs typeface="+mn-cs"/>
              </a:rPr>
              <a:t>Dificultate de imitare</a:t>
            </a:r>
            <a:endParaRPr lang="ro-RO">
              <a:solidFill>
                <a:srgbClr val="C00000"/>
              </a:solidFill>
            </a:endParaRPr>
          </a:p>
        </p:txBody>
      </p:sp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06B731F4-514E-3EFF-EF00-CAFABA455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056" y="3553021"/>
            <a:ext cx="981232" cy="981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56ECC4-5932-AA97-23E6-40DED9238640}"/>
              </a:ext>
            </a:extLst>
          </p:cNvPr>
          <p:cNvSpPr txBox="1"/>
          <p:nvPr/>
        </p:nvSpPr>
        <p:spPr>
          <a:xfrm>
            <a:off x="5013309" y="4516198"/>
            <a:ext cx="2560725" cy="39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9204">
              <a:spcAft>
                <a:spcPts val="600"/>
              </a:spcAft>
            </a:pPr>
            <a:r>
              <a:rPr lang="ro-RO" sz="1926" kern="120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Securitate suplimentara</a:t>
            </a:r>
            <a:endParaRPr lang="ro-RO">
              <a:solidFill>
                <a:srgbClr val="002060"/>
              </a:solidFill>
            </a:endParaRPr>
          </a:p>
        </p:txBody>
      </p:sp>
      <p:pic>
        <p:nvPicPr>
          <p:cNvPr id="9" name="Graphic 8" descr="Flying Money outline">
            <a:extLst>
              <a:ext uri="{FF2B5EF4-FFF2-40B4-BE49-F238E27FC236}">
                <a16:creationId xmlns:a16="http://schemas.microsoft.com/office/drawing/2014/main" id="{B752D59E-56BE-4B2E-0955-64F5B5064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2943" y="3553021"/>
            <a:ext cx="981232" cy="9812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9AD29-EE96-616D-A636-9DD8EA30C368}"/>
              </a:ext>
            </a:extLst>
          </p:cNvPr>
          <p:cNvSpPr txBox="1"/>
          <p:nvPr/>
        </p:nvSpPr>
        <p:spPr>
          <a:xfrm>
            <a:off x="9091942" y="4534252"/>
            <a:ext cx="1483233" cy="39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9204">
              <a:spcAft>
                <a:spcPts val="600"/>
              </a:spcAft>
            </a:pPr>
            <a:r>
              <a:rPr lang="ro-RO" sz="1926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Convenienta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89E7-9A09-473C-B506-9658F95EF7C6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Cojocaru Bogdan-Andrei </a:t>
            </a:r>
          </a:p>
          <a:p>
            <a:pPr algn="r"/>
            <a:r>
              <a:rPr lang="en-US" sz="1100" b="1" dirty="0" err="1"/>
              <a:t>Autentificarea</a:t>
            </a:r>
            <a:r>
              <a:rPr lang="en-US" sz="1100" b="1" dirty="0"/>
              <a:t> in </a:t>
            </a:r>
            <a:r>
              <a:rPr lang="en-US" sz="1100" b="1" dirty="0" err="1"/>
              <a:t>doi</a:t>
            </a:r>
            <a:r>
              <a:rPr lang="en-US" sz="1100" b="1" dirty="0"/>
              <a:t> </a:t>
            </a:r>
            <a:r>
              <a:rPr lang="en-US" sz="1100" b="1" dirty="0" err="1"/>
              <a:t>pasi</a:t>
            </a:r>
            <a:r>
              <a:rPr lang="en-US" sz="1100" b="1" dirty="0"/>
              <a:t> </a:t>
            </a:r>
            <a:r>
              <a:rPr lang="en-US" sz="1100" b="1" dirty="0" err="1"/>
              <a:t>folosind</a:t>
            </a:r>
            <a:r>
              <a:rPr lang="en-US" sz="1100" b="1" dirty="0"/>
              <a:t> </a:t>
            </a:r>
            <a:r>
              <a:rPr lang="en-US" sz="1100" b="1" dirty="0" err="1"/>
              <a:t>dinamica</a:t>
            </a:r>
            <a:r>
              <a:rPr lang="en-US" sz="1100" b="1" dirty="0"/>
              <a:t> </a:t>
            </a:r>
            <a:r>
              <a:rPr lang="en-US" sz="1100" b="1" dirty="0" err="1"/>
              <a:t>tastarii</a:t>
            </a:r>
            <a:endParaRPr lang="ro-RO" sz="11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4B59EA3-FF70-F48F-476A-6E1E139F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071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9ECE7-37DB-9D9F-89E9-EE2EBEBB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ro-RO" dirty="0"/>
              <a:t>Cum colectam datele?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3BB0-B3C3-EC2D-E7A8-06B151CD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ro-RO" sz="2000" dirty="0">
                <a:solidFill>
                  <a:srgbClr val="FFFFFF"/>
                </a:solidFill>
              </a:rPr>
              <a:t>Un </a:t>
            </a:r>
            <a:r>
              <a:rPr lang="ro-RO" sz="2000" b="1" dirty="0">
                <a:solidFill>
                  <a:srgbClr val="FFFFFF"/>
                </a:solidFill>
              </a:rPr>
              <a:t>keylogger</a:t>
            </a:r>
            <a:r>
              <a:rPr lang="ro-RO" sz="2000" dirty="0">
                <a:solidFill>
                  <a:srgbClr val="FFFFFF"/>
                </a:solidFill>
              </a:rPr>
              <a:t> este un instrument care înregistrează fiecare tastă apăsată și timpii de apăsare pe o tastatură, utilizat pentru a monitoriza activitatea utilizatorului.</a:t>
            </a: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Keylogger - Free computer icons">
            <a:extLst>
              <a:ext uri="{FF2B5EF4-FFF2-40B4-BE49-F238E27FC236}">
                <a16:creationId xmlns:a16="http://schemas.microsoft.com/office/drawing/2014/main" id="{E99B3D69-C3E7-4E8A-32E4-1F1C6C14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2692" y="1190881"/>
            <a:ext cx="4159568" cy="415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1271F-C251-C651-5D8F-4A5C4BBF55A9}"/>
              </a:ext>
            </a:extLst>
          </p:cNvPr>
          <p:cNvSpPr txBox="1"/>
          <p:nvPr/>
        </p:nvSpPr>
        <p:spPr>
          <a:xfrm>
            <a:off x="8116030" y="1264305"/>
            <a:ext cx="4514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491EF-AB6F-85AE-37D7-ABF835BB24DD}"/>
              </a:ext>
            </a:extLst>
          </p:cNvPr>
          <p:cNvSpPr txBox="1"/>
          <p:nvPr/>
        </p:nvSpPr>
        <p:spPr>
          <a:xfrm>
            <a:off x="7280684" y="1591997"/>
            <a:ext cx="4514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367D8-54BE-F0FF-C3EE-E6713184715F}"/>
              </a:ext>
            </a:extLst>
          </p:cNvPr>
          <p:cNvSpPr txBox="1"/>
          <p:nvPr/>
        </p:nvSpPr>
        <p:spPr>
          <a:xfrm>
            <a:off x="7824649" y="2076955"/>
            <a:ext cx="4514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81F3-BFF1-4991-1C13-25659CDDEFFC}"/>
              </a:ext>
            </a:extLst>
          </p:cNvPr>
          <p:cNvSpPr txBox="1"/>
          <p:nvPr/>
        </p:nvSpPr>
        <p:spPr>
          <a:xfrm>
            <a:off x="10040913" y="2076954"/>
            <a:ext cx="4514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B9BB5-FD08-D314-28B3-DE97D33E983B}"/>
              </a:ext>
            </a:extLst>
          </p:cNvPr>
          <p:cNvSpPr txBox="1"/>
          <p:nvPr/>
        </p:nvSpPr>
        <p:spPr>
          <a:xfrm>
            <a:off x="10584878" y="2566315"/>
            <a:ext cx="4514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00B050"/>
                </a:solidFill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9B286-80D0-66EE-A9CF-08FF41992A51}"/>
              </a:ext>
            </a:extLst>
          </p:cNvPr>
          <p:cNvSpPr txBox="1"/>
          <p:nvPr/>
        </p:nvSpPr>
        <p:spPr>
          <a:xfrm>
            <a:off x="9803408" y="2844224"/>
            <a:ext cx="4514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00B050"/>
                </a:solidFill>
              </a:rPr>
              <a:t>A</a:t>
            </a:r>
          </a:p>
        </p:txBody>
      </p:sp>
      <p:pic>
        <p:nvPicPr>
          <p:cNvPr id="7" name="Picture 4" descr="Contact – SUCCES UNITBV">
            <a:extLst>
              <a:ext uri="{FF2B5EF4-FFF2-40B4-BE49-F238E27FC236}">
                <a16:creationId xmlns:a16="http://schemas.microsoft.com/office/drawing/2014/main" id="{29B68657-A58D-4226-1140-ACA20F79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ACB94-D187-5280-AA58-DDD7950A1051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Cojocaru Bogdan-Andrei </a:t>
            </a:r>
          </a:p>
          <a:p>
            <a:pPr algn="r"/>
            <a:r>
              <a:rPr lang="en-US" sz="1100" b="1" dirty="0" err="1"/>
              <a:t>Autentificarea</a:t>
            </a:r>
            <a:r>
              <a:rPr lang="en-US" sz="1100" b="1" dirty="0"/>
              <a:t> in </a:t>
            </a:r>
            <a:r>
              <a:rPr lang="en-US" sz="1100" b="1" dirty="0" err="1"/>
              <a:t>doi</a:t>
            </a:r>
            <a:r>
              <a:rPr lang="en-US" sz="1100" b="1" dirty="0"/>
              <a:t> </a:t>
            </a:r>
            <a:r>
              <a:rPr lang="en-US" sz="1100" b="1" dirty="0" err="1"/>
              <a:t>pasi</a:t>
            </a:r>
            <a:r>
              <a:rPr lang="en-US" sz="1100" b="1" dirty="0"/>
              <a:t> </a:t>
            </a:r>
            <a:r>
              <a:rPr lang="en-US" sz="1100" b="1" dirty="0" err="1"/>
              <a:t>folosind</a:t>
            </a:r>
            <a:r>
              <a:rPr lang="en-US" sz="1100" b="1" dirty="0"/>
              <a:t> </a:t>
            </a:r>
            <a:r>
              <a:rPr lang="en-US" sz="1100" b="1" dirty="0" err="1"/>
              <a:t>dinamica</a:t>
            </a:r>
            <a:r>
              <a:rPr lang="en-US" sz="1100" b="1" dirty="0"/>
              <a:t> </a:t>
            </a:r>
            <a:r>
              <a:rPr lang="en-US" sz="1100" b="1" dirty="0" err="1"/>
              <a:t>tastarii</a:t>
            </a:r>
            <a:endParaRPr lang="ro-RO" sz="1100" b="1" dirty="0"/>
          </a:p>
        </p:txBody>
      </p:sp>
    </p:spTree>
    <p:extLst>
      <p:ext uri="{BB962C8B-B14F-4D97-AF65-F5344CB8AC3E}">
        <p14:creationId xmlns:p14="http://schemas.microsoft.com/office/powerpoint/2010/main" val="39005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B2E7-85E6-6593-CF2A-3587BE98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Cum se face </a:t>
            </a:r>
            <a:r>
              <a:rPr lang="en-US" dirty="0" err="1"/>
              <a:t>clasificarea</a:t>
            </a:r>
            <a:r>
              <a:rPr lang="en-US" dirty="0"/>
              <a:t>?</a:t>
            </a:r>
          </a:p>
        </p:txBody>
      </p:sp>
      <p:pic>
        <p:nvPicPr>
          <p:cNvPr id="3074" name="Picture 2" descr="Graphical representation of a left-to-right N-state HMM, with M... |  Download Scientific Diagram">
            <a:extLst>
              <a:ext uri="{FF2B5EF4-FFF2-40B4-BE49-F238E27FC236}">
                <a16:creationId xmlns:a16="http://schemas.microsoft.com/office/drawing/2014/main" id="{9FA01A1C-5A9C-A14A-5418-0B2B3AD6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7" y="2524621"/>
            <a:ext cx="3557237" cy="1711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 Nearest Neighbours — Introduction to Machine Learning Algorithms | by  Sachinsoni | Medium">
            <a:extLst>
              <a:ext uri="{FF2B5EF4-FFF2-40B4-BE49-F238E27FC236}">
                <a16:creationId xmlns:a16="http://schemas.microsoft.com/office/drawing/2014/main" id="{356F6D05-899A-3E84-9866-05AAA3D22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9"/>
          <a:stretch/>
        </p:blipFill>
        <p:spPr bwMode="auto">
          <a:xfrm>
            <a:off x="3541723" y="345552"/>
            <a:ext cx="2577065" cy="1893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24BD389-1FC2-C2C0-F14A-4E80B28504D6}"/>
              </a:ext>
            </a:extLst>
          </p:cNvPr>
          <p:cNvSpPr txBox="1">
            <a:spLocks/>
          </p:cNvSpPr>
          <p:nvPr/>
        </p:nvSpPr>
        <p:spPr>
          <a:xfrm>
            <a:off x="6334441" y="1568233"/>
            <a:ext cx="3001095" cy="911632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1208">
              <a:spcBef>
                <a:spcPts val="570"/>
              </a:spcBef>
            </a:pPr>
            <a:r>
              <a:rPr lang="ro-RO" sz="1800" b="0" kern="1200" cap="all" spc="57" baseline="0" dirty="0">
                <a:solidFill>
                  <a:srgbClr val="385A63"/>
                </a:solidFill>
                <a:latin typeface="+mn-lt"/>
                <a:ea typeface="+mn-ea"/>
                <a:cs typeface="+mn-cs"/>
              </a:rPr>
              <a:t>Long-short-term memory</a:t>
            </a:r>
            <a:endParaRPr lang="ro-RO" sz="1800" dirty="0"/>
          </a:p>
        </p:txBody>
      </p:sp>
      <p:pic>
        <p:nvPicPr>
          <p:cNvPr id="13" name="Picture 12" descr="A diagram of a machine&#10;&#10;Description automatically generated">
            <a:extLst>
              <a:ext uri="{FF2B5EF4-FFF2-40B4-BE49-F238E27FC236}">
                <a16:creationId xmlns:a16="http://schemas.microsoft.com/office/drawing/2014/main" id="{19B996D1-C3E5-5FE6-805E-7EA2A7E94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79" y="2516641"/>
            <a:ext cx="2631221" cy="1727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80" name="Picture 8" descr="Illustration of linear SVM Classifier separating the two classes.... |  Download Scientific Diagram">
            <a:extLst>
              <a:ext uri="{FF2B5EF4-FFF2-40B4-BE49-F238E27FC236}">
                <a16:creationId xmlns:a16="http://schemas.microsoft.com/office/drawing/2014/main" id="{C160F064-5075-5758-7D3F-FB099CC5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89" y="760800"/>
            <a:ext cx="2318338" cy="2122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D590DF-F07E-EDC9-D52F-DE10A4588FDB}"/>
              </a:ext>
            </a:extLst>
          </p:cNvPr>
          <p:cNvSpPr txBox="1">
            <a:spLocks/>
          </p:cNvSpPr>
          <p:nvPr/>
        </p:nvSpPr>
        <p:spPr>
          <a:xfrm>
            <a:off x="9043288" y="-81545"/>
            <a:ext cx="3334139" cy="822795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1208">
              <a:spcBef>
                <a:spcPts val="570"/>
              </a:spcBef>
            </a:pPr>
            <a:r>
              <a:rPr lang="ro-RO" sz="1800" b="0" kern="1200" cap="all" spc="57" baseline="0" dirty="0">
                <a:solidFill>
                  <a:srgbClr val="385A63"/>
                </a:solidFill>
                <a:latin typeface="+mn-lt"/>
                <a:ea typeface="+mn-ea"/>
                <a:cs typeface="+mn-cs"/>
              </a:rPr>
              <a:t>Support vector</a:t>
            </a:r>
          </a:p>
          <a:p>
            <a:pPr defTabSz="521208">
              <a:spcBef>
                <a:spcPts val="570"/>
              </a:spcBef>
            </a:pPr>
            <a:r>
              <a:rPr lang="ro-RO" sz="1800" b="0" kern="1200" cap="all" spc="57" baseline="0" dirty="0">
                <a:solidFill>
                  <a:srgbClr val="385A63"/>
                </a:solidFill>
                <a:latin typeface="+mn-lt"/>
                <a:ea typeface="+mn-ea"/>
                <a:cs typeface="+mn-cs"/>
              </a:rPr>
              <a:t>machine</a:t>
            </a:r>
            <a:endParaRPr lang="ro-RO" sz="180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ECD948-6F93-2D08-6A4D-E774CF886FAD}"/>
              </a:ext>
            </a:extLst>
          </p:cNvPr>
          <p:cNvSpPr txBox="1">
            <a:spLocks/>
          </p:cNvSpPr>
          <p:nvPr/>
        </p:nvSpPr>
        <p:spPr>
          <a:xfrm>
            <a:off x="322473" y="2072136"/>
            <a:ext cx="3156063" cy="407729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1208">
              <a:spcBef>
                <a:spcPts val="570"/>
              </a:spcBef>
            </a:pPr>
            <a:r>
              <a:rPr lang="ro-RO" sz="1800" b="0" kern="1200" cap="all" spc="57" baseline="0" dirty="0">
                <a:solidFill>
                  <a:srgbClr val="385A63"/>
                </a:solidFill>
                <a:latin typeface="+mn-lt"/>
                <a:ea typeface="+mn-ea"/>
                <a:cs typeface="+mn-cs"/>
              </a:rPr>
              <a:t>Hidden Markov Model</a:t>
            </a:r>
            <a:endParaRPr lang="ro-RO" sz="1800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3C3D90E-9CA5-1F1B-2A0F-8605982F7AD3}"/>
              </a:ext>
            </a:extLst>
          </p:cNvPr>
          <p:cNvSpPr txBox="1">
            <a:spLocks/>
          </p:cNvSpPr>
          <p:nvPr/>
        </p:nvSpPr>
        <p:spPr>
          <a:xfrm>
            <a:off x="3277339" y="-80633"/>
            <a:ext cx="3105835" cy="407729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1208">
              <a:spcBef>
                <a:spcPts val="570"/>
              </a:spcBef>
            </a:pPr>
            <a:r>
              <a:rPr lang="ro-RO" sz="1800" b="0" kern="1200" cap="all" spc="57" baseline="0" dirty="0">
                <a:solidFill>
                  <a:srgbClr val="385A63"/>
                </a:solidFill>
                <a:latin typeface="+mn-lt"/>
                <a:ea typeface="+mn-ea"/>
                <a:cs typeface="+mn-cs"/>
              </a:rPr>
              <a:t>K-nearest neighbors</a:t>
            </a:r>
            <a:endParaRPr lang="ro-RO" sz="1800" dirty="0"/>
          </a:p>
        </p:txBody>
      </p:sp>
      <p:pic>
        <p:nvPicPr>
          <p:cNvPr id="3" name="Picture 4" descr="Contact – SUCCES UNITBV">
            <a:extLst>
              <a:ext uri="{FF2B5EF4-FFF2-40B4-BE49-F238E27FC236}">
                <a16:creationId xmlns:a16="http://schemas.microsoft.com/office/drawing/2014/main" id="{7247FFD3-A4D4-2AC5-02EB-AD76006D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5DC50-28E2-C44E-D20B-AD489FA7F90C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Cojocaru Bogdan-Andrei </a:t>
            </a:r>
          </a:p>
          <a:p>
            <a:pPr algn="r"/>
            <a:r>
              <a:rPr lang="en-US" sz="1100" b="1" dirty="0" err="1">
                <a:solidFill>
                  <a:schemeClr val="bg1"/>
                </a:solidFill>
              </a:rPr>
              <a:t>Autentificarea</a:t>
            </a:r>
            <a:r>
              <a:rPr lang="en-US" sz="1100" b="1" dirty="0">
                <a:solidFill>
                  <a:schemeClr val="bg1"/>
                </a:solidFill>
              </a:rPr>
              <a:t> in </a:t>
            </a:r>
            <a:r>
              <a:rPr lang="en-US" sz="1100" b="1" dirty="0" err="1">
                <a:solidFill>
                  <a:schemeClr val="bg1"/>
                </a:solidFill>
              </a:rPr>
              <a:t>doi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pasi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folosind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dinamica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tastarii</a:t>
            </a:r>
            <a:endParaRPr lang="ro-RO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66B98D-D345-68FA-98EC-A3D224EB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526" y="260605"/>
            <a:ext cx="4270248" cy="704087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Etapa de inregistrare</a:t>
            </a:r>
          </a:p>
        </p:txBody>
      </p:sp>
      <p:pic>
        <p:nvPicPr>
          <p:cNvPr id="7" name="Content Placeholder 6" descr="A diagram of a process flow&#10;&#10;Description automatically generated">
            <a:extLst>
              <a:ext uri="{FF2B5EF4-FFF2-40B4-BE49-F238E27FC236}">
                <a16:creationId xmlns:a16="http://schemas.microsoft.com/office/drawing/2014/main" id="{CA7760CE-97A3-4921-E2BF-CD124B7E9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019" y="1023744"/>
            <a:ext cx="3863261" cy="5045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Content Placeholder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CFF9F88-AD5D-B7CB-4531-F8C78AA288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05150" y="1023744"/>
            <a:ext cx="3491979" cy="5263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CFF4CF-7372-985E-687E-905805C0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3816" y="260605"/>
            <a:ext cx="4092734" cy="704087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Etapa de autentificare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CC360-E483-9294-BFD2-6AF6236D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707" y="3103181"/>
            <a:ext cx="3018995" cy="1538817"/>
          </a:xfrm>
        </p:spPr>
        <p:txBody>
          <a:bodyPr>
            <a:normAutofit/>
          </a:bodyPr>
          <a:lstStyle/>
          <a:p>
            <a:r>
              <a:rPr lang="ro-RO" dirty="0"/>
              <a:t>Cum este implementat?</a:t>
            </a:r>
          </a:p>
        </p:txBody>
      </p:sp>
      <p:pic>
        <p:nvPicPr>
          <p:cNvPr id="3" name="Picture 4" descr="Contact – SUCCES UNITBV">
            <a:extLst>
              <a:ext uri="{FF2B5EF4-FFF2-40B4-BE49-F238E27FC236}">
                <a16:creationId xmlns:a16="http://schemas.microsoft.com/office/drawing/2014/main" id="{0C2D56D0-0BB4-6FC1-C590-7958F5A1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639"/>
            <a:ext cx="1676400" cy="7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2FDF9-23D9-1094-7228-468F8864771A}"/>
              </a:ext>
            </a:extLst>
          </p:cNvPr>
          <p:cNvSpPr txBox="1"/>
          <p:nvPr/>
        </p:nvSpPr>
        <p:spPr>
          <a:xfrm>
            <a:off x="8697799" y="6404806"/>
            <a:ext cx="3494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Cojocaru Bogdan-Andrei </a:t>
            </a:r>
          </a:p>
          <a:p>
            <a:pPr algn="r"/>
            <a:r>
              <a:rPr lang="en-US" sz="1100" b="1" dirty="0" err="1">
                <a:solidFill>
                  <a:schemeClr val="bg1"/>
                </a:solidFill>
              </a:rPr>
              <a:t>Autentificarea</a:t>
            </a:r>
            <a:r>
              <a:rPr lang="en-US" sz="1100" b="1" dirty="0">
                <a:solidFill>
                  <a:schemeClr val="bg1"/>
                </a:solidFill>
              </a:rPr>
              <a:t> in </a:t>
            </a:r>
            <a:r>
              <a:rPr lang="en-US" sz="1100" b="1" dirty="0" err="1">
                <a:solidFill>
                  <a:schemeClr val="bg1"/>
                </a:solidFill>
              </a:rPr>
              <a:t>doi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pasi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folosind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dinamica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tastarii</a:t>
            </a:r>
            <a:endParaRPr lang="ro-RO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3190</TotalTime>
  <Words>306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Consolas</vt:lpstr>
      <vt:lpstr>Gill Sans MT</vt:lpstr>
      <vt:lpstr>Parcel</vt:lpstr>
      <vt:lpstr>PowerPoint Presentation</vt:lpstr>
      <vt:lpstr>PowerPoint Presentation</vt:lpstr>
      <vt:lpstr>PowerPoint Presentation</vt:lpstr>
      <vt:lpstr>Ce este autentificarea in 2 pasi?</vt:lpstr>
      <vt:lpstr>CE este dinamica tastarii? (Keystroke dynamics)</vt:lpstr>
      <vt:lpstr>De ce dinamica tastarii?</vt:lpstr>
      <vt:lpstr>Cum colectam datele?</vt:lpstr>
      <vt:lpstr>Cum se face clasificarea?</vt:lpstr>
      <vt:lpstr>Cum este implementat?</vt:lpstr>
      <vt:lpstr>Ce rezultate am obtinut?</vt:lpstr>
      <vt:lpstr>Ce tehnologii am folosit?</vt:lpstr>
      <vt:lpstr>Concluzii</vt:lpstr>
      <vt:lpstr>DEMo si Q&amp;A</vt:lpstr>
    </vt:vector>
  </TitlesOfParts>
  <Company>Elektrobit Automotive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Cojocaru, Bogdan</dc:creator>
  <cp:lastModifiedBy>Cojocaru, Bogdan</cp:lastModifiedBy>
  <cp:revision>19</cp:revision>
  <dcterms:created xsi:type="dcterms:W3CDTF">2024-06-13T16:16:08Z</dcterms:created>
  <dcterms:modified xsi:type="dcterms:W3CDTF">2024-06-25T18:56:36Z</dcterms:modified>
</cp:coreProperties>
</file>