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embeddedFontLst>
    <p:embeddedFont>
      <p:font typeface="Lobster"/>
      <p:regular r:id="rId45"/>
    </p:embeddedFont>
    <p:embeddedFont>
      <p:font typeface="Francois One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FrancoisOne-regular.fntdata"/><Relationship Id="rId23" Type="http://schemas.openxmlformats.org/officeDocument/2006/relationships/slide" Target="slides/slide18.xml"/><Relationship Id="rId45" Type="http://schemas.openxmlformats.org/officeDocument/2006/relationships/font" Target="fonts/Lobs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3012c42e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3012c42e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2f4b21b0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2f4b21b0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3012c42e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3012c42e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2f4b21b0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2f4b21b0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3012c42e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3012c42e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2f4b21b0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2f4b21b0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012c42e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012c42e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2f4b21b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2f4b21b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3012c42e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3012c42e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2f4b21b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2f4b21b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3012c42e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3012c42e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83012c42e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83012c42e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2f4b21b0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2f4b21b0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83012c42e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83012c42e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2f4b21b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2f4b21b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3012c42e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3012c42e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2f4b21b0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2f4b21b0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3012c42e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3012c42e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2f4b21b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2f4b21b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3012c42e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3012c42e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2f4b21b0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2f4b21b0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2f4b21b0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2f4b21b0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3012c42e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3012c42e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2f4b21b0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2f4b21b0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83012c42e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83012c42e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2f4b21b0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2f4b21b0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3012c42e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3012c42e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f4b21b0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2f4b21b0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83012c42e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83012c42e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2f4b21b0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2f4b21b0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83012c42e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83012c42e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72f4b21b0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72f4b21b0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012c42e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012c42e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2f4b21b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2f4b21b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83012c42e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83012c42e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f4b21b0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f4b21b0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3012c42e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3012c42e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2f4b21b0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2f4b21b0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9.jpg"/><Relationship Id="rId5" Type="http://schemas.openxmlformats.org/officeDocument/2006/relationships/image" Target="../media/image10.jpg"/><Relationship Id="rId6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Impact"/>
                <a:ea typeface="Impact"/>
                <a:cs typeface="Impact"/>
                <a:sym typeface="Impact"/>
              </a:rPr>
              <a:t>Engineering Graphics Portfolio</a:t>
            </a:r>
            <a:endParaRPr>
              <a:solidFill>
                <a:srgbClr val="6AA84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4D79"/>
                </a:solidFill>
                <a:latin typeface="Lobster"/>
                <a:ea typeface="Lobster"/>
                <a:cs typeface="Lobster"/>
                <a:sym typeface="Lobster"/>
              </a:rPr>
              <a:t>Garrett Yeakley &amp; Andrew Januszko</a:t>
            </a:r>
            <a:endParaRPr>
              <a:solidFill>
                <a:srgbClr val="A64D79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5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12866" l="31524" r="15935" t="5700"/>
          <a:stretch/>
        </p:blipFill>
        <p:spPr>
          <a:xfrm>
            <a:off x="526150" y="1514925"/>
            <a:ext cx="4191003" cy="311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5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6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6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7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7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8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8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9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9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 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11852" r="13836" t="0"/>
          <a:stretch/>
        </p:blipFill>
        <p:spPr>
          <a:xfrm>
            <a:off x="311700" y="1655600"/>
            <a:ext cx="4393827" cy="2975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12565" l="37850" r="18477" t="9866"/>
          <a:stretch/>
        </p:blipFill>
        <p:spPr>
          <a:xfrm>
            <a:off x="7027100" y="1348237"/>
            <a:ext cx="1805199" cy="1623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17570" l="38684" r="20117" t="13254"/>
          <a:stretch/>
        </p:blipFill>
        <p:spPr>
          <a:xfrm>
            <a:off x="4998350" y="2646100"/>
            <a:ext cx="1533073" cy="155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6">
            <a:alphaModFix/>
          </a:blip>
          <a:srcRect b="21092" l="38835" r="20558" t="11303"/>
          <a:stretch/>
        </p:blipFill>
        <p:spPr>
          <a:xfrm>
            <a:off x="6921475" y="3229450"/>
            <a:ext cx="1672168" cy="179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10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10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11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11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12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12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97" name="Google Shape;197;p37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13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13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08" name="Google Shape;208;p39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14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14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19" name="Google Shape;219;p41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this assignment, we drew a sketch, extruded it, and added bore holes and fillets. We also created different configurations of the part. After doing so, we created a drawing file with multiple viewpoints of the part that labels the </a:t>
            </a: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dimensions</a:t>
            </a: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 This assignment served as an brief introduction to many of the SolidWorks tools and features. 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15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15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30" name="Google Shape;230;p43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16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16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41" name="Google Shape;241;p45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17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7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17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52" name="Google Shape;252;p47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18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9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18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63" name="Google Shape;263;p49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19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19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274" name="Google Shape;274;p51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2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9516" l="41721" r="7860" t="9976"/>
          <a:stretch/>
        </p:blipFill>
        <p:spPr>
          <a:xfrm>
            <a:off x="453600" y="1297225"/>
            <a:ext cx="4118404" cy="2898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2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3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12164" r="37236" t="25645"/>
          <a:stretch/>
        </p:blipFill>
        <p:spPr>
          <a:xfrm>
            <a:off x="5696850" y="1443336"/>
            <a:ext cx="2006004" cy="1492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12114" r="37679" t="26035"/>
          <a:stretch/>
        </p:blipFill>
        <p:spPr>
          <a:xfrm>
            <a:off x="5696850" y="3361263"/>
            <a:ext cx="2006004" cy="149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 b="0" l="15166" r="14519" t="0"/>
          <a:stretch/>
        </p:blipFill>
        <p:spPr>
          <a:xfrm>
            <a:off x="565700" y="1507425"/>
            <a:ext cx="4650377" cy="314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3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4 </a:t>
            </a: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(Photos)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12159" l="16511" r="27762" t="4039"/>
          <a:stretch/>
        </p:blipFill>
        <p:spPr>
          <a:xfrm>
            <a:off x="698525" y="1442350"/>
            <a:ext cx="4445001" cy="320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64100" y="597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  <a:latin typeface="Francois One"/>
                <a:ea typeface="Francois One"/>
                <a:cs typeface="Francois One"/>
                <a:sym typeface="Francois One"/>
              </a:rPr>
              <a:t>Assignment 4 (Description)</a:t>
            </a:r>
            <a:endParaRPr>
              <a:solidFill>
                <a:srgbClr val="6AA84F"/>
              </a:solidFill>
              <a:latin typeface="Francois One"/>
              <a:ea typeface="Francois One"/>
              <a:cs typeface="Francois One"/>
              <a:sym typeface="Francois One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905250" y="1478650"/>
            <a:ext cx="7638300" cy="26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E69138"/>
                </a:solidFill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2400">
              <a:solidFill>
                <a:srgbClr val="E6913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