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a1340742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a1340742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a1340742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a1340742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a1340742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a1340742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a1340742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a1340742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a13407421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a13407421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Freshman RPG</a:t>
            </a:r>
            <a:br>
              <a:rPr b="1" lang="en" sz="3600"/>
            </a:br>
            <a:r>
              <a:rPr b="0" i="1" lang="en" sz="3100"/>
              <a:t>Iteration #2</a:t>
            </a:r>
            <a:endParaRPr b="0" i="1" sz="31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239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Companion App</a:t>
            </a:r>
            <a:endParaRPr sz="83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user should be able to </a:t>
            </a:r>
            <a:r>
              <a:rPr lang="en"/>
              <a:t>complete</a:t>
            </a:r>
            <a:r>
              <a:rPr lang="en"/>
              <a:t> external objects from an app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Right now this is done by clicking a button	</a:t>
            </a:r>
            <a:endParaRPr sz="13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049" y="1098875"/>
            <a:ext cx="1497099" cy="3241098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Limitations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Right now, we can only complete a single objective for one player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can be </a:t>
            </a:r>
            <a:r>
              <a:rPr lang="en"/>
              <a:t>changed</a:t>
            </a:r>
            <a:r>
              <a:rPr lang="en"/>
              <a:t> later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Can Do in the Future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QR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Login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GPS </a:t>
            </a:r>
            <a:r>
              <a:rPr lang="en"/>
              <a:t>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 Icon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FOR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2112300" y="2005050"/>
            <a:ext cx="49194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Any Questions?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