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b236c1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b236c1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b236c14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fb236c14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b236c14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b236c14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b236c14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b236c14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b236c14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b236c14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b236c14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b236c14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Freshman RPG</a:t>
            </a:r>
            <a:br>
              <a:rPr lang="en" sz="3600"/>
            </a:br>
            <a:r>
              <a:rPr b="0" i="1" lang="en" sz="3100"/>
              <a:t>Iteration #3</a:t>
            </a:r>
            <a:endParaRPr b="0" i="1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669"/>
              <a:buFont typeface="Arial"/>
              <a:buNone/>
            </a:pPr>
            <a:r>
              <a:rPr b="1" lang="en" sz="239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Companion App</a:t>
            </a:r>
            <a:endParaRPr sz="83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1: Users can scan QR code to complete 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62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button was added to the top right of the screen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will open the QR view for reading QR code</a:t>
            </a:r>
            <a:endParaRPr sz="17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951" y="1853850"/>
            <a:ext cx="1417250" cy="30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475" y="1853825"/>
            <a:ext cx="1417250" cy="30682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5154725" y="2011750"/>
            <a:ext cx="254400" cy="25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5490800" y="3373875"/>
            <a:ext cx="769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2: Users</a:t>
            </a:r>
            <a:r>
              <a:rPr lang="en"/>
              <a:t> can login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343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By entering a players username and password you can access the app</a:t>
            </a:r>
            <a:endParaRPr sz="170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2467" l="3839" r="2737" t="0"/>
          <a:stretch/>
        </p:blipFill>
        <p:spPr>
          <a:xfrm>
            <a:off x="5787400" y="1054025"/>
            <a:ext cx="1738028" cy="376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3: User can see when the objective completion is finished processing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After scanning a QR a pop-up will appear displaying the status of the request</a:t>
            </a:r>
            <a:endParaRPr sz="1700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3536" l="1476" r="2016" t="3153"/>
          <a:stretch/>
        </p:blipFill>
        <p:spPr>
          <a:xfrm>
            <a:off x="219125" y="3347425"/>
            <a:ext cx="3863350" cy="14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6293" l="3217" r="9354" t="5933"/>
          <a:stretch/>
        </p:blipFill>
        <p:spPr>
          <a:xfrm>
            <a:off x="4545150" y="3347425"/>
            <a:ext cx="3804400" cy="14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Do in the Future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GPS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icon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In-app Quest Log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demo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050" y="2625925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