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b236c1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fb236c1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b236c14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b236c14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b236c14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b236c14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b236c14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b236c14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b236c14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b236c14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d53a0f4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d53a0f4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b236c14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b236c14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Freshman RPG</a:t>
            </a:r>
            <a:br>
              <a:rPr lang="en" sz="3600"/>
            </a:br>
            <a:r>
              <a:rPr b="0" i="1" lang="en" sz="3100"/>
              <a:t>Iteration #4</a:t>
            </a:r>
            <a:endParaRPr b="0" i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669"/>
              <a:buFont typeface="Arial"/>
              <a:buNone/>
            </a:pPr>
            <a:r>
              <a:rPr b="1" lang="en" sz="239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Companion App</a:t>
            </a:r>
            <a:endParaRPr sz="83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1: App Icon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62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Simple app icon was added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777" y="659975"/>
            <a:ext cx="1897050" cy="42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2: Quest Log</a:t>
            </a:r>
            <a:r>
              <a:rPr lang="en"/>
              <a:t>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43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Shows a list of all currently open objectives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QR code button opens scanner to complete objective</a:t>
            </a:r>
            <a:endParaRPr sz="17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075" y="659975"/>
            <a:ext cx="1976650" cy="42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3: Geo </a:t>
            </a:r>
            <a:r>
              <a:rPr lang="en"/>
              <a:t>L</a:t>
            </a:r>
            <a:r>
              <a:rPr lang="en"/>
              <a:t>ocation Verification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Requires you to be at object location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Prevents cheating </a:t>
            </a:r>
            <a:endParaRPr sz="170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33457" l="1475" r="5154" t="6399"/>
          <a:stretch/>
        </p:blipFill>
        <p:spPr>
          <a:xfrm>
            <a:off x="240325" y="3271175"/>
            <a:ext cx="4274275" cy="10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2072" l="0" r="0" t="85790"/>
          <a:stretch/>
        </p:blipFill>
        <p:spPr>
          <a:xfrm>
            <a:off x="4783834" y="3271175"/>
            <a:ext cx="4067717" cy="1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Do in the Future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Loading Icons for when waiting to log in / complete objectives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Alternate types of external objectives (quiz / survey)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In-App character customization / </a:t>
            </a:r>
            <a:r>
              <a:rPr lang="en" sz="1700"/>
              <a:t>management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Could include merch shop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061400" y="854725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demo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555750" y="4619500"/>
            <a:ext cx="203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Quest 2: Objective 3 Location Jun’s Bedroom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800" y="2076050"/>
            <a:ext cx="2502400" cy="2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061400" y="854725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 demo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725" y="2285975"/>
            <a:ext cx="2240550" cy="2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555750" y="4619500"/>
            <a:ext cx="203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Quest 3: Objective 3 Location MCT 162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