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6f6dbb0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6f6dbb0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f6dbb00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f6dbb00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f6dbb0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f6dbb0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6f6dbb0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6f6dbb0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f6dbb0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f6dbb0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6f6dbb0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6f6dbb0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f6dbb0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f6dbb0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4b9d8a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4b9d8a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Freshman RPG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/>
              <a:t>Iteration #1</a:t>
            </a:r>
            <a:endParaRPr i="1"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807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Vanity Items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</a:t>
            </a:r>
            <a:r>
              <a:rPr lang="en"/>
              <a:t>Functionality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Players had a predetermined outfit.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only time their outfit changed is when they got sorted by the Sorting Hat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customization of parts of the character rather than changing the whole character.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Do in the Future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people to change clothing.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a shop to allow people to buy clothing.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more types of clothing like shirt, pants, hair, eyes, and shoes.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 a way for players to keep track of the clothing they own.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Character and NPC stay on screen when changing 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Character walking/running animation does not stop.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061400" y="10792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Let’s See It in the Game!</a:t>
            </a:r>
            <a:endParaRPr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800" y="1303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 Hat and a Blank Body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838275"/>
            <a:ext cx="2984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425" y="1838275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800" y="13031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Hat and Some Clothing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838300"/>
            <a:ext cx="3000400" cy="30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75" y="1838300"/>
            <a:ext cx="3000400" cy="30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112300" y="2005050"/>
            <a:ext cx="49194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