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DCE2B-8037-D51C-F12D-BA3677B4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99734-2FC6-48DC-0A4D-A04DA96CE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3415A6-5AAB-B45D-3F0D-19EA5DE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E90FE0-A4FB-E40E-1547-DC81BD0C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DCA8E0-80B4-18E6-FC4D-B3EC7840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9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A822-6796-B56D-9E70-CACDDDA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A04F9C-514A-FE71-846C-6A1B9AB8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ABC16F-95E4-38A1-D2F5-219AC57F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91B9E9-CAF6-380F-B82D-2B9D7DEE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28B6C0-EFD0-0455-5321-D9DB33C7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6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D719CB-F35D-8EBC-6E76-79EAE3F4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83DD2D-82DB-E1AF-4CB7-862FDFE3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531F49-F1DD-D60A-9E76-B3F618C4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CF4523-A60C-3FD4-DCC5-2C6C6C5D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2FEDC0-29D6-BBF1-0327-7E47CCEB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7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0489D-6609-DCF6-1C74-B9EFF94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95FED9-C085-C612-F5EC-00A97571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C7B8AB-161F-D568-BFDC-D10E4D8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D3A658-DFF5-3108-600D-35E5AE9F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858B9F-84F6-B187-EBFC-028BFA48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396E8-4DFA-4543-9716-0AA0083D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F141B9-1356-FBC7-5CE2-20691F1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177A21-1F35-E0D3-6772-B2A693BD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93CD95-94B4-7506-EC72-4E87CAEF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DC3BA5-0432-C8B8-AA90-346A2FA1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6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364C0-CE1F-FF9E-7334-B1F6A313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B4589-20C0-440C-6B96-B5651FD27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C1BBF6D-B360-7EC1-3148-8D21A0EFC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DB6547-1E44-AA38-3145-75F8A118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B6F3AA-9D2E-16EB-94B6-146FD784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E3A5CB-8C98-7FB4-B019-EE1FD71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EC30A-835C-67DA-D12E-027668C4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1FC66F-B889-AF80-FD7F-AF378CB07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2EB3B1-9D3C-54AA-94C2-A9C847A4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DA56444-5B13-6EBF-56A6-A483961B8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D1E807D-4624-DB0E-389F-9A5BC6A43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EB2768-094F-BB21-03F7-1CD3F701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2065F0-29D3-8249-331A-77A9342F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D1D2D9-77C8-E676-49FC-D815ACCD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65B0-205F-E829-D296-03F9A7D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85C649-F0EF-9EAE-21F5-B4605A10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CB75552-52EF-45B6-278B-30F5C807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671DAF-66F0-2AAE-025A-B38CB8A1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7E00847-21E6-7E21-1241-960AA569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F05036C-00C3-5F39-3A4C-84CA4022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C0D03B-DBDA-E29D-E614-60505C57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E4F39-15D6-9CC3-1BF3-E159E35F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E4535D-F737-738A-BA95-67CC803E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58A65B-76CC-7D43-9AB9-2D39CD68F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B1F32B-7A70-D5FD-2471-554A642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6558507-759D-CE25-4043-3B7C30F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D64542-44D0-4593-0951-82D8D9C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2409D-ADCA-7414-64A7-AFF2CD7D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8A4B47-E45D-D008-837C-84C4537A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8CD865-33EB-B634-DCFD-A108B167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1DCEF9-CF02-EAE4-6735-138977CD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8486A-BE36-9099-8A55-2045827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79E02D-FAE8-D3F5-393C-8469B25D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48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E2491D7-C927-95C9-68AF-100FACC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86ACEF-D4F0-E6EC-36C4-B199D6B7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34FB10-6271-4397-F6F0-19BC648E9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CE51-69B8-4558-B86B-9AEC9FCEBCC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C31D52-FD32-35C2-00BB-E67FFF29E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7DA53A-C5E3-34A9-7884-93773599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BF43-25E5-4AD9-A4EE-6B9C08F3C4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Hr94RtMj1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74A3F2-0E85-A090-D5AD-455C51A2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0" y="593028"/>
            <a:ext cx="1750631" cy="1611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6483AD-34F9-2D8D-206B-6479C30C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129" y="666705"/>
            <a:ext cx="2425330" cy="153801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E310AED-A7AC-E6DA-7F35-2201A63E9CDC}"/>
              </a:ext>
            </a:extLst>
          </p:cNvPr>
          <p:cNvSpPr/>
          <p:nvPr/>
        </p:nvSpPr>
        <p:spPr>
          <a:xfrm>
            <a:off x="2689200" y="223520"/>
            <a:ext cx="6451600" cy="2214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Universidade Federal de Uberlândia </a:t>
            </a:r>
          </a:p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Faculdade de Engenharia Mecânica</a:t>
            </a:r>
          </a:p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 Curso de Graduação em Engenharia Mecatrônica </a:t>
            </a:r>
          </a:p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Projeto de extensão BAJA Cerrado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9C2DA7-FE67-210D-385B-C40D2224A007}"/>
              </a:ext>
            </a:extLst>
          </p:cNvPr>
          <p:cNvSpPr/>
          <p:nvPr/>
        </p:nvSpPr>
        <p:spPr>
          <a:xfrm>
            <a:off x="2301599" y="3068320"/>
            <a:ext cx="7226801" cy="2214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Apresentação do projeto trainee</a:t>
            </a:r>
          </a:p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Eduardo Marques da Silva – 11721EMT018</a:t>
            </a:r>
          </a:p>
        </p:txBody>
      </p:sp>
    </p:spTree>
    <p:extLst>
      <p:ext uri="{BB962C8B-B14F-4D97-AF65-F5344CB8AC3E}">
        <p14:creationId xmlns:p14="http://schemas.microsoft.com/office/powerpoint/2010/main" val="296790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Leitor de cartão SD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Faz comunicação SPI, além do SCM para que possa ler e escrever os dados;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permite salvar informações dos sensores;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pode operar em 3.3V e 5V;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usam os pinos digitais do arduino;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os pino MOSI, MISO, SCK e 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B2975E-E3F9-A45D-0B35-039089D103CF}"/>
              </a:ext>
            </a:extLst>
          </p:cNvPr>
          <p:cNvSpPr/>
          <p:nvPr/>
        </p:nvSpPr>
        <p:spPr>
          <a:xfrm>
            <a:off x="6441439" y="3072469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Montagem do circuito: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CBFBD9-FF6A-A252-741A-6E49FEE0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93" y="3429000"/>
            <a:ext cx="5394467" cy="32319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C6F1FE-0EC4-71CB-3C61-E5AD6085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98" y="891413"/>
            <a:ext cx="5676808" cy="17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51840" y="335280"/>
            <a:ext cx="512064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Placa de circuito impresso (PCB/PCI)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Desenho do circuito desejado na placa de fenolite com a caneta;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furar os círculos nos quais serão encaixados os pinos dos componentes como por exemplo um resistor;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inunde a placa com os desenhos na mistura de água com percloreto;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esperar que o cobre seja corroído e sobre apenas o cobre protegido pela tinta da caneta;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deve-se limpar a tinta de caneta para que sobre apenas o cobre protegido;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coloque os componentes passando pelos furos criados pela furadeira;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solde as pernas passantes.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890795-F850-4356-EE0B-75AD609D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46" y="802640"/>
            <a:ext cx="3456564" cy="24145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9EB46-ACD5-5FA6-99DB-E8E90D21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525" y="3764239"/>
            <a:ext cx="4518556" cy="20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595749" y="111760"/>
            <a:ext cx="5872482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Sistema de aquisição e tratamento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331589" y="858520"/>
            <a:ext cx="6400802" cy="51409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000" dirty="0"/>
              <a:t>	A aquisição de dados foi feita para o sensor MPU 6050 por meio de código em python.</a:t>
            </a:r>
          </a:p>
          <a:p>
            <a:pPr algn="just"/>
            <a:r>
              <a:rPr lang="pt-BR" sz="2000" dirty="0"/>
              <a:t>	A partir de ambos os códigos foi criado um arquivo com a tabela dos dados de aceleração do sensor.</a:t>
            </a:r>
          </a:p>
          <a:p>
            <a:pPr algn="just"/>
            <a:r>
              <a:rPr lang="pt-BR" sz="2000" dirty="0"/>
              <a:t>	Com o arquivo de extensão ‘.csv’, foi selecionado as informações úteis das tabelas e assim gerado um arquivo excel.</a:t>
            </a:r>
          </a:p>
          <a:p>
            <a:pPr algn="just"/>
            <a:r>
              <a:rPr lang="pt-BR" sz="2000" dirty="0"/>
              <a:t>	Portanto, a partir do excel foi utilizado o software Power BI para uma melhor montagem dos gráficos.</a:t>
            </a:r>
          </a:p>
          <a:p>
            <a:pPr algn="just"/>
            <a:r>
              <a:rPr lang="pt-BR" sz="2000" dirty="0"/>
              <a:t>	Por fim, a partir dos gráficos pode-se tirar conclusões a respeito da aceleração do carro da equipe nas 3 direções existentes.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499515-31F2-A41C-835C-EBE885F8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5" y="579120"/>
            <a:ext cx="1685935" cy="17721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D041C8-22CC-9841-CFC3-861967AF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87" y="579120"/>
            <a:ext cx="1760018" cy="17678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F78B0E-0F77-C996-ECC0-94868E74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18" y="2629953"/>
            <a:ext cx="1873907" cy="15980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6AD030-454B-6489-C192-B5FD836E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587" y="2629953"/>
            <a:ext cx="1354818" cy="16787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4A97EC1-11F2-8D5D-FAA9-B0BA23369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853" y="4506689"/>
            <a:ext cx="281026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7D0115-B563-8EDF-AC18-AD924204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873760"/>
            <a:ext cx="10830560" cy="46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1A733D-FEEB-1C63-2330-33D2F39E307A}"/>
              </a:ext>
            </a:extLst>
          </p:cNvPr>
          <p:cNvSpPr/>
          <p:nvPr/>
        </p:nvSpPr>
        <p:spPr>
          <a:xfrm>
            <a:off x="1747520" y="508000"/>
            <a:ext cx="6573520" cy="751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Conclusão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94E643-F73F-1B3E-995C-F0FBBA2EF03C}"/>
              </a:ext>
            </a:extLst>
          </p:cNvPr>
          <p:cNvSpPr/>
          <p:nvPr/>
        </p:nvSpPr>
        <p:spPr>
          <a:xfrm>
            <a:off x="538480" y="1259840"/>
            <a:ext cx="10932160" cy="4622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000" dirty="0"/>
              <a:t>	Foi obtido um vasto conhecimento sobre o microcontrolador, sensores e como fazer aquisição e tratamento de dados, assemelhando cada parte desses tópicos ao dia a dia do carro e equipe.</a:t>
            </a:r>
          </a:p>
          <a:p>
            <a:pPr algn="just"/>
            <a:r>
              <a:rPr lang="pt-BR" sz="2000" dirty="0"/>
              <a:t>	Foi feito a montagem de todos os sensores isoladamente, nos quais em um futuro podem ser combinados para que assim seja feita a captação de todos os dados simultaneamente.</a:t>
            </a:r>
          </a:p>
          <a:p>
            <a:pPr algn="just"/>
            <a:r>
              <a:rPr lang="pt-BR" sz="2000" dirty="0"/>
              <a:t>	É necessário futuramente entender como reunir todos os sensores em um mesmo circuito e assim criar uma placa de circuito impresso compacta para que seja adicionada ao carro.</a:t>
            </a:r>
          </a:p>
          <a:p>
            <a:pPr algn="just"/>
            <a:r>
              <a:rPr lang="pt-BR" sz="2000" dirty="0"/>
              <a:t>	É necessário buscar o entendimento de como pode ser feito a comunicação da placa final criada com todos os sensores que ficará alojada no carro com o notebook pessoal e assim evitando fios desnecessários.</a:t>
            </a:r>
          </a:p>
          <a:p>
            <a:pPr algn="just"/>
            <a:r>
              <a:rPr lang="pt-BR" sz="2000" dirty="0"/>
              <a:t>	Alguns sensores são mais simples como o potenciômetro, já alguns são problemáticos, o principal é o leitor de cartão SD, esse quase nunca identifica o cartão SD fazendo com que dificulte qualquer planejamento ou solução.</a:t>
            </a:r>
          </a:p>
        </p:txBody>
      </p:sp>
    </p:spTree>
    <p:extLst>
      <p:ext uri="{BB962C8B-B14F-4D97-AF65-F5344CB8AC3E}">
        <p14:creationId xmlns:p14="http://schemas.microsoft.com/office/powerpoint/2010/main" val="191563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1A733D-FEEB-1C63-2330-33D2F39E307A}"/>
              </a:ext>
            </a:extLst>
          </p:cNvPr>
          <p:cNvSpPr/>
          <p:nvPr/>
        </p:nvSpPr>
        <p:spPr>
          <a:xfrm>
            <a:off x="1747520" y="508000"/>
            <a:ext cx="6573520" cy="751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Referências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94E643-F73F-1B3E-995C-F0FBBA2EF03C}"/>
              </a:ext>
            </a:extLst>
          </p:cNvPr>
          <p:cNvSpPr/>
          <p:nvPr/>
        </p:nvSpPr>
        <p:spPr>
          <a:xfrm>
            <a:off x="538480" y="1259840"/>
            <a:ext cx="10932160" cy="4622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000" dirty="0"/>
              <a:t>[1] https://www.youtube.com/c/canalwrkits </a:t>
            </a:r>
          </a:p>
          <a:p>
            <a:pPr algn="just"/>
            <a:r>
              <a:rPr lang="pt-BR" sz="2000" dirty="0"/>
              <a:t>[2] https://www.youtube.com/c/CursoemV%C3%ADdeo/featured </a:t>
            </a:r>
          </a:p>
          <a:p>
            <a:pPr algn="just"/>
            <a:r>
              <a:rPr lang="pt-BR" sz="2000" dirty="0"/>
              <a:t>[3] https://www.tinkercad.com/ </a:t>
            </a:r>
          </a:p>
          <a:p>
            <a:pPr algn="just"/>
            <a:r>
              <a:rPr lang="pt-BR" sz="2000" dirty="0"/>
              <a:t>[4] https://www.youtube.com/c/BrincandocomIdeias </a:t>
            </a:r>
          </a:p>
          <a:p>
            <a:pPr algn="just"/>
            <a:r>
              <a:rPr lang="pt-BR" sz="2000" dirty="0"/>
              <a:t>[5] https://www.youtube.com/c/FunBots </a:t>
            </a:r>
          </a:p>
          <a:p>
            <a:pPr algn="just"/>
            <a:r>
              <a:rPr lang="pt-BR" sz="2000" dirty="0"/>
              <a:t>[6] https://www.youtube.com/c/fabiosouza13 </a:t>
            </a:r>
          </a:p>
          <a:p>
            <a:pPr algn="just"/>
            <a:r>
              <a:rPr lang="pt-BR" sz="2000" dirty="0"/>
              <a:t>[7] https://forum.arduino.cc/ </a:t>
            </a:r>
          </a:p>
          <a:p>
            <a:pPr algn="just"/>
            <a:r>
              <a:rPr lang="pt-BR" sz="2000" dirty="0"/>
              <a:t>[8] https://github.com/anmolio/mpu6050-datalogging/blob/master/code.ino </a:t>
            </a:r>
          </a:p>
          <a:p>
            <a:pPr algn="just"/>
            <a:r>
              <a:rPr lang="pt-BR" sz="2000" dirty="0"/>
              <a:t>[9] https://www.youtube.com/watch?v=P08uX38rr7o </a:t>
            </a:r>
          </a:p>
          <a:p>
            <a:pPr algn="just"/>
            <a:r>
              <a:rPr lang="pt-BR" sz="2000" dirty="0"/>
              <a:t>[10] https://www.youtube.com/watch?v=spoTx2B95qA </a:t>
            </a:r>
          </a:p>
          <a:p>
            <a:pPr algn="just"/>
            <a:r>
              <a:rPr lang="pt-BR" sz="2000" dirty="0"/>
              <a:t>[11] </a:t>
            </a:r>
            <a:r>
              <a:rPr lang="pt-BR" sz="2000" dirty="0">
                <a:hlinkClick r:id="rId2"/>
              </a:rPr>
              <a:t>https://www.youtube.com/watch?v=AHr94RtMj1A</a:t>
            </a:r>
            <a:endParaRPr lang="pt-BR" sz="2000" dirty="0"/>
          </a:p>
          <a:p>
            <a:pPr algn="just"/>
            <a:r>
              <a:rPr lang="pt-BR" sz="2000" dirty="0"/>
              <a:t>[12] https://www.google.com/imghp?hl=pt-BR&amp;tab=8i</a:t>
            </a:r>
          </a:p>
        </p:txBody>
      </p:sp>
    </p:spTree>
    <p:extLst>
      <p:ext uri="{BB962C8B-B14F-4D97-AF65-F5344CB8AC3E}">
        <p14:creationId xmlns:p14="http://schemas.microsoft.com/office/powerpoint/2010/main" val="5512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1A733D-FEEB-1C63-2330-33D2F39E307A}"/>
              </a:ext>
            </a:extLst>
          </p:cNvPr>
          <p:cNvSpPr/>
          <p:nvPr/>
        </p:nvSpPr>
        <p:spPr>
          <a:xfrm>
            <a:off x="2184400" y="1391920"/>
            <a:ext cx="6573520" cy="751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94E643-F73F-1B3E-995C-F0FBBA2EF03C}"/>
              </a:ext>
            </a:extLst>
          </p:cNvPr>
          <p:cNvSpPr/>
          <p:nvPr/>
        </p:nvSpPr>
        <p:spPr>
          <a:xfrm>
            <a:off x="1259840" y="2143760"/>
            <a:ext cx="10210800" cy="36169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Estudar sobre relatório antigo da equipe e relaório padrão SAE;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Estudar sobre POO em c++, GIT/GITHUB, TRELLO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Estudar sobre confecção de placas de circuito impresso (PCB/PCI);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Estudar sobre os sensores disponíveis na equipe e como utilizá-los;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Desenvolver um sistemas de aquisição e tratamento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9550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46A5F9-E208-33B8-03CE-760EBC0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183" y="3528026"/>
            <a:ext cx="4184696" cy="322542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4B4A884-55E9-89D7-F1D7-EB9A3975176B}"/>
              </a:ext>
            </a:extLst>
          </p:cNvPr>
          <p:cNvSpPr/>
          <p:nvPr/>
        </p:nvSpPr>
        <p:spPr>
          <a:xfrm>
            <a:off x="909907" y="444374"/>
            <a:ext cx="3586480" cy="1066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Pré 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50B6F5-1B14-6337-4AAD-601B8CE0C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83" y="444374"/>
            <a:ext cx="4184697" cy="28856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12F8C3-BD91-DC54-B036-FE9660DDA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83" y="1889793"/>
            <a:ext cx="3823670" cy="3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Microcontrolador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767A15-F325-4DEC-EF64-5923D9E4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7" y="2895683"/>
            <a:ext cx="4915586" cy="33627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E6FAA2-5313-CD91-0248-60AEFD53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99" y="1152365"/>
            <a:ext cx="3134162" cy="17433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Trabalha com 5V;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componente caro e frágil;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pode ser imbutido em arduinos UNO e MEGA;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memórias Flash, SRAM e EEPROM;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é programável;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compatível com I2C;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1 porta serial USART.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9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335280" y="849946"/>
            <a:ext cx="6725920" cy="27626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Características do Capacitivo: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uma distância sensora;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cria campo elétrico ao ser energizado e faz o sensoriamento por meio da variação do campo;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abrange grande variedade de materiais;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opera com uma tensão maior do que o arduino suporta.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26B164-C90E-7D68-7DD5-55DE287C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20" y="1046480"/>
            <a:ext cx="3762900" cy="2124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B7108E-A59A-FE75-A35A-2CE8CE8D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140" y="3403958"/>
            <a:ext cx="3429479" cy="27626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6FA8162-1B66-6109-D927-5E8F58DE7207}"/>
              </a:ext>
            </a:extLst>
          </p:cNvPr>
          <p:cNvSpPr/>
          <p:nvPr/>
        </p:nvSpPr>
        <p:spPr>
          <a:xfrm>
            <a:off x="7701280" y="2932748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Capacitivo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9DB288-67D6-1A95-0B0D-8B4E559A7A1D}"/>
              </a:ext>
            </a:extLst>
          </p:cNvPr>
          <p:cNvSpPr/>
          <p:nvPr/>
        </p:nvSpPr>
        <p:spPr>
          <a:xfrm>
            <a:off x="7591820" y="5810063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Indutivo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6149A6-33AF-E5B0-258B-AB58C912FF3C}"/>
              </a:ext>
            </a:extLst>
          </p:cNvPr>
          <p:cNvSpPr/>
          <p:nvPr/>
        </p:nvSpPr>
        <p:spPr>
          <a:xfrm>
            <a:off x="898240" y="382586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Sensores de proximidade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3404BE4-A018-C80D-AADF-B26F58623E12}"/>
              </a:ext>
            </a:extLst>
          </p:cNvPr>
          <p:cNvSpPr/>
          <p:nvPr/>
        </p:nvSpPr>
        <p:spPr>
          <a:xfrm>
            <a:off x="335280" y="3449320"/>
            <a:ext cx="6725920" cy="27626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Características do Indutivo: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o princípio igual ao do capacitivo;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um campo magnético ao invés do elétrico;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ambos precisam de uma bateria auxiliar para serem integrados ao arduino;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ambos servem para identificar a presença de substâncias não desejadas no combustível;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5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MPU 6050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faz comunicação I2C;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faixa de medição de temperatura de -40ºC a 85ºC;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pinos SCL e SDA para fazer a interface I2C;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pinos XCL e XDA para fazer a interface I2C para outros dispositivos (I2C) auxiliares;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pino ADO permite que tenha 2 módulos de MPU 6050 em um mesmo circuito, porém o que usa o ADO deve usar 3.3V;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faixa de operação de tensão de 3V à 5.5V.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7DCA95-0F09-30FE-D5F6-FF010175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346" y="802640"/>
            <a:ext cx="2448267" cy="18481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08196B-AF72-F858-C128-9E1EF4CE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50" y="3429000"/>
            <a:ext cx="5087060" cy="289600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BB2975E-E3F9-A45D-0B35-039089D103CF}"/>
              </a:ext>
            </a:extLst>
          </p:cNvPr>
          <p:cNvSpPr/>
          <p:nvPr/>
        </p:nvSpPr>
        <p:spPr>
          <a:xfrm>
            <a:off x="6441439" y="3072469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Montagem do circuito:</a:t>
            </a:r>
          </a:p>
        </p:txBody>
      </p:sp>
    </p:spTree>
    <p:extLst>
      <p:ext uri="{BB962C8B-B14F-4D97-AF65-F5344CB8AC3E}">
        <p14:creationId xmlns:p14="http://schemas.microsoft.com/office/powerpoint/2010/main" val="241632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DS3231M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Faz comunicação I2C;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armazena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possui uma bateria de lítio de 3V;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permite conexão direta no arduino uno;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pinos SCL e SDA para fazer a interface I2C;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opera apenas com tensão de 3.3V;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consegue medir temperatura.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B2975E-E3F9-A45D-0B35-039089D103CF}"/>
              </a:ext>
            </a:extLst>
          </p:cNvPr>
          <p:cNvSpPr/>
          <p:nvPr/>
        </p:nvSpPr>
        <p:spPr>
          <a:xfrm>
            <a:off x="6441439" y="3072469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Montagem do circuito: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E33925-A6B1-A64A-B673-339E64C7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9" y="335280"/>
            <a:ext cx="2876951" cy="2276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9FFC88-640B-AF14-3F0C-978124C2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39" y="3428999"/>
            <a:ext cx="4985268" cy="28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DS18B20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Faz comunicação onewire;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faixa de medição de temperatura de -55ºC a 125ºC e faz leitura em ºC;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faixa de operação de tensão de 3V à 5.5V;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permite multiplexação, ou seja 3 sensores no mesmo circuito;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sensor normal possui gnd e vcc nos extremos e o canal de dados no centro;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sensor a prova de água, fio amarelo é para dados, fio preto para GND e fio vermelho para Vcc;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permite resistor de pull-up na montagem para mante o sinal em alto.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B2975E-E3F9-A45D-0B35-039089D103CF}"/>
              </a:ext>
            </a:extLst>
          </p:cNvPr>
          <p:cNvSpPr/>
          <p:nvPr/>
        </p:nvSpPr>
        <p:spPr>
          <a:xfrm>
            <a:off x="6441439" y="3072469"/>
            <a:ext cx="2479040" cy="3565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Montagem do circuito: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56CC3-FC21-0C81-319B-C9E80791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39" y="755884"/>
            <a:ext cx="4783919" cy="18552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A6A7EF-AAE3-0298-9DA0-6F9BF1E8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39" y="3429000"/>
            <a:ext cx="5303521" cy="31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31D0F-2008-2BBA-9907-3B8E719C2501}"/>
              </a:ext>
            </a:extLst>
          </p:cNvPr>
          <p:cNvSpPr/>
          <p:nvPr/>
        </p:nvSpPr>
        <p:spPr>
          <a:xfrm>
            <a:off x="741680" y="335280"/>
            <a:ext cx="3566160" cy="934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>
                  <a:solidFill>
                    <a:schemeClr val="tx1"/>
                  </a:solidFill>
                </a:ln>
              </a:rPr>
              <a:t>Potenciometro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F0BA4D-44F1-DAE0-CE19-A8E50DBF48C8}"/>
              </a:ext>
            </a:extLst>
          </p:cNvPr>
          <p:cNvSpPr/>
          <p:nvPr/>
        </p:nvSpPr>
        <p:spPr>
          <a:xfrm>
            <a:off x="447040" y="1270000"/>
            <a:ext cx="5120640" cy="4988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É regulado por uma resistência variável pelo movimento do contato móvel em sua extremidade;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pode-se usar só metade da faixa de operação ao ligar de um das extremidades com o pino central;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ao ligar os pinos laterais a resistência medida será total e assim só dependerá de quantas voltas o potenciometro fez, podendo assim funcionar como um escala.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E6400-69E4-45F4-006F-D60BA2C4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38" y="1812164"/>
            <a:ext cx="3057347" cy="29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1143</Words>
  <Application>Microsoft Office PowerPoint</Application>
  <PresentationFormat>Ecrã Panorâmico</PresentationFormat>
  <Paragraphs>106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Marques</dc:creator>
  <cp:lastModifiedBy>Eduardo Marques</cp:lastModifiedBy>
  <cp:revision>2</cp:revision>
  <dcterms:created xsi:type="dcterms:W3CDTF">2022-06-18T18:46:01Z</dcterms:created>
  <dcterms:modified xsi:type="dcterms:W3CDTF">2022-06-18T21:49:34Z</dcterms:modified>
</cp:coreProperties>
</file>