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57" r:id="rId6"/>
    <p:sldId id="265" r:id="rId7"/>
    <p:sldId id="259" r:id="rId8"/>
    <p:sldId id="264" r:id="rId9"/>
    <p:sldId id="266" r:id="rId10"/>
    <p:sldId id="25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9" autoAdjust="0"/>
    <p:restoredTop sz="79040" autoAdjust="0"/>
  </p:normalViewPr>
  <p:slideViewPr>
    <p:cSldViewPr snapToGrid="0" snapToObjects="1">
      <p:cViewPr>
        <p:scale>
          <a:sx n="90" d="100"/>
          <a:sy n="90" d="100"/>
        </p:scale>
        <p:origin x="-472" y="-80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BB8F-835C-DF49-B26B-89A48B75A2D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58B6-0640-C94B-A008-3E0DC6D1A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Features for NE tagging not the same</a:t>
            </a:r>
            <a:r>
              <a:rPr lang="en-US" baseline="0" dirty="0" smtClean="0"/>
              <a:t> as features for POS tagging</a:t>
            </a:r>
          </a:p>
          <a:p>
            <a:r>
              <a:rPr lang="en-US" baseline="0" dirty="0" smtClean="0"/>
              <a:t>Features for twitter are not the same as features for newswire</a:t>
            </a:r>
          </a:p>
          <a:p>
            <a:r>
              <a:rPr lang="en-US" baseline="0" dirty="0" smtClean="0"/>
              <a:t>Do we have enough features?</a:t>
            </a:r>
          </a:p>
          <a:p>
            <a:r>
              <a:rPr lang="en-US" baseline="0" dirty="0" smtClean="0"/>
              <a:t>Writing features in another language?</a:t>
            </a:r>
          </a:p>
          <a:p>
            <a:r>
              <a:rPr lang="en-US" baseline="0" dirty="0" smtClean="0"/>
              <a:t>Wouldn’t it be great if all we needed was data (rather than linguists)?!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58B6-0640-C94B-A008-3E0DC6D1A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With supervision:</a:t>
            </a:r>
          </a:p>
          <a:p>
            <a:pPr lvl="2"/>
            <a:r>
              <a:rPr lang="en-US" dirty="0" smtClean="0"/>
              <a:t>State of the art SRL (</a:t>
            </a:r>
            <a:r>
              <a:rPr lang="en-US" dirty="0" err="1" smtClean="0"/>
              <a:t>Collobert</a:t>
            </a:r>
            <a:r>
              <a:rPr lang="en-US" dirty="0" smtClean="0"/>
              <a:t> and Weston 2008)</a:t>
            </a:r>
          </a:p>
          <a:p>
            <a:pPr lvl="2"/>
            <a:r>
              <a:rPr lang="en-US" dirty="0" smtClean="0"/>
              <a:t>Cross-lingual document classification (</a:t>
            </a:r>
            <a:r>
              <a:rPr lang="en-US" dirty="0" err="1" smtClean="0"/>
              <a:t>Klementiev</a:t>
            </a:r>
            <a:r>
              <a:rPr lang="en-US" dirty="0" smtClean="0"/>
              <a:t> et al. 2012)</a:t>
            </a:r>
          </a:p>
          <a:p>
            <a:pPr lvl="2"/>
            <a:r>
              <a:rPr lang="en-US" dirty="0" smtClean="0"/>
              <a:t>Phrase-table induction (</a:t>
            </a:r>
            <a:r>
              <a:rPr lang="en-US" dirty="0" err="1" smtClean="0"/>
              <a:t>Mikolov</a:t>
            </a:r>
            <a:r>
              <a:rPr lang="en-US" dirty="0" smtClean="0"/>
              <a:t> et al. 2013)</a:t>
            </a:r>
          </a:p>
          <a:p>
            <a:pPr lvl="2"/>
            <a:r>
              <a:rPr lang="en-US" dirty="0" smtClean="0"/>
              <a:t>Many other good results outside NLP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58B6-0640-C94B-A008-3E0DC6D1A3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murder is in this list because it is more often used as a noun</a:t>
            </a:r>
          </a:p>
          <a:p>
            <a:r>
              <a:rPr lang="en-US" dirty="0" smtClean="0"/>
              <a:t>First 3000 occurrences in year</a:t>
            </a:r>
            <a:r>
              <a:rPr lang="en-US" baseline="0" dirty="0" smtClean="0"/>
              <a:t> 2000+ in annotated </a:t>
            </a:r>
            <a:r>
              <a:rPr lang="en-US" baseline="0" dirty="0" err="1" smtClean="0"/>
              <a:t>gigaword</a:t>
            </a:r>
            <a:r>
              <a:rPr lang="en-US" baseline="0" dirty="0" smtClean="0"/>
              <a:t> are</a:t>
            </a:r>
          </a:p>
          <a:p>
            <a:r>
              <a:rPr lang="en-US" baseline="0" dirty="0" smtClean="0"/>
              <a:t>2970 NN</a:t>
            </a:r>
          </a:p>
          <a:p>
            <a:r>
              <a:rPr lang="en-US" baseline="0" dirty="0" smtClean="0"/>
              <a:t>20 VB</a:t>
            </a:r>
          </a:p>
          <a:p>
            <a:r>
              <a:rPr lang="en-US" baseline="0" dirty="0" smtClean="0"/>
              <a:t>10 VBZ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58B6-0640-C94B-A008-3E0DC6D1A3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a two experts model: syntax says that</a:t>
            </a:r>
            <a:r>
              <a:rPr lang="fr-FR" dirty="0" smtClean="0"/>
              <a:t>’</a:t>
            </a:r>
            <a:r>
              <a:rPr lang="en-US" dirty="0" smtClean="0"/>
              <a:t>s</a:t>
            </a:r>
            <a:r>
              <a:rPr lang="en-US" baseline="0" dirty="0" smtClean="0"/>
              <a:t> ok semantics says 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58B6-0640-C94B-A008-3E0DC6D1A3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evaluation</a:t>
            </a:r>
            <a:r>
              <a:rPr lang="en-US" baseline="0" dirty="0" smtClean="0"/>
              <a:t> is on regular word vectors, not the additive ones I am trying to train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58B6-0640-C94B-A008-3E0DC6D1A3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r>
              <a:rPr lang="en-US" baseline="0" dirty="0" smtClean="0"/>
              <a:t>, this is only with the non-additive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58B6-0640-C94B-A008-3E0DC6D1A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example is nice, we get syntactically diverse triggers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58B6-0640-C94B-A008-3E0DC6D1A3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EEFB-6948-9F41-ABC1-183E6B4AF730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20F7-F1B0-504F-A367-C374DBCA0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does deep learning have to say about event semantics?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 Wolfe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2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the Induced Features:</a:t>
            </a:r>
            <a:br>
              <a:rPr lang="en-US" dirty="0" smtClean="0"/>
            </a:br>
            <a:r>
              <a:rPr lang="en-US" dirty="0" smtClean="0"/>
              <a:t>Clustering Event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clusters do we get if we merge based on syntax-agnostic similarity?</a:t>
            </a:r>
          </a:p>
          <a:p>
            <a:r>
              <a:rPr lang="en-US" dirty="0" smtClean="0"/>
              <a:t>NOMLEX gives us examples of events that have nominal and verbal </a:t>
            </a:r>
            <a:r>
              <a:rPr lang="en-US" dirty="0" smtClean="0"/>
              <a:t>lexicalizations</a:t>
            </a:r>
          </a:p>
          <a:p>
            <a:r>
              <a:rPr lang="en-US" dirty="0" smtClean="0"/>
              <a:t>Learn Event-&gt;V and Event-&gt;N</a:t>
            </a:r>
            <a:endParaRPr lang="en-US" dirty="0" smtClean="0"/>
          </a:p>
          <a:p>
            <a:r>
              <a:rPr lang="en-US" dirty="0" smtClean="0"/>
              <a:t>Use these as seed clusters and expand</a:t>
            </a:r>
          </a:p>
          <a:p>
            <a:r>
              <a:rPr lang="en-US" dirty="0" smtClean="0"/>
              <a:t>Results: 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</a:t>
            </a:r>
            <a:r>
              <a:rPr lang="en-US" dirty="0" smtClean="0"/>
              <a:t>Word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Learn low dimensional dense vectors for words</a:t>
            </a:r>
          </a:p>
          <a:p>
            <a:r>
              <a:rPr lang="en-US" dirty="0" smtClean="0"/>
              <a:t>Why do it?</a:t>
            </a:r>
          </a:p>
          <a:p>
            <a:pPr lvl="1"/>
            <a:r>
              <a:rPr lang="en-US" dirty="0" smtClean="0"/>
              <a:t>Writing features is hard and </a:t>
            </a:r>
            <a:r>
              <a:rPr lang="en-US" dirty="0" smtClean="0"/>
              <a:t>problematic</a:t>
            </a:r>
          </a:p>
          <a:p>
            <a:pPr lvl="1"/>
            <a:r>
              <a:rPr lang="en-US" dirty="0" smtClean="0"/>
              <a:t>Want some model of learning</a:t>
            </a:r>
            <a:endParaRPr lang="en-US" dirty="0" smtClean="0"/>
          </a:p>
          <a:p>
            <a:r>
              <a:rPr lang="en-US" dirty="0" smtClean="0"/>
              <a:t>How to do it?</a:t>
            </a:r>
          </a:p>
          <a:p>
            <a:pPr lvl="1"/>
            <a:r>
              <a:rPr lang="en-US" dirty="0" smtClean="0"/>
              <a:t>One way: train a discriminative language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0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</a:t>
            </a:r>
            <a:r>
              <a:rPr lang="en-US" dirty="0" smtClean="0"/>
              <a:t>Word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news: we learn some really detailed information about words almost from nothing</a:t>
            </a:r>
          </a:p>
          <a:p>
            <a:pPr lvl="1"/>
            <a:r>
              <a:rPr lang="en-US" dirty="0" err="1" smtClean="0"/>
              <a:t>vec</a:t>
            </a:r>
            <a:r>
              <a:rPr lang="en-US" dirty="0" smtClean="0"/>
              <a:t>(king) – </a:t>
            </a:r>
            <a:r>
              <a:rPr lang="en-US" dirty="0" err="1" smtClean="0"/>
              <a:t>vec</a:t>
            </a:r>
            <a:r>
              <a:rPr lang="en-US" dirty="0" smtClean="0"/>
              <a:t>(man) + </a:t>
            </a:r>
            <a:r>
              <a:rPr lang="en-US" dirty="0" err="1" smtClean="0"/>
              <a:t>vec</a:t>
            </a:r>
            <a:r>
              <a:rPr lang="en-US" dirty="0" smtClean="0"/>
              <a:t>(woman) ~ </a:t>
            </a:r>
            <a:r>
              <a:rPr lang="en-US" dirty="0" err="1" smtClean="0"/>
              <a:t>vec</a:t>
            </a:r>
            <a:r>
              <a:rPr lang="en-US" dirty="0" smtClean="0"/>
              <a:t>(queen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Mikolov</a:t>
            </a:r>
            <a:r>
              <a:rPr lang="en-US" dirty="0" smtClean="0"/>
              <a:t> et al. </a:t>
            </a:r>
            <a:r>
              <a:rPr lang="en-US" dirty="0" smtClean="0"/>
              <a:t>2013)</a:t>
            </a:r>
            <a:endParaRPr lang="en-US" dirty="0" smtClean="0"/>
          </a:p>
          <a:p>
            <a:pPr lvl="1"/>
            <a:r>
              <a:rPr lang="en-US" dirty="0" smtClean="0"/>
              <a:t>Countries, capital cities, and other proper nouns form </a:t>
            </a:r>
            <a:r>
              <a:rPr lang="en-US" dirty="0" smtClean="0"/>
              <a:t>clusters, state of the art POS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Al-</a:t>
            </a:r>
            <a:r>
              <a:rPr lang="en-US" dirty="0" err="1" smtClean="0"/>
              <a:t>Rfou</a:t>
            </a:r>
            <a:r>
              <a:rPr lang="en-US" dirty="0" smtClean="0"/>
              <a:t>’ </a:t>
            </a:r>
            <a:r>
              <a:rPr lang="en-US" dirty="0" smtClean="0"/>
              <a:t>et al. </a:t>
            </a:r>
            <a:r>
              <a:rPr lang="en-US" dirty="0" smtClean="0"/>
              <a:t>2013)</a:t>
            </a:r>
          </a:p>
          <a:p>
            <a:pPr lvl="1"/>
            <a:r>
              <a:rPr lang="en-US" dirty="0" smtClean="0"/>
              <a:t>State of the art language model scores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Bengio</a:t>
            </a:r>
            <a:r>
              <a:rPr lang="en-US" dirty="0" smtClean="0"/>
              <a:t> et al. 2003)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14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</a:t>
            </a:r>
            <a:r>
              <a:rPr lang="en-US" dirty="0" smtClean="0"/>
              <a:t>Word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news: what we learn is dominated by 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8640" y="2625686"/>
            <a:ext cx="3698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Words closest to  “death”</a:t>
            </a:r>
          </a:p>
          <a:p>
            <a:r>
              <a:rPr lang="en-US" dirty="0"/>
              <a:t> </a:t>
            </a:r>
            <a:r>
              <a:rPr lang="en-US" dirty="0" smtClean="0"/>
              <a:t>   1   war 5.59869</a:t>
            </a:r>
          </a:p>
          <a:p>
            <a:r>
              <a:rPr lang="en-US" dirty="0" smtClean="0"/>
              <a:t>    2   battle  5.6885</a:t>
            </a:r>
          </a:p>
          <a:p>
            <a:r>
              <a:rPr lang="en-US" dirty="0" smtClean="0"/>
              <a:t>    3   birth   5.89113</a:t>
            </a:r>
          </a:p>
          <a:p>
            <a:r>
              <a:rPr lang="en-US" dirty="0" smtClean="0"/>
              <a:t>    4   life    6.03676</a:t>
            </a:r>
          </a:p>
          <a:p>
            <a:r>
              <a:rPr lang="en-US" dirty="0" smtClean="0"/>
              <a:t>    5   murder  6.05203</a:t>
            </a:r>
          </a:p>
          <a:p>
            <a:r>
              <a:rPr lang="en-US" dirty="0" smtClean="0"/>
              <a:t>    6   command 6.12564</a:t>
            </a:r>
          </a:p>
          <a:p>
            <a:r>
              <a:rPr lang="en-US" dirty="0" smtClean="0"/>
              <a:t>    7   possession  6.23762</a:t>
            </a:r>
          </a:p>
          <a:p>
            <a:r>
              <a:rPr lang="en-US" dirty="0" smtClean="0"/>
              <a:t>    8   miscarriage 6.35067</a:t>
            </a:r>
          </a:p>
          <a:p>
            <a:r>
              <a:rPr lang="en-US" dirty="0" smtClean="0"/>
              <a:t>    9   divorce 6.35348</a:t>
            </a:r>
          </a:p>
          <a:p>
            <a:r>
              <a:rPr lang="en-US" dirty="0" smtClean="0"/>
              <a:t>    10  dream   6.47781</a:t>
            </a:r>
          </a:p>
          <a:p>
            <a:endParaRPr lang="en-US" dirty="0" smtClean="0"/>
          </a:p>
          <a:p>
            <a:r>
              <a:rPr lang="en-US" dirty="0" smtClean="0"/>
              <a:t>What about “die</a:t>
            </a:r>
            <a:r>
              <a:rPr lang="en-US" dirty="0" smtClean="0"/>
              <a:t>” or “kill”?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6480" y="3291840"/>
            <a:ext cx="2438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Often describe the same event, but are forced to have the same syntactic category</a:t>
            </a:r>
            <a:br>
              <a:rPr lang="en-US" dirty="0" smtClean="0"/>
            </a:br>
            <a:r>
              <a:rPr lang="en-US" dirty="0" smtClean="0"/>
              <a:t>(by nature of the model and training objective)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484880" y="3129290"/>
            <a:ext cx="1107440" cy="103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3484880" y="3403610"/>
            <a:ext cx="1107440" cy="765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3484880" y="4169004"/>
            <a:ext cx="1107440" cy="27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3484880" y="4169004"/>
            <a:ext cx="1107440" cy="79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7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Syntax-agnostic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would like is a way to describe the concept or event described by a word</a:t>
            </a:r>
          </a:p>
          <a:p>
            <a:pPr lvl="1"/>
            <a:r>
              <a:rPr lang="en-US" dirty="0" smtClean="0"/>
              <a:t>Event(die) ~ Event(death)</a:t>
            </a:r>
          </a:p>
          <a:p>
            <a:r>
              <a:rPr lang="en-US" dirty="0" smtClean="0"/>
              <a:t>Model words as a combination of their syntactic and semantic properties</a:t>
            </a:r>
          </a:p>
          <a:p>
            <a:pPr lvl="1"/>
            <a:r>
              <a:rPr lang="en-US" dirty="0" smtClean="0"/>
              <a:t>“colorless green ideas sleep furiously”</a:t>
            </a:r>
          </a:p>
        </p:txBody>
      </p:sp>
    </p:spTree>
    <p:extLst>
      <p:ext uri="{BB962C8B-B14F-4D97-AF65-F5344CB8AC3E}">
        <p14:creationId xmlns:p14="http://schemas.microsoft.com/office/powerpoint/2010/main" val="297573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score a phrase</a:t>
            </a:r>
          </a:p>
          <a:p>
            <a:r>
              <a:rPr lang="en-US" dirty="0" smtClean="0"/>
              <a:t>Perturb and hinge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9463" y="5086200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288016" y="5086200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5848945" y="5086200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7403536" y="5086200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1181882" y="5086200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0" name="Trapezoid 9"/>
          <p:cNvSpPr/>
          <p:nvPr/>
        </p:nvSpPr>
        <p:spPr>
          <a:xfrm>
            <a:off x="1181882" y="3986674"/>
            <a:ext cx="7491562" cy="928510"/>
          </a:xfrm>
          <a:prstGeom prst="trapezoid">
            <a:avLst>
              <a:gd name="adj" fmla="val 3206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88016" y="3281163"/>
            <a:ext cx="1269908" cy="286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4288016" y="2516508"/>
            <a:ext cx="1269908" cy="65541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39463" y="6002598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88016" y="6002598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48945" y="6002598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3536" y="6002598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81882" y="6002598"/>
            <a:ext cx="1269908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>
          <a:xfrm>
            <a:off x="1636887" y="5564145"/>
            <a:ext cx="338666" cy="35815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3214509" y="5564145"/>
            <a:ext cx="338666" cy="35815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4749798" y="5564145"/>
            <a:ext cx="338666" cy="35815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6287909" y="5564145"/>
            <a:ext cx="338666" cy="35815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7868353" y="5564145"/>
            <a:ext cx="338666" cy="35815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7573" y="2946150"/>
            <a:ext cx="4019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tanh</a:t>
            </a:r>
            <a:r>
              <a:rPr lang="en-US" sz="6400" dirty="0" smtClean="0"/>
              <a:t>(        )</a:t>
            </a:r>
            <a:endParaRPr lang="en-US" sz="6400" dirty="0"/>
          </a:p>
        </p:txBody>
      </p:sp>
      <p:sp>
        <p:nvSpPr>
          <p:cNvPr id="24" name="Plus 23"/>
          <p:cNvSpPr/>
          <p:nvPr/>
        </p:nvSpPr>
        <p:spPr>
          <a:xfrm>
            <a:off x="4749798" y="3614410"/>
            <a:ext cx="338666" cy="358153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the Induced Features:</a:t>
            </a:r>
            <a:br>
              <a:rPr lang="en-US" dirty="0" smtClean="0"/>
            </a:br>
            <a:r>
              <a:rPr lang="en-US" dirty="0" smtClean="0"/>
              <a:t>Classifying Event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the representations we learn have information about the semantics of the predicates they represent?</a:t>
            </a:r>
          </a:p>
          <a:p>
            <a:r>
              <a:rPr lang="en-US" dirty="0" smtClean="0"/>
              <a:t>Task: </a:t>
            </a:r>
            <a:r>
              <a:rPr lang="en-US" dirty="0" smtClean="0"/>
              <a:t>3-way classification between verbs of type: state, process, or accomplishment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we train on a few examples and generalize?</a:t>
            </a:r>
          </a:p>
          <a:p>
            <a:r>
              <a:rPr lang="en-US" dirty="0" smtClean="0"/>
              <a:t>Results: 73% leave-one-out accuracy</a:t>
            </a:r>
          </a:p>
          <a:p>
            <a:pPr lvl="1"/>
            <a:r>
              <a:rPr lang="en-US" dirty="0" smtClean="0"/>
              <a:t>45 verbs, largest class is 36%</a:t>
            </a:r>
          </a:p>
          <a:p>
            <a:pPr lvl="1"/>
            <a:r>
              <a:rPr lang="en-US" dirty="0" err="1" smtClean="0"/>
              <a:t>Embeddings</a:t>
            </a:r>
            <a:r>
              <a:rPr lang="en-US" dirty="0" smtClean="0"/>
              <a:t> from (Al-</a:t>
            </a:r>
            <a:r>
              <a:rPr lang="en-US" dirty="0" err="1" smtClean="0"/>
              <a:t>rfou</a:t>
            </a:r>
            <a:r>
              <a:rPr lang="en-US" dirty="0" smtClean="0"/>
              <a:t>’ 2013), mine are still training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2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the Induced Features:</a:t>
            </a:r>
            <a:br>
              <a:rPr lang="en-US" dirty="0" smtClean="0"/>
            </a:br>
            <a:r>
              <a:rPr lang="en-US" dirty="0" smtClean="0"/>
              <a:t>Similar Event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do</a:t>
            </a:r>
            <a:r>
              <a:rPr lang="en-US" dirty="0" smtClean="0"/>
              <a:t> we get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I’ll tell you soon…</a:t>
            </a:r>
          </a:p>
          <a:p>
            <a:pPr lvl="1"/>
            <a:r>
              <a:rPr lang="en-US" dirty="0" smtClean="0"/>
              <a:t>Learning in additive model is going very slowly</a:t>
            </a:r>
            <a:endParaRPr lang="en-US" dirty="0" smtClean="0"/>
          </a:p>
          <a:p>
            <a:r>
              <a:rPr lang="en-US" dirty="0" smtClean="0"/>
              <a:t>What would we </a:t>
            </a:r>
            <a:r>
              <a:rPr lang="en-US" i="1" dirty="0" smtClean="0"/>
              <a:t>want</a:t>
            </a:r>
            <a:r>
              <a:rPr lang="en-US" dirty="0" smtClean="0"/>
              <a:t> to get?</a:t>
            </a:r>
          </a:p>
          <a:p>
            <a:pPr lvl="1"/>
            <a:r>
              <a:rPr lang="en-US" dirty="0" smtClean="0"/>
              <a:t>Verbal and nominal triggers for events</a:t>
            </a:r>
          </a:p>
          <a:p>
            <a:pPr lvl="1"/>
            <a:r>
              <a:rPr lang="en-US" dirty="0" smtClean="0"/>
              <a:t>Death, die</a:t>
            </a:r>
          </a:p>
          <a:p>
            <a:pPr lvl="1"/>
            <a:r>
              <a:rPr lang="en-US" dirty="0" smtClean="0"/>
              <a:t>Marry, wedding</a:t>
            </a:r>
          </a:p>
          <a:p>
            <a:pPr lvl="1"/>
            <a:r>
              <a:rPr lang="en-US" dirty="0" smtClean="0"/>
              <a:t>Spoke, speech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the Induced Features:</a:t>
            </a:r>
            <a:br>
              <a:rPr lang="en-US" dirty="0"/>
            </a:br>
            <a:r>
              <a:rPr lang="en-US" dirty="0"/>
              <a:t>Similar Event Words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9726"/>
              </p:ext>
            </p:extLst>
          </p:nvPr>
        </p:nvGraphicFramePr>
        <p:xfrm>
          <a:off x="1524000" y="194733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Reunite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Seduce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Funeral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Seduce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Honeymoon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 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Befriend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Remarry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Remarry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Birthday 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00790"/>
              </p:ext>
            </p:extLst>
          </p:nvPr>
        </p:nvGraphicFramePr>
        <p:xfrm>
          <a:off x="1524000" y="427566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Speaks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Learned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Campaign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Stayed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Elaborated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Professed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Conspiracy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Knew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Reflected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Trial 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674</Words>
  <Application>Microsoft Macintosh PowerPoint</Application>
  <PresentationFormat>On-screen Show (4:3)</PresentationFormat>
  <Paragraphs>133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 does deep learning have to say about event semantics?</vt:lpstr>
      <vt:lpstr>Learning Word Representations</vt:lpstr>
      <vt:lpstr>Learning Word Representations</vt:lpstr>
      <vt:lpstr>Learning Word Representations</vt:lpstr>
      <vt:lpstr>Syntax-agnostic Representations</vt:lpstr>
      <vt:lpstr>Network Structure</vt:lpstr>
      <vt:lpstr>Evaluating the Induced Features: Classifying Event Properties</vt:lpstr>
      <vt:lpstr>Evaluating the Induced Features: Similar Event Words</vt:lpstr>
      <vt:lpstr>Evaluating the Induced Features: Similar Event Words</vt:lpstr>
      <vt:lpstr>Evaluating the Induced Features: Clustering Event Triggers</vt:lpstr>
      <vt:lpstr>Questions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deep learning have to say about event semantics?</dc:title>
  <dc:creator>Travis Wolfe</dc:creator>
  <cp:lastModifiedBy>Travis Wolfe</cp:lastModifiedBy>
  <cp:revision>58</cp:revision>
  <dcterms:created xsi:type="dcterms:W3CDTF">2013-12-02T13:10:10Z</dcterms:created>
  <dcterms:modified xsi:type="dcterms:W3CDTF">2013-12-03T15:54:46Z</dcterms:modified>
</cp:coreProperties>
</file>