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76" r:id="rId3"/>
    <p:sldId id="277" r:id="rId4"/>
    <p:sldId id="282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94660" autoAdjust="0"/>
  </p:normalViewPr>
  <p:slideViewPr>
    <p:cSldViewPr>
      <p:cViewPr varScale="1">
        <p:scale>
          <a:sx n="68" d="100"/>
          <a:sy n="68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0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9EEB9B-2BD7-4788-886B-C9B43F642D8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1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99392"/>
            <a:ext cx="914400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0" y="4797152"/>
            <a:ext cx="9180512" cy="2060848"/>
          </a:xfrm>
          <a:prstGeom prst="rect">
            <a:avLst/>
          </a:prstGeom>
          <a:solidFill>
            <a:srgbClr val="9B2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-18256" y="-735468"/>
            <a:ext cx="9180512" cy="2060848"/>
          </a:xfrm>
          <a:prstGeom prst="rect">
            <a:avLst/>
          </a:prstGeom>
          <a:solidFill>
            <a:srgbClr val="9B2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7544" y="0"/>
            <a:ext cx="831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2MEET</a:t>
            </a:r>
          </a:p>
        </p:txBody>
      </p:sp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06317C-427C-4707-B916-9BE5F8FD0EB8}"/>
              </a:ext>
            </a:extLst>
          </p:cNvPr>
          <p:cNvSpPr txBox="1"/>
          <p:nvPr/>
        </p:nvSpPr>
        <p:spPr>
          <a:xfrm>
            <a:off x="931168" y="2011626"/>
            <a:ext cx="7318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9B2D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Aplicativo para divulgação e compartilhamento de informações sobre atividades de lazer em sua cidade.</a:t>
            </a:r>
            <a:endParaRPr lang="en-US" sz="2000" dirty="0">
              <a:solidFill>
                <a:srgbClr val="9B2D1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72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99392"/>
            <a:ext cx="914400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0" y="4797152"/>
            <a:ext cx="9180512" cy="2060848"/>
          </a:xfrm>
          <a:prstGeom prst="rect">
            <a:avLst/>
          </a:prstGeom>
          <a:solidFill>
            <a:srgbClr val="9B2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-100781" y="1844824"/>
            <a:ext cx="92812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rgbClr val="9B2D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Cleuvin</a:t>
            </a:r>
            <a:r>
              <a:rPr lang="pt-BR" sz="2400" b="1" dirty="0">
                <a:solidFill>
                  <a:srgbClr val="9B2D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Santos Evangelista</a:t>
            </a:r>
          </a:p>
          <a:p>
            <a:pPr algn="ctr"/>
            <a:r>
              <a:rPr lang="pt-BR" sz="2400" b="1" dirty="0">
                <a:solidFill>
                  <a:srgbClr val="9B2D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Guilherme Teixeira de Miranda</a:t>
            </a:r>
          </a:p>
          <a:p>
            <a:pPr algn="ctr"/>
            <a:r>
              <a:rPr lang="pt-BR" sz="2400" b="1" dirty="0">
                <a:solidFill>
                  <a:srgbClr val="9B2D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Marcelo Braga Basílio</a:t>
            </a:r>
          </a:p>
          <a:p>
            <a:pPr algn="ctr"/>
            <a:r>
              <a:rPr lang="pt-BR" sz="2400" b="1" dirty="0">
                <a:solidFill>
                  <a:srgbClr val="9B2D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Henrique Garcia dos Santos</a:t>
            </a:r>
          </a:p>
          <a:p>
            <a:pPr algn="ctr"/>
            <a:endParaRPr lang="pt-BR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-520653"/>
            <a:ext cx="9180512" cy="2060848"/>
          </a:xfrm>
          <a:prstGeom prst="rect">
            <a:avLst/>
          </a:prstGeom>
          <a:solidFill>
            <a:srgbClr val="9B2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0303E5-5B8E-4E9D-80D5-C6DAFA61B3B6}"/>
              </a:ext>
            </a:extLst>
          </p:cNvPr>
          <p:cNvSpPr txBox="1"/>
          <p:nvPr/>
        </p:nvSpPr>
        <p:spPr>
          <a:xfrm>
            <a:off x="467544" y="0"/>
            <a:ext cx="8316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ALUNOS</a:t>
            </a:r>
          </a:p>
        </p:txBody>
      </p:sp>
    </p:spTree>
    <p:extLst>
      <p:ext uri="{BB962C8B-B14F-4D97-AF65-F5344CB8AC3E}">
        <p14:creationId xmlns:p14="http://schemas.microsoft.com/office/powerpoint/2010/main" val="1003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Nome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3702E-91D5-4957-9E7B-3D8A61F77EE8}"/>
              </a:ext>
            </a:extLst>
          </p:cNvPr>
          <p:cNvSpPr txBox="1"/>
          <p:nvPr/>
        </p:nvSpPr>
        <p:spPr>
          <a:xfrm>
            <a:off x="822961" y="1988840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2Meet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3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Slogan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3702E-91D5-4957-9E7B-3D8A61F77EE8}"/>
              </a:ext>
            </a:extLst>
          </p:cNvPr>
          <p:cNvSpPr txBox="1"/>
          <p:nvPr/>
        </p:nvSpPr>
        <p:spPr>
          <a:xfrm>
            <a:off x="822961" y="1988840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você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encontra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8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Clientes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3702E-91D5-4957-9E7B-3D8A61F77EE8}"/>
              </a:ext>
            </a:extLst>
          </p:cNvPr>
          <p:cNvSpPr txBox="1"/>
          <p:nvPr/>
        </p:nvSpPr>
        <p:spPr>
          <a:xfrm>
            <a:off x="822961" y="1988840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Comum: o app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atenderá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qualquer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pessoa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queira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pesquisar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atividades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compartilhar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pretende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acompanhar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amigos.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Estabelecimento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reponsáveis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atividades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app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promover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atividades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7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Benefícios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3702E-91D5-4957-9E7B-3D8A61F77EE8}"/>
              </a:ext>
            </a:extLst>
          </p:cNvPr>
          <p:cNvSpPr txBox="1"/>
          <p:nvPr/>
        </p:nvSpPr>
        <p:spPr>
          <a:xfrm>
            <a:off x="822961" y="1988840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Comum: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será uma fonte de informação ao usuário que pretende encontrar atividades de lazer. Ele terá recomendações personalizadas, acesso a promoções e também poderá interagir com seus amigos sobre as atividades de interesse.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Estabelecimento ou Produtor de Evento: a plataforma oferecerá ao responsável da atividade de lazer uma forma de divulgação de seu evento a um público segmentado, permitirá a realização de campanhas de fidelidade, promoções e será um meio de contato direto com seu cliente.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Destaque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3702E-91D5-4957-9E7B-3D8A61F77EE8}"/>
              </a:ext>
            </a:extLst>
          </p:cNvPr>
          <p:cNvSpPr txBox="1"/>
          <p:nvPr/>
        </p:nvSpPr>
        <p:spPr>
          <a:xfrm>
            <a:off x="822961" y="1988840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verdade não conhecemos outra plataforma que seria exatamente concorrente. Nos destacaremos pelo uso eficiente de ferramentas de Data Science para gerar uma experiência personalizada para cada usuário. A ideia é centralizar toda a experiência de lazer do usuário em um único local, podendo inclusive vir a ser um meio de pagamento, venda de ingressos etc.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Venda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3702E-91D5-4957-9E7B-3D8A61F77EE8}"/>
              </a:ext>
            </a:extLst>
          </p:cNvPr>
          <p:cNvSpPr txBox="1"/>
          <p:nvPr/>
        </p:nvSpPr>
        <p:spPr>
          <a:xfrm>
            <a:off x="822961" y="1988840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plataforma será monetizada primeiramente com um modelo “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freemium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em que o estabelecimento comercial ou organizador de evento terá ferramentas diferenciadas para acessar seu público alvo, realizar campanhas de marketing e relacionamento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analytics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um segundo momento, incluiremos transações dentro da plataforma como pagamento de bares e restaurantes, venda de ingressos e pacotes promocionais, sendo remunerados por meio de taxas de transações.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53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322</Words>
  <Application>Microsoft Office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Jacintho</dc:creator>
  <cp:lastModifiedBy>Guilherme</cp:lastModifiedBy>
  <cp:revision>8</cp:revision>
  <dcterms:created xsi:type="dcterms:W3CDTF">2020-11-25T23:43:44Z</dcterms:created>
  <dcterms:modified xsi:type="dcterms:W3CDTF">2021-04-26T23:07:48Z</dcterms:modified>
</cp:coreProperties>
</file>