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30d93d3e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30d93d3e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Pendulum class is a replacement for the native datetime one with some useful and intuitive methods, the Interval class is intended to be a better time delta class and, finally, the Period class is a datetime-aware timedelta.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30d93d3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30d93d3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Native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instances are enough for basic cases but when you face more complex use-cases they often show limitations and are not so intuitive to work with.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Pendulum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cleaner and more easy to use API while still relying on the standard library. So it’s still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better. Unlike other datetime libraries for Python, Pendulum is a drop-in replacement for the standard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(it inherits from it), so, basically, you can replace all your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instances by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instances in you code (exceptions exist for libraries that check the type of the objects by using the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like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sqlite3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PyMySQL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instance).It also removes the notion of naive datetimes: each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Pendulum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 is timezone-aware and by default in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UTC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ease of use.Pendulum also improves the standard </a:t>
            </a:r>
            <a:r>
              <a:rPr lang="en" sz="1200">
                <a:solidFill>
                  <a:srgbClr val="6C6C6C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timedelta</a:t>
            </a:r>
            <a:r>
              <a:rPr lang="en" sz="1200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by providing more intuitive methods and properties.</a:t>
            </a:r>
            <a:endParaRPr sz="1200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30d93d3e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30d93d3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SkyRt4oI-Milit4Q5waafdcCwhMq3JW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64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Pendulum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Thomas Wong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76450" y="990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Pendulum?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76450" y="1939450"/>
            <a:ext cx="7038900" cy="2911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python library that makes DateTime easy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Extra features for developers as well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 the only library that does this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Pendulum vs Other Libraries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53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Arrow, datetime, Delorean, Pendulum, udatetime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Pendulum is newer than  some others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Fixes bugs from Arrow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rovides a richer, more convenient API for </a:t>
            </a:r>
            <a:r>
              <a:rPr b="1" lang="en"/>
              <a:t>datetime</a:t>
            </a:r>
            <a:r>
              <a:rPr lang="en"/>
              <a:t>, filling the gaps of the standard library.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975" y="1567550"/>
            <a:ext cx="401160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Goal</a:t>
            </a:r>
            <a:endParaRPr sz="3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Show the difference between using the native and Pendulum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Show other features of Pendulum 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https://colab.research.google.com/drive/1SkyRt4oI-Milit4Q5waafdcCwhMq3JWn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