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71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4"/>
    <p:restoredTop sz="94758"/>
  </p:normalViewPr>
  <p:slideViewPr>
    <p:cSldViewPr snapToGrid="0" showGuides="1">
      <p:cViewPr varScale="1">
        <p:scale>
          <a:sx n="126" d="100"/>
          <a:sy n="126" d="100"/>
        </p:scale>
        <p:origin x="50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EC385-B07A-ED1C-11AA-7B9495247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B2D78B-AE1B-68A3-1795-63AD098D6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4C00CD-898A-632C-31B0-C6CD41A9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CF50-0E1E-CF4A-B6AC-5CB0F4ED89A6}" type="datetimeFigureOut">
              <a:rPr kumimoji="1" lang="ko-KR" altLang="en-US" smtClean="0"/>
              <a:t>2024. 10. 26.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CCD57-4632-B70E-C46E-3E93DE2D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1915A4-F95C-98B3-0E92-450A0759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D0D0-BFD0-D746-9078-962C7C5364A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85840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7F1C0-2B45-0130-60AC-017ED0BCA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21862A-8D32-EF61-2073-BC90270B1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1ED877-1E21-DC37-C113-16608C0DC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CF50-0E1E-CF4A-B6AC-5CB0F4ED89A6}" type="datetimeFigureOut">
              <a:rPr kumimoji="1" lang="ko-KR" altLang="en-US" smtClean="0"/>
              <a:t>2024. 10. 26.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AB9AF-C1E0-6357-3D1C-454152F53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14C5C9-F0A0-D7B2-CB35-F2C95808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D0D0-BFD0-D746-9078-962C7C5364A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325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498D95-A52F-1B94-1C53-D05D335A3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79ED96-439A-4CE2-284F-691A591CB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CB3628-4E82-819C-F38A-659D124DC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CF50-0E1E-CF4A-B6AC-5CB0F4ED89A6}" type="datetimeFigureOut">
              <a:rPr kumimoji="1" lang="ko-KR" altLang="en-US" smtClean="0"/>
              <a:t>2024. 10. 26.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12A107-AEFD-E1DE-B4FD-C2CD129E9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4E0280-E139-EA1F-FC1B-28E7E46F5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D0D0-BFD0-D746-9078-962C7C5364A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086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AF9BC-3159-DAFB-A654-329FF0E68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DD4EEB-C3DB-F451-9AD9-03D93FDC1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807B0C-9F88-FDFD-0EF9-58D3A87AD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CF50-0E1E-CF4A-B6AC-5CB0F4ED89A6}" type="datetimeFigureOut">
              <a:rPr kumimoji="1" lang="ko-KR" altLang="en-US" smtClean="0"/>
              <a:t>2024. 10. 26.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8CF84C-6B80-ABF6-18B1-4E4FDB25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0D3F89-6A85-B55E-1044-E3AB0D196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D0D0-BFD0-D746-9078-962C7C5364A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6903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5FDF-F6EE-87C3-72B1-CBFF08210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43587E-2D06-C4EB-6235-2D5C17E86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DA98BD-EB5D-2CB9-3104-89668BD22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CF50-0E1E-CF4A-B6AC-5CB0F4ED89A6}" type="datetimeFigureOut">
              <a:rPr kumimoji="1" lang="ko-KR" altLang="en-US" smtClean="0"/>
              <a:t>2024. 10. 26.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A106E6-7106-0203-432C-83B3F7A5E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4D0868-E5EC-B90F-2B7A-88BB6E3EE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D0D0-BFD0-D746-9078-962C7C5364A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814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E7283-F6EC-F957-503D-4116C5964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55C736-BF42-DEC9-CACF-278E4999E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43143-21C6-17E3-5F14-4343EAA35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540CA9-5FE9-B771-59D1-CFE742F3E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CF50-0E1E-CF4A-B6AC-5CB0F4ED89A6}" type="datetimeFigureOut">
              <a:rPr kumimoji="1" lang="ko-KR" altLang="en-US" smtClean="0"/>
              <a:t>2024. 10. 26.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3B2CB7-517A-EE07-0396-5D347C11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088588-94D1-25A8-81E1-B3590D4A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D0D0-BFD0-D746-9078-962C7C5364A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79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41ED-734A-1AB0-8CC3-C6778B22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22AEEF-418B-A4E1-BE9D-B64135723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7CC985-C657-F458-6A06-76BC61DC2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E5C310-0AFD-5236-C267-7DC6B9845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05A058-9DAF-2C91-6EAE-3AD7C0917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C4C06B-EC80-61E8-B51F-3E513B1FE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CF50-0E1E-CF4A-B6AC-5CB0F4ED89A6}" type="datetimeFigureOut">
              <a:rPr kumimoji="1" lang="ko-KR" altLang="en-US" smtClean="0"/>
              <a:t>2024. 10. 26.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F73580-13A4-6129-C8CA-26CE749B3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2F902B-893D-D6E9-6CE9-A4C1A557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D0D0-BFD0-D746-9078-962C7C5364A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337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DBCC5-C2FB-6F91-6284-2C3A93AF7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A63008-30FE-1C1D-1DE4-48004BFB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CF50-0E1E-CF4A-B6AC-5CB0F4ED89A6}" type="datetimeFigureOut">
              <a:rPr kumimoji="1" lang="ko-KR" altLang="en-US" smtClean="0"/>
              <a:t>2024. 10. 26.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F3F592-4240-C31C-EF97-EEE8C8063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A025C1-B85F-D956-1127-F42FB196E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D0D0-BFD0-D746-9078-962C7C5364A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930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DADF06-A817-FEEB-B0DD-1EA0F3B6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CF50-0E1E-CF4A-B6AC-5CB0F4ED89A6}" type="datetimeFigureOut">
              <a:rPr kumimoji="1" lang="ko-KR" altLang="en-US" smtClean="0"/>
              <a:t>2024. 10. 26.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A629E6-7789-3915-BAC6-254D5D706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1AC6B3-F482-3A46-163A-59FD20FF1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D0D0-BFD0-D746-9078-962C7C5364A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005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FF012-51CD-9A26-A234-F7292421B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F09921-AF9E-15AE-0F9D-9BB0696CE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3B8A61-723D-F88B-8558-545EE71FE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23E076-CF71-8830-542F-091D74E39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CF50-0E1E-CF4A-B6AC-5CB0F4ED89A6}" type="datetimeFigureOut">
              <a:rPr kumimoji="1" lang="ko-KR" altLang="en-US" smtClean="0"/>
              <a:t>2024. 10. 26.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DB70C6-6469-A6F3-7A64-B2B96CF20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703AB5-0AB4-33EA-EEB0-007D8B65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D0D0-BFD0-D746-9078-962C7C5364A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656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4D2F1-2A14-59D9-F7E5-D7E071821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DF5AC9-A757-7CDF-BE9C-746D47E38D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789279-06AD-AA47-1ED3-9105AD991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AF3235-8432-134D-223A-D6B793BF6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CF50-0E1E-CF4A-B6AC-5CB0F4ED89A6}" type="datetimeFigureOut">
              <a:rPr kumimoji="1" lang="ko-KR" altLang="en-US" smtClean="0"/>
              <a:t>2024. 10. 26.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C50316-88A5-01D7-0E02-599825F53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100A7B-D59C-2A46-7309-0890BD7B4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D0D0-BFD0-D746-9078-962C7C5364A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79583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0C23F4-775A-ECC4-55D0-E610D9669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1C9EC-3A22-B90D-AAED-336FBC991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180F74-20E3-2523-F50B-947F98C18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9ACF50-0E1E-CF4A-B6AC-5CB0F4ED89A6}" type="datetimeFigureOut">
              <a:rPr kumimoji="1" lang="ko-KR" altLang="en-US" smtClean="0"/>
              <a:t>2024. 10. 26.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BF71A8-DBD9-EF85-0A79-ADFF30873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9FC491-9BBF-2DE2-C2FC-67F3A74DC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06D0D0-BFD0-D746-9078-962C7C5364A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404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EB76371C-B64D-C657-E45F-025B64EA5C8D}"/>
              </a:ext>
            </a:extLst>
          </p:cNvPr>
          <p:cNvSpPr/>
          <p:nvPr/>
        </p:nvSpPr>
        <p:spPr>
          <a:xfrm>
            <a:off x="945931" y="756745"/>
            <a:ext cx="9669517" cy="1912883"/>
          </a:xfrm>
          <a:prstGeom prst="roundRect">
            <a:avLst>
              <a:gd name="adj" fmla="val 4579"/>
            </a:avLst>
          </a:prstGeom>
          <a:solidFill>
            <a:srgbClr val="17171B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26" name="Picture 2" descr="SK AI Sumit 2024">
            <a:extLst>
              <a:ext uri="{FF2B5EF4-FFF2-40B4-BE49-F238E27FC236}">
                <a16:creationId xmlns:a16="http://schemas.microsoft.com/office/drawing/2014/main" id="{AF8368D1-DC49-4660-2F38-1462BD6EB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349" y="1102165"/>
            <a:ext cx="42799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4649AE-75F2-C55D-D0ED-6F02F0D949E3}"/>
              </a:ext>
            </a:extLst>
          </p:cNvPr>
          <p:cNvSpPr txBox="1"/>
          <p:nvPr/>
        </p:nvSpPr>
        <p:spPr>
          <a:xfrm>
            <a:off x="1380321" y="1811019"/>
            <a:ext cx="4976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E8E8E8"/>
                </a:solidFill>
                <a:highlight>
                  <a:srgbClr val="121212"/>
                </a:highlight>
                <a:latin typeface="Pretendard" panose="02000503000000020004" pitchFamily="2" charset="-127"/>
                <a:ea typeface="Pretendard" panose="02000503000000020004" pitchFamily="2" charset="-127"/>
              </a:rPr>
              <a:t>접수</a:t>
            </a:r>
            <a:r>
              <a:rPr lang="en-US" altLang="ko-KR" b="1" dirty="0">
                <a:solidFill>
                  <a:srgbClr val="E8E8E8"/>
                </a:solidFill>
                <a:highlight>
                  <a:srgbClr val="121212"/>
                </a:highlight>
                <a:latin typeface="Pretendard" panose="02000503000000020004" pitchFamily="2" charset="-127"/>
                <a:ea typeface="Pretendard" panose="02000503000000020004" pitchFamily="2" charset="-127"/>
              </a:rPr>
              <a:t>:</a:t>
            </a:r>
            <a:r>
              <a:rPr lang="ko-KR" altLang="en-US" b="1" dirty="0">
                <a:solidFill>
                  <a:srgbClr val="E8E8E8"/>
                </a:solidFill>
                <a:highlight>
                  <a:srgbClr val="121212"/>
                </a:highlight>
                <a:latin typeface="Pretendard" panose="02000503000000020004" pitchFamily="2" charset="-127"/>
                <a:ea typeface="Pretendard" panose="02000503000000020004" pitchFamily="2" charset="-127"/>
              </a:rPr>
              <a:t> </a:t>
            </a:r>
            <a:r>
              <a:rPr lang="en-US" altLang="ko-KR" b="1" i="0" dirty="0">
                <a:solidFill>
                  <a:srgbClr val="E8E8E8"/>
                </a:solidFill>
                <a:effectLst/>
                <a:highlight>
                  <a:srgbClr val="121212"/>
                </a:highlight>
                <a:latin typeface="Pretendard" panose="02000503000000020004" pitchFamily="2" charset="-127"/>
                <a:ea typeface="Pretendard" panose="02000503000000020004" pitchFamily="2" charset="-127"/>
              </a:rPr>
              <a:t>10.14(</a:t>
            </a:r>
            <a:r>
              <a:rPr lang="ko-KR" altLang="en-US" b="1" i="0" dirty="0">
                <a:solidFill>
                  <a:srgbClr val="E8E8E8"/>
                </a:solidFill>
                <a:effectLst/>
                <a:highlight>
                  <a:srgbClr val="121212"/>
                </a:highlight>
                <a:latin typeface="Pretendard" panose="02000503000000020004" pitchFamily="2" charset="-127"/>
                <a:ea typeface="Pretendard" panose="02000503000000020004" pitchFamily="2" charset="-127"/>
              </a:rPr>
              <a:t>월</a:t>
            </a:r>
            <a:r>
              <a:rPr lang="en-US" altLang="ko-KR" b="1" i="0" dirty="0">
                <a:solidFill>
                  <a:srgbClr val="E8E8E8"/>
                </a:solidFill>
                <a:effectLst/>
                <a:highlight>
                  <a:srgbClr val="121212"/>
                </a:highlight>
                <a:latin typeface="Pretendard" panose="02000503000000020004" pitchFamily="2" charset="-127"/>
                <a:ea typeface="Pretendard" panose="02000503000000020004" pitchFamily="2" charset="-127"/>
              </a:rPr>
              <a:t>) </a:t>
            </a:r>
            <a:r>
              <a:rPr lang="en" altLang="ko-KR" b="1" i="0" dirty="0">
                <a:solidFill>
                  <a:srgbClr val="E8E8E8"/>
                </a:solidFill>
                <a:effectLst/>
                <a:highlight>
                  <a:srgbClr val="121212"/>
                </a:highlight>
                <a:latin typeface="Pretendard" panose="02000503000000020004" pitchFamily="2" charset="-127"/>
                <a:ea typeface="Pretendard" panose="02000503000000020004" pitchFamily="2" charset="-127"/>
              </a:rPr>
              <a:t>AM 10:00 - 10.31(</a:t>
            </a:r>
            <a:r>
              <a:rPr lang="ko-KR" altLang="en-US" b="1" i="0" dirty="0">
                <a:solidFill>
                  <a:srgbClr val="E8E8E8"/>
                </a:solidFill>
                <a:effectLst/>
                <a:highlight>
                  <a:srgbClr val="121212"/>
                </a:highlight>
                <a:latin typeface="Pretendard" panose="02000503000000020004" pitchFamily="2" charset="-127"/>
                <a:ea typeface="Pretendard" panose="02000503000000020004" pitchFamily="2" charset="-127"/>
              </a:rPr>
              <a:t>목</a:t>
            </a:r>
            <a:r>
              <a:rPr lang="en-US" altLang="ko-KR" b="1" i="0" dirty="0">
                <a:solidFill>
                  <a:srgbClr val="E8E8E8"/>
                </a:solidFill>
                <a:effectLst/>
                <a:highlight>
                  <a:srgbClr val="121212"/>
                </a:highlight>
                <a:latin typeface="Pretendard" panose="02000503000000020004" pitchFamily="2" charset="-127"/>
                <a:ea typeface="Pretendard" panose="02000503000000020004" pitchFamily="2" charset="-127"/>
              </a:rPr>
              <a:t>) </a:t>
            </a:r>
            <a:r>
              <a:rPr lang="en" altLang="ko-KR" b="1" i="0" dirty="0">
                <a:solidFill>
                  <a:srgbClr val="E8E8E8"/>
                </a:solidFill>
                <a:effectLst/>
                <a:highlight>
                  <a:srgbClr val="121212"/>
                </a:highlight>
                <a:latin typeface="Pretendard" panose="02000503000000020004" pitchFamily="2" charset="-127"/>
                <a:ea typeface="Pretendard" panose="02000503000000020004" pitchFamily="2" charset="-127"/>
              </a:rPr>
              <a:t>PM 11:59</a:t>
            </a:r>
          </a:p>
          <a:p>
            <a:r>
              <a:rPr lang="ko-KR" altLang="en-US" b="1" dirty="0">
                <a:solidFill>
                  <a:srgbClr val="E8E8E8"/>
                </a:solidFill>
                <a:highlight>
                  <a:srgbClr val="121212"/>
                </a:highlight>
                <a:latin typeface="Pretendard" panose="02000503000000020004" pitchFamily="2" charset="-127"/>
                <a:ea typeface="Pretendard" panose="02000503000000020004" pitchFamily="2" charset="-127"/>
              </a:rPr>
              <a:t>일시</a:t>
            </a:r>
            <a:r>
              <a:rPr lang="en-US" altLang="ko-KR" b="1" dirty="0">
                <a:solidFill>
                  <a:srgbClr val="E8E8E8"/>
                </a:solidFill>
                <a:highlight>
                  <a:srgbClr val="121212"/>
                </a:highlight>
                <a:latin typeface="Pretendard" panose="02000503000000020004" pitchFamily="2" charset="-127"/>
                <a:ea typeface="Pretendard" panose="02000503000000020004" pitchFamily="2" charset="-127"/>
              </a:rPr>
              <a:t>:</a:t>
            </a:r>
            <a:r>
              <a:rPr lang="ko-KR" altLang="en-US" b="1" dirty="0">
                <a:solidFill>
                  <a:srgbClr val="E8E8E8"/>
                </a:solidFill>
                <a:highlight>
                  <a:srgbClr val="121212"/>
                </a:highlight>
                <a:latin typeface="Pretendard" panose="02000503000000020004" pitchFamily="2" charset="-127"/>
                <a:ea typeface="Pretendard" panose="02000503000000020004" pitchFamily="2" charset="-127"/>
              </a:rPr>
              <a:t> </a:t>
            </a:r>
            <a:r>
              <a:rPr lang="en-US" altLang="ko-KR" b="1" dirty="0">
                <a:solidFill>
                  <a:srgbClr val="E8E8E8"/>
                </a:solidFill>
                <a:highlight>
                  <a:srgbClr val="121212"/>
                </a:highlight>
                <a:latin typeface="Pretendard" panose="02000503000000020004" pitchFamily="2" charset="-127"/>
                <a:ea typeface="Pretendard" panose="02000503000000020004" pitchFamily="2" charset="-127"/>
              </a:rPr>
              <a:t>11.04(</a:t>
            </a:r>
            <a:r>
              <a:rPr lang="ko-KR" altLang="en-US" b="1" dirty="0">
                <a:solidFill>
                  <a:srgbClr val="E8E8E8"/>
                </a:solidFill>
                <a:highlight>
                  <a:srgbClr val="121212"/>
                </a:highlight>
                <a:latin typeface="Pretendard" panose="02000503000000020004" pitchFamily="2" charset="-127"/>
                <a:ea typeface="Pretendard" panose="02000503000000020004" pitchFamily="2" charset="-127"/>
              </a:rPr>
              <a:t>월</a:t>
            </a:r>
            <a:r>
              <a:rPr lang="en-US" altLang="ko-KR" b="1" dirty="0">
                <a:solidFill>
                  <a:srgbClr val="E8E8E8"/>
                </a:solidFill>
                <a:highlight>
                  <a:srgbClr val="121212"/>
                </a:highlight>
                <a:latin typeface="Pretendard" panose="02000503000000020004" pitchFamily="2" charset="-127"/>
                <a:ea typeface="Pretendard" panose="02000503000000020004" pitchFamily="2" charset="-127"/>
              </a:rPr>
              <a:t>)</a:t>
            </a:r>
            <a:r>
              <a:rPr lang="ko-KR" altLang="en-US" b="1" dirty="0">
                <a:solidFill>
                  <a:srgbClr val="E8E8E8"/>
                </a:solidFill>
                <a:highlight>
                  <a:srgbClr val="121212"/>
                </a:highlight>
                <a:latin typeface="Pretendard" panose="02000503000000020004" pitchFamily="2" charset="-127"/>
                <a:ea typeface="Pretendard" panose="02000503000000020004" pitchFamily="2" charset="-127"/>
              </a:rPr>
              <a:t> </a:t>
            </a:r>
            <a:r>
              <a:rPr lang="en-US" altLang="ko-KR" b="1" dirty="0">
                <a:solidFill>
                  <a:srgbClr val="E8E8E8"/>
                </a:solidFill>
                <a:highlight>
                  <a:srgbClr val="121212"/>
                </a:highlight>
                <a:latin typeface="Pretendard" panose="02000503000000020004" pitchFamily="2" charset="-127"/>
                <a:ea typeface="Pretendard" panose="02000503000000020004" pitchFamily="2" charset="-127"/>
              </a:rPr>
              <a:t>-</a:t>
            </a:r>
            <a:r>
              <a:rPr lang="ko-KR" altLang="en-US" b="1" dirty="0">
                <a:solidFill>
                  <a:srgbClr val="E8E8E8"/>
                </a:solidFill>
                <a:highlight>
                  <a:srgbClr val="121212"/>
                </a:highlight>
                <a:latin typeface="Pretendard" panose="02000503000000020004" pitchFamily="2" charset="-127"/>
                <a:ea typeface="Pretendard" panose="02000503000000020004" pitchFamily="2" charset="-127"/>
              </a:rPr>
              <a:t> </a:t>
            </a:r>
            <a:r>
              <a:rPr lang="en-US" altLang="ko-KR" b="1" dirty="0">
                <a:solidFill>
                  <a:srgbClr val="E8E8E8"/>
                </a:solidFill>
                <a:highlight>
                  <a:srgbClr val="121212"/>
                </a:highlight>
                <a:latin typeface="Pretendard" panose="02000503000000020004" pitchFamily="2" charset="-127"/>
                <a:ea typeface="Pretendard" panose="02000503000000020004" pitchFamily="2" charset="-127"/>
              </a:rPr>
              <a:t>11.05(</a:t>
            </a:r>
            <a:r>
              <a:rPr lang="ko-KR" altLang="en-US" b="1" dirty="0">
                <a:solidFill>
                  <a:srgbClr val="E8E8E8"/>
                </a:solidFill>
                <a:highlight>
                  <a:srgbClr val="121212"/>
                </a:highlight>
                <a:latin typeface="Pretendard" panose="02000503000000020004" pitchFamily="2" charset="-127"/>
                <a:ea typeface="Pretendard" panose="02000503000000020004" pitchFamily="2" charset="-127"/>
              </a:rPr>
              <a:t>월</a:t>
            </a:r>
            <a:r>
              <a:rPr lang="en-US" altLang="ko-KR" b="1" dirty="0">
                <a:solidFill>
                  <a:srgbClr val="E8E8E8"/>
                </a:solidFill>
                <a:highlight>
                  <a:srgbClr val="121212"/>
                </a:highlight>
                <a:latin typeface="Pretendard" panose="02000503000000020004" pitchFamily="2" charset="-127"/>
                <a:ea typeface="Pretendard" panose="02000503000000020004" pitchFamily="2" charset="-127"/>
              </a:rPr>
              <a:t>)</a:t>
            </a:r>
            <a:endParaRPr kumimoji="1" lang="ko-KR" altLang="en-US" dirty="0"/>
          </a:p>
        </p:txBody>
      </p:sp>
      <p:pic>
        <p:nvPicPr>
          <p:cNvPr id="1028" name="Picture 4" descr="2023 TECH SUMMIT">
            <a:extLst>
              <a:ext uri="{FF2B5EF4-FFF2-40B4-BE49-F238E27FC236}">
                <a16:creationId xmlns:a16="http://schemas.microsoft.com/office/drawing/2014/main" id="{A4E85DBB-467C-1240-34B2-357174ACC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0730" y="1803398"/>
            <a:ext cx="6731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858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1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867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3634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374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6674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1338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26</Words>
  <Application>Microsoft Macintosh PowerPoint</Application>
  <PresentationFormat>와이드스크린</PresentationFormat>
  <Paragraphs>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Pretendard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고언약</dc:creator>
  <cp:lastModifiedBy>고언약</cp:lastModifiedBy>
  <cp:revision>5</cp:revision>
  <dcterms:created xsi:type="dcterms:W3CDTF">2024-10-26T12:01:43Z</dcterms:created>
  <dcterms:modified xsi:type="dcterms:W3CDTF">2024-10-26T12:15:43Z</dcterms:modified>
</cp:coreProperties>
</file>