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2" r:id="rId2"/>
    <p:sldId id="313" r:id="rId3"/>
    <p:sldId id="315" r:id="rId4"/>
    <p:sldId id="316" r:id="rId5"/>
    <p:sldId id="317" r:id="rId6"/>
    <p:sldId id="318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8" r:id="rId15"/>
    <p:sldId id="327" r:id="rId16"/>
    <p:sldId id="329" r:id="rId17"/>
    <p:sldId id="330" r:id="rId18"/>
    <p:sldId id="331" r:id="rId19"/>
    <p:sldId id="33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AD8"/>
    <a:srgbClr val="92918A"/>
    <a:srgbClr val="504F4A"/>
    <a:srgbClr val="F2F2F2"/>
    <a:srgbClr val="B5B7B4"/>
    <a:srgbClr val="001642"/>
    <a:srgbClr val="7D7C75"/>
    <a:srgbClr val="63625D"/>
    <a:srgbClr val="757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79839" autoAdjust="0"/>
  </p:normalViewPr>
  <p:slideViewPr>
    <p:cSldViewPr showGuides="1">
      <p:cViewPr>
        <p:scale>
          <a:sx n="125" d="100"/>
          <a:sy n="125" d="100"/>
        </p:scale>
        <p:origin x="-1464" y="-5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48379-8718-4C65-A816-D37268FF7B05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4573D-4B7D-4F86-A022-C47B4511E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00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3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89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1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0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4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9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5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6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AA782-38B3-4AB1-9EC0-329D37E252AF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BB1F-E8E1-4BAE-A557-DA3799A04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대각선 방향의 모서리가 잘린 사각형 50"/>
          <p:cNvSpPr/>
          <p:nvPr/>
        </p:nvSpPr>
        <p:spPr>
          <a:xfrm>
            <a:off x="470971" y="827581"/>
            <a:ext cx="8208912" cy="3299352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201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&amp; </a:t>
            </a:r>
            <a:r>
              <a:rPr lang="en-US" altLang="ko-KR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&amp;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36096" y="1396475"/>
            <a:ext cx="2646040" cy="266996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9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How</a:t>
            </a:r>
            <a:r>
              <a:rPr lang="en-US" altLang="ko-KR" sz="9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 </a:t>
            </a:r>
            <a:endParaRPr lang="en-US" altLang="ko-KR" sz="9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 </a:t>
            </a:r>
            <a:r>
              <a:rPr lang="en-US" altLang="ko-KR" sz="9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fontAlgn="base">
              <a:lnSpc>
                <a:spcPts val="1400"/>
              </a:lnSpc>
            </a:pPr>
            <a:r>
              <a: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 </a:t>
            </a:r>
            <a:r>
              <a:rPr lang="en-US" altLang="ko-KR" sz="9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fontAlgn="base">
              <a:lnSpc>
                <a:spcPts val="1400"/>
              </a:lnSpc>
            </a:pPr>
            <a:r>
              <a: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 </a:t>
            </a:r>
            <a:r>
              <a:rPr lang="en-US" altLang="ko-KR" sz="9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fontAlgn="base">
              <a:lnSpc>
                <a:spcPts val="1400"/>
              </a:lnSpc>
            </a:pPr>
            <a:r>
              <a:rPr lang="en-US" altLang="ko-KR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 </a:t>
            </a:r>
            <a:r>
              <a:rPr lang="en-US" altLang="ko-KR" sz="1000" b="1" u="sng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</a:t>
            </a:r>
            <a:r>
              <a:rPr lang="en-US" altLang="ko-KR" sz="10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en-US" altLang="ko-KR" sz="1000" b="1" u="sng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1000" b="1" u="sng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en-US" altLang="ko-KR" sz="1000" b="1" u="sng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endParaRPr lang="en-US" altLang="ko-KR" sz="1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ts val="1300"/>
              </a:lnSpc>
            </a:pP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9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Why</a:t>
            </a:r>
            <a:r>
              <a:rPr lang="en-US" altLang="ko-KR" sz="9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</a:p>
          <a:p>
            <a:pPr>
              <a:lnSpc>
                <a:spcPts val="1300"/>
              </a:lnSpc>
            </a:pPr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171450" indent="-171450" fontAlgn="base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</a:t>
            </a:r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 fontAlgn="base">
              <a:lnSpc>
                <a:spcPts val="1300"/>
              </a:lnSpc>
            </a:pPr>
            <a:r>
              <a: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</a:t>
            </a:r>
            <a:r>
              <a:rPr lang="ko-KR" altLang="en-US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수집</a:t>
            </a:r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 fontAlgn="base">
              <a:lnSpc>
                <a:spcPts val="1300"/>
              </a:lnSpc>
            </a:pPr>
            <a:r>
              <a: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간단한 가공 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Apache,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nginx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...</a:t>
            </a:r>
          </a:p>
          <a:p>
            <a:pPr marL="171450" indent="-171450" fontAlgn="base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 fontAlgn="base">
              <a:lnSpc>
                <a:spcPts val="1300"/>
              </a:lnSpc>
            </a:pPr>
            <a:r>
              <a: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수집</a:t>
            </a:r>
          </a:p>
          <a:p>
            <a:pPr lvl="1" fontAlgn="base">
              <a:lnSpc>
                <a:spcPts val="1300"/>
              </a:lnSpc>
            </a:pPr>
            <a:r>
              <a:rPr lang="ko-KR" altLang="en-US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다양한 가공 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en-US" altLang="ko-KR" sz="9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grok</a:t>
            </a:r>
            <a:r>
              <a:rPr lang="en-US" altLang="ko-KR" sz="9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dissect </a:t>
            </a:r>
            <a:r>
              <a:rPr lang="en-US" altLang="ko-KR" sz="9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...</a:t>
            </a:r>
            <a:endParaRPr lang="en-US" altLang="ko-KR" sz="9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81098" y="1563638"/>
            <a:ext cx="4582990" cy="2262572"/>
            <a:chOff x="552644" y="1632468"/>
            <a:chExt cx="4861696" cy="2400166"/>
          </a:xfrm>
        </p:grpSpPr>
        <p:grpSp>
          <p:nvGrpSpPr>
            <p:cNvPr id="8" name="그룹 7"/>
            <p:cNvGrpSpPr/>
            <p:nvPr/>
          </p:nvGrpSpPr>
          <p:grpSpPr>
            <a:xfrm>
              <a:off x="1250948" y="1632468"/>
              <a:ext cx="4163392" cy="2400166"/>
              <a:chOff x="1472060" y="1375804"/>
              <a:chExt cx="4765426" cy="2747235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1472060" y="1375804"/>
                <a:ext cx="1197797" cy="2747235"/>
                <a:chOff x="1358525" y="1419623"/>
                <a:chExt cx="1197797" cy="2747235"/>
              </a:xfrm>
            </p:grpSpPr>
            <p:pic>
              <p:nvPicPr>
                <p:cNvPr id="6146" name="Picture 2" descr="https://lh5.googleusercontent.com/D-RYH2uJdk70TKEX6enTLOANyvUmG6LKQFLqU5h0Vz8ViA2T6_KrnsZGrmR72vXvbLL9Q9WmCEJn_I8g1vH9dJoGhAVnA9pokdLEZdrXfFRdEt6bp9gK3-2nGFbq6T_nkPE2jDRmwyU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2243" y="1419623"/>
                  <a:ext cx="570360" cy="5703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48" name="Picture 4" descr="https://lh5.googleusercontent.com/D-RYH2uJdk70TKEX6enTLOANyvUmG6LKQFLqU5h0Vz8ViA2T6_KrnsZGrmR72vXvbLL9Q9WmCEJn_I8g1vH9dJoGhAVnA9pokdLEZdrXfFRdEt6bp9gK3-2nGFbq6T_nkPE2jDRmwyU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2243" y="2340260"/>
                  <a:ext cx="570360" cy="5703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50" name="Picture 6" descr="https://lh5.googleusercontent.com/D-RYH2uJdk70TKEX6enTLOANyvUmG6LKQFLqU5h0Vz8ViA2T6_KrnsZGrmR72vXvbLL9Q9WmCEJn_I8g1vH9dJoGhAVnA9pokdLEZdrXfFRdEt6bp9gK3-2nGFbq6T_nkPE2jDRmwyU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2243" y="3260897"/>
                  <a:ext cx="570360" cy="5703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1358525" y="2026621"/>
                  <a:ext cx="1197797" cy="29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kumimoji="1" lang="ko-KR" altLang="ko-KR" sz="1000" dirty="0" smtClean="0">
                      <a:solidFill>
                        <a:srgbClr val="3C78D8"/>
                      </a:solidFill>
                      <a:latin typeface="Arial" pitchFamily="34" charset="0"/>
                      <a:ea typeface="굴림" pitchFamily="50" charset="-127"/>
                      <a:cs typeface="Arial" pitchFamily="34" charset="0"/>
                    </a:rPr>
                    <a:t>172.21.25.84</a:t>
                  </a:r>
                  <a:endParaRPr kumimoji="1" lang="ko-KR" altLang="ko-KR" sz="1000" dirty="0">
                    <a:latin typeface="굴림" pitchFamily="50" charset="-127"/>
                    <a:ea typeface="굴림" pitchFamily="50" charset="-127"/>
                    <a:cs typeface="굴림" pitchFamily="50" charset="-127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358525" y="2947258"/>
                  <a:ext cx="1197797" cy="2989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kumimoji="1" lang="ko-KR" altLang="ko-KR" sz="1000" dirty="0" smtClean="0">
                      <a:solidFill>
                        <a:schemeClr val="accent6"/>
                      </a:solidFill>
                      <a:latin typeface="Arial" pitchFamily="34" charset="0"/>
                      <a:ea typeface="굴림" pitchFamily="50" charset="-127"/>
                      <a:cs typeface="Arial" pitchFamily="34" charset="0"/>
                    </a:rPr>
                    <a:t>172.21.25.</a:t>
                  </a:r>
                  <a:r>
                    <a:rPr kumimoji="1" lang="en-US" altLang="ko-KR" sz="1000" dirty="0" smtClean="0">
                      <a:solidFill>
                        <a:schemeClr val="accent6"/>
                      </a:solidFill>
                      <a:latin typeface="Arial" pitchFamily="34" charset="0"/>
                      <a:ea typeface="굴림" pitchFamily="50" charset="-127"/>
                      <a:cs typeface="Arial" pitchFamily="34" charset="0"/>
                    </a:rPr>
                    <a:t>76</a:t>
                  </a:r>
                  <a:endParaRPr kumimoji="1" lang="ko-KR" altLang="ko-KR" sz="1000" dirty="0">
                    <a:solidFill>
                      <a:schemeClr val="accent6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358525" y="3867894"/>
                  <a:ext cx="1197797" cy="2989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kumimoji="1" lang="ko-KR" altLang="ko-KR" sz="1000" dirty="0" smtClean="0">
                      <a:solidFill>
                        <a:srgbClr val="C00000"/>
                      </a:solidFill>
                      <a:latin typeface="Arial" pitchFamily="34" charset="0"/>
                      <a:ea typeface="굴림" pitchFamily="50" charset="-127"/>
                      <a:cs typeface="Arial" pitchFamily="34" charset="0"/>
                    </a:rPr>
                    <a:t>172.21.25.</a:t>
                  </a:r>
                  <a:r>
                    <a:rPr kumimoji="1" lang="en-US" altLang="ko-KR" sz="1000" dirty="0" smtClean="0">
                      <a:solidFill>
                        <a:srgbClr val="C00000"/>
                      </a:solidFill>
                      <a:latin typeface="Arial" pitchFamily="34" charset="0"/>
                      <a:ea typeface="굴림" pitchFamily="50" charset="-127"/>
                      <a:cs typeface="Arial" pitchFamily="34" charset="0"/>
                    </a:rPr>
                    <a:t>77</a:t>
                  </a:r>
                  <a:endParaRPr kumimoji="1" lang="ko-KR" altLang="ko-KR" sz="1000" dirty="0">
                    <a:solidFill>
                      <a:srgbClr val="C00000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endParaRPr>
                </a:p>
              </p:txBody>
            </p:sp>
          </p:grpSp>
          <p:pic>
            <p:nvPicPr>
              <p:cNvPr id="35" name="Picture 7" descr="https://lh4.googleusercontent.com/rGeptsLyWRyJOCFrY9TcwHpdnzeQgZcc0sOD9qC10DLVvwsXIUFRtxyr6fMwPt97l27MP-0MVzAkmiFwmM6IbwTRO8f9KjBW2Fe6A5FkN41xx_uyuuxz2CeatYYTBp5R5VeAw4QDXgU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7362" y="3543769"/>
                <a:ext cx="224181" cy="224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7" descr="https://lh4.googleusercontent.com/rGeptsLyWRyJOCFrY9TcwHpdnzeQgZcc0sOD9qC10DLVvwsXIUFRtxyr6fMwPt97l27MP-0MVzAkmiFwmM6IbwTRO8f9KjBW2Fe6A5FkN41xx_uyuuxz2CeatYYTBp5R5VeAw4QDXgU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7362" y="1674122"/>
                <a:ext cx="180000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7" descr="https://lh4.googleusercontent.com/rGeptsLyWRyJOCFrY9TcwHpdnzeQgZcc0sOD9qC10DLVvwsXIUFRtxyr6fMwPt97l27MP-0MVzAkmiFwmM6IbwTRO8f9KjBW2Fe6A5FkN41xx_uyuuxz2CeatYYTBp5R5VeAw4QDXgU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44" y="2686915"/>
                <a:ext cx="180000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" name="직선 화살표 연결선 20"/>
              <p:cNvCxnSpPr/>
              <p:nvPr/>
            </p:nvCxnSpPr>
            <p:spPr>
              <a:xfrm flipV="1">
                <a:off x="2571098" y="2671325"/>
                <a:ext cx="1205218" cy="1348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>
                <a:stCxn id="35" idx="3"/>
              </p:cNvCxnSpPr>
              <p:nvPr/>
            </p:nvCxnSpPr>
            <p:spPr>
              <a:xfrm flipV="1">
                <a:off x="2611542" y="2671326"/>
                <a:ext cx="1164773" cy="984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그룹 40"/>
              <p:cNvGrpSpPr/>
              <p:nvPr/>
            </p:nvGrpSpPr>
            <p:grpSpPr>
              <a:xfrm>
                <a:off x="3719718" y="1872080"/>
                <a:ext cx="912471" cy="1279924"/>
                <a:chOff x="3688382" y="1835240"/>
                <a:chExt cx="912471" cy="1279924"/>
              </a:xfrm>
            </p:grpSpPr>
            <p:pic>
              <p:nvPicPr>
                <p:cNvPr id="6153" name="Picture 9" descr="https://lh3.googleusercontent.com/57rdabG0eSKguRxPhHqnh3ZupZfXZHfdNA-SmAMPVfcgh97GZUC6c5iz5d6dj9_GbkrYvW-hQ0VeaTVgGL18Xz_4fEAlekHXkMt8cN6jVguN--mrCBs4W-u57haxYdFOOeaw7pRxGMQ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37165" y="2100396"/>
                  <a:ext cx="814907" cy="8149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3688382" y="2750802"/>
                  <a:ext cx="912471" cy="364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900" dirty="0" err="1" smtClean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LogStash</a:t>
                  </a:r>
                  <a:endParaRPr lang="en-US" altLang="ko-KR" sz="9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766882" y="1835240"/>
                  <a:ext cx="7851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데이터</a:t>
                  </a:r>
                  <a:endParaRPr lang="en-US" altLang="ko-KR" sz="9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  <a:p>
                  <a:pPr algn="ctr"/>
                  <a:r>
                    <a:rPr lang="ko-KR" altLang="en-US" sz="900" dirty="0" smtClean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가</a:t>
                  </a:r>
                  <a:r>
                    <a:rPr lang="ko-KR" altLang="en-US" sz="900" dirty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공</a:t>
                  </a: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4840753" y="1879279"/>
                <a:ext cx="1396733" cy="1235604"/>
                <a:chOff x="4903459" y="1756476"/>
                <a:chExt cx="1396733" cy="1235604"/>
              </a:xfrm>
            </p:grpSpPr>
            <p:pic>
              <p:nvPicPr>
                <p:cNvPr id="6157" name="Picture 13" descr="https://lh6.googleusercontent.com/O_PxpWWC3sm_qMPiRV_EzlEi5aXbGm3Dy2_WGZX1GSAAbLDmiyNTPb1G6lNgF7UjPdpmhGxVb8SptxUQSzFiW0h04Rdcg5w74dq2JzV3WF4U1sNX_1mPBN_4Yc8ndpiMn6kaNBEG18Y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5825" y="2105884"/>
                  <a:ext cx="632000" cy="63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" name="TextBox 56"/>
                <p:cNvSpPr txBox="1"/>
                <p:nvPr/>
              </p:nvSpPr>
              <p:spPr>
                <a:xfrm>
                  <a:off x="4903459" y="2648604"/>
                  <a:ext cx="1396732" cy="343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900" dirty="0" smtClean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Elastic Search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903459" y="1756476"/>
                  <a:ext cx="1396733" cy="4227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900" dirty="0" smtClean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데이터</a:t>
                  </a:r>
                  <a:endParaRPr lang="en-US" altLang="ko-KR" sz="9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  <a:p>
                  <a:pPr algn="ctr"/>
                  <a:r>
                    <a:rPr lang="ko-KR" altLang="en-US" sz="900" dirty="0" smtClean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저장</a:t>
                  </a:r>
                  <a:endParaRPr lang="ko-KR" altLang="en-US" sz="9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</p:txBody>
            </p:sp>
          </p:grpSp>
          <p:cxnSp>
            <p:nvCxnSpPr>
              <p:cNvPr id="45" name="직선 화살표 연결선 44"/>
              <p:cNvCxnSpPr>
                <a:stCxn id="38" idx="3"/>
              </p:cNvCxnSpPr>
              <p:nvPr/>
            </p:nvCxnSpPr>
            <p:spPr>
              <a:xfrm>
                <a:off x="2567362" y="1764122"/>
                <a:ext cx="1208954" cy="9072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>
                <a:off x="4632187" y="2592694"/>
                <a:ext cx="44386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Picture 11" descr="https://lh6.googleusercontent.com/JiNITcqKLUIuJEoogqQrRP3PuhzPAUZkp_6K-wa-ZJHPgokGfS394GAueB-hbxPWwuhkbIrdyJg-0fk0D8hsGEH6NWhyk9dmwjMEKSMr-MV6azFso-WMZRHmuCx3SwEhybM-86ahPAk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6016" y="2641451"/>
                <a:ext cx="249475" cy="249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11" descr="https://lh6.googleusercontent.com/JiNITcqKLUIuJEoogqQrRP3PuhzPAUZkp_6K-wa-ZJHPgokGfS394GAueB-hbxPWwuhkbIrdyJg-0fk0D8hsGEH6NWhyk9dmwjMEKSMr-MV6azFso-WMZRHmuCx3SwEhybM-86ahPAk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4228" y="2619771"/>
                <a:ext cx="249475" cy="249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0" name="그룹 49"/>
            <p:cNvGrpSpPr/>
            <p:nvPr/>
          </p:nvGrpSpPr>
          <p:grpSpPr>
            <a:xfrm>
              <a:off x="552644" y="2091390"/>
              <a:ext cx="851004" cy="1060093"/>
              <a:chOff x="624652" y="1959808"/>
              <a:chExt cx="851004" cy="1060093"/>
            </a:xfrm>
          </p:grpSpPr>
          <p:grpSp>
            <p:nvGrpSpPr>
              <p:cNvPr id="52" name="그룹 51"/>
              <p:cNvGrpSpPr/>
              <p:nvPr/>
            </p:nvGrpSpPr>
            <p:grpSpPr>
              <a:xfrm>
                <a:off x="624652" y="2203563"/>
                <a:ext cx="851004" cy="816338"/>
                <a:chOff x="2569186" y="1384136"/>
                <a:chExt cx="720080" cy="690748"/>
              </a:xfrm>
            </p:grpSpPr>
            <p:pic>
              <p:nvPicPr>
                <p:cNvPr id="59" name="Picture 17" descr="https://lh3.googleusercontent.com/Il8iIxjIyKdiMvbSMwjhsJ9raMOJUOKU3TjNy9f6OSslR-aPloFmHNd-rwYm5cC3iXqa09jX4I9Smzde6q-IeDgu5rDlGTQ1SDf7n-5gik5HNNJdfCUuJyGzqVUdJf02X3E1BOu447k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5050" y="1384136"/>
                  <a:ext cx="538402" cy="5384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" name="TextBox 62"/>
                <p:cNvSpPr txBox="1"/>
                <p:nvPr/>
              </p:nvSpPr>
              <p:spPr>
                <a:xfrm>
                  <a:off x="2569186" y="1820968"/>
                  <a:ext cx="72008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900" dirty="0" err="1" smtClean="0">
                      <a:latin typeface="나눔바른고딕 Light" panose="020B0603020101020101" pitchFamily="50" charset="-127"/>
                      <a:ea typeface="나눔바른고딕 Light" panose="020B0603020101020101" pitchFamily="50" charset="-127"/>
                    </a:rPr>
                    <a:t>Filebeat</a:t>
                  </a:r>
                  <a:endParaRPr lang="ko-KR" altLang="en-US" sz="9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693249" y="1959808"/>
                <a:ext cx="713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데이터</a:t>
                </a:r>
                <a:endParaRPr lang="en-US" altLang="ko-KR" sz="900" dirty="0" smtClean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  <a:p>
                <a:pPr algn="ctr"/>
                <a:r>
                  <a:rPr lang="ko-KR" altLang="en-US" sz="900" dirty="0" smtClean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수</a:t>
                </a:r>
                <a:r>
                  <a:rPr lang="ko-KR" altLang="en-US" sz="9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집</a:t>
                </a: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2344517" y="3349134"/>
            <a:ext cx="1579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관리자 접근 이력 로그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245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1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51" y="1270573"/>
            <a:ext cx="7205972" cy="305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36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종합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종합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"/>
          <a:stretch/>
        </p:blipFill>
        <p:spPr bwMode="auto">
          <a:xfrm>
            <a:off x="950893" y="1270572"/>
            <a:ext cx="7202304" cy="307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36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종합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종합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29" y="1262906"/>
            <a:ext cx="7243918" cy="30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36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Filter Generator(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초안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Filter Generator(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초안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92" y="1266475"/>
            <a:ext cx="7128792" cy="304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7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95565" y="813491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Filter Generator(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초안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Filter Generator(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초안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28" y="1313706"/>
            <a:ext cx="6978972" cy="298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9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Filter Generator(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초안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Filter Generator(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초안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55" y="1296616"/>
            <a:ext cx="7024746" cy="303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9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Filter Generator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Filter Generator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79" y="1254407"/>
            <a:ext cx="6919821" cy="306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8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Filter Generator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Filter Generator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92" y="1263377"/>
            <a:ext cx="6886707" cy="304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8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Filter Generator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Filter Generator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268105"/>
            <a:ext cx="6870376" cy="304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8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Filter Generator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Filter Generator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89" y="1259629"/>
            <a:ext cx="6542660" cy="3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3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</a:t>
            </a:r>
            <a:r>
              <a:rPr lang="en-US" altLang="ko-KR" sz="8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 &gt; </a:t>
            </a:r>
            <a:r>
              <a:rPr lang="en-US" altLang="ko-KR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 Data &gt;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4170" y="1324730"/>
            <a:ext cx="785542" cy="21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 data</a:t>
            </a:r>
            <a:endParaRPr lang="ko-KR" altLang="en-US" sz="11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66452" y="2660725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 beat</a:t>
            </a:r>
            <a:endParaRPr lang="ko-KR" altLang="en-US" sz="11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64895" y="1563638"/>
            <a:ext cx="2082969" cy="2489422"/>
            <a:chOff x="1059756" y="1312817"/>
            <a:chExt cx="2513873" cy="3004409"/>
          </a:xfrm>
        </p:grpSpPr>
        <p:pic>
          <p:nvPicPr>
            <p:cNvPr id="83" name="Picture 2" descr="https://lh6.googleusercontent.com/mcK6fQVwvrdyCcx4hKCgtGm_uBUq-OqxgR785Y6iSTAAqxCwT69C_zF0trPT_c7f-7M0GIGYMtWaGWoTbTk9De-9MraOyuGI3K8_y9On4xBKpEKg9nMOSI0ifzj9sDUGQxbFx6r_7Ew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60440"/>
            <a:stretch/>
          </p:blipFill>
          <p:spPr bwMode="auto">
            <a:xfrm>
              <a:off x="1066452" y="1312817"/>
              <a:ext cx="2501087" cy="134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https://lh6.googleusercontent.com/mcK6fQVwvrdyCcx4hKCgtGm_uBUq-OqxgR785Y6iSTAAqxCwT69C_zF0trPT_c7f-7M0GIGYMtWaGWoTbTk9De-9MraOyuGI3K8_y9On4xBKpEKg9nMOSI0ifzj9sDUGQxbFx6r_7Ew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277" r="50000"/>
            <a:stretch/>
          </p:blipFill>
          <p:spPr bwMode="auto">
            <a:xfrm>
              <a:off x="1059756" y="2963998"/>
              <a:ext cx="2513873" cy="1353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3" name="Picture 7" descr="https://lh3.googleusercontent.com/DEWmvBfBwKoRYgsRelUrkyJDHAEelhbZXw_MNBOxhoMhsEWPRspG-iAxB3ebUCw6GH73qrmJUc8iMpY_I7ZKAh1ENCE7Ce7IKPBAl2lZuZUYzkJXA5gl1KsIyNMEZmrCZnIMdKxV-4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108175" y="2624902"/>
              <a:ext cx="322363" cy="322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6" name="직사각형 85"/>
          <p:cNvSpPr/>
          <p:nvPr/>
        </p:nvSpPr>
        <p:spPr>
          <a:xfrm>
            <a:off x="3605569" y="1437313"/>
            <a:ext cx="4710847" cy="2654573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Filebeat</a:t>
            </a:r>
            <a:r>
              <a:rPr lang="en-US" altLang="ko-KR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- </a:t>
            </a:r>
            <a:r>
              <a:rPr lang="ko-KR" altLang="en-US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</a:t>
            </a:r>
            <a:r>
              <a:rPr lang="ko-KR" altLang="en-US" sz="10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수집</a:t>
            </a:r>
            <a:r>
              <a:rPr lang="en-US" altLang="ko-KR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(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Prospectors</a:t>
            </a:r>
            <a:r>
              <a:rPr lang="en-US" altLang="ko-KR" sz="1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Harvesters)</a:t>
            </a:r>
            <a:endParaRPr lang="en-US" altLang="ko-KR" sz="1000" b="1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/>
            </a:r>
            <a:br>
              <a:rPr lang="ko-KR" altLang="en-US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1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{</a:t>
            </a:r>
            <a:r>
              <a:rPr lang="en-US" altLang="ko-KR" sz="10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//</a:t>
            </a:r>
            <a:r>
              <a:rPr lang="ko-KR" altLang="en-US" sz="1000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로그파일경로</a:t>
            </a:r>
            <a:r>
              <a:rPr lang="en-US" altLang="ko-KR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/>
            </a:r>
            <a:br>
              <a:rPr lang="en-US" altLang="ko-KR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9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</a:t>
            </a:r>
            <a:r>
              <a:rPr lang="en-US" altLang="ko-KR" sz="900" b="1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source":"C</a:t>
            </a:r>
            <a:r>
              <a:rPr lang="en-US" altLang="ko-KR" sz="9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:\</a:t>
            </a:r>
            <a:r>
              <a:rPr lang="en-US" altLang="ko-KR" sz="9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Program </a:t>
            </a:r>
            <a:r>
              <a:rPr lang="en-US" altLang="ko-KR" sz="9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Files\</a:t>
            </a:r>
            <a:r>
              <a:rPr lang="en-US" altLang="ko-KR" sz="900" b="1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Filebeat</a:t>
            </a:r>
            <a:r>
              <a:rPr lang="en-US" altLang="ko-KR" sz="9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\</a:t>
            </a:r>
            <a:r>
              <a:rPr lang="en-US" altLang="ko-KR" sz="900" b="1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AdminLog</a:t>
            </a:r>
            <a:r>
              <a:rPr lang="en-US" altLang="ko-KR" sz="9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\flora_test_access_18071715.log",</a:t>
            </a:r>
          </a:p>
          <a:p>
            <a:pPr>
              <a:spcBef>
                <a:spcPts val="300"/>
              </a:spcBef>
            </a:pPr>
            <a:r>
              <a:rPr lang="en-US" altLang="ko-KR" sz="8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//tail </a:t>
            </a:r>
            <a:r>
              <a:rPr lang="ko-KR" altLang="en-US" sz="1000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위치</a:t>
            </a:r>
            <a:endParaRPr lang="en-US" altLang="ko-KR" sz="10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</a:t>
            </a:r>
            <a:r>
              <a:rPr lang="en-US" altLang="ko-KR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offset":468, </a:t>
            </a:r>
            <a:endParaRPr lang="en-US" altLang="ko-KR" sz="1000" b="1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// </a:t>
            </a:r>
            <a:r>
              <a:rPr lang="ko-KR" altLang="en-US" sz="1000" dirty="0">
                <a:ln>
                  <a:solidFill>
                    <a:schemeClr val="bg2">
                      <a:lumMod val="50000"/>
                    </a:schemeClr>
                  </a:solidFill>
                </a:ln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마지막으로 읽은 시점</a:t>
            </a:r>
            <a:r>
              <a:rPr lang="ko-KR" altLang="en-US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/>
            </a:r>
            <a:br>
              <a:rPr lang="ko-KR" altLang="en-US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10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"timestamp":"2018-09-04T17:35:16.9678126+09:00", </a:t>
            </a:r>
            <a:r>
              <a:rPr lang="ko-KR" altLang="en-US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/>
            </a:r>
            <a:br>
              <a:rPr lang="ko-KR" altLang="en-US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</a:t>
            </a:r>
            <a:r>
              <a:rPr lang="en-US" altLang="ko-KR" sz="7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ttl</a:t>
            </a: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":-1,</a:t>
            </a:r>
            <a:b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</a:t>
            </a:r>
            <a:r>
              <a:rPr lang="en-US" altLang="ko-KR" sz="7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type":"log</a:t>
            </a: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",</a:t>
            </a:r>
            <a:b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</a:t>
            </a:r>
            <a:r>
              <a:rPr lang="en-US" altLang="ko-KR" sz="7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meta":null</a:t>
            </a: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</a:t>
            </a:r>
            <a:b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</a:t>
            </a:r>
            <a:r>
              <a:rPr lang="en-US" altLang="ko-KR" sz="7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FileStateOS</a:t>
            </a: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":</a:t>
            </a:r>
            <a:b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               {</a:t>
            </a: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/>
            </a:r>
            <a:b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7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                      "idxhi":1966080,</a:t>
            </a:r>
            <a:br>
              <a:rPr lang="en-US" altLang="ko-KR" sz="7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                       "idxlo":347009,</a:t>
            </a:r>
            <a:br>
              <a:rPr lang="en-US" altLang="ko-KR" sz="7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                       "vol</a:t>
            </a: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":4272810600</a:t>
            </a:r>
            <a:b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                }</a:t>
            </a: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/>
            </a:r>
            <a:b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7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},</a:t>
            </a:r>
            <a: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/>
            </a:r>
            <a:br>
              <a:rPr lang="en-US" altLang="ko-KR" sz="1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</a:br>
            <a:r>
              <a:rPr lang="en-US" altLang="ko-KR" sz="1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...</a:t>
            </a:r>
            <a:endParaRPr lang="en-US" altLang="ko-KR" sz="1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7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</a:t>
            </a:r>
            <a:r>
              <a:rPr lang="en-US" altLang="ko-KR" sz="8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 &gt; </a:t>
            </a:r>
            <a:r>
              <a:rPr lang="en-US" altLang="ko-KR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Filebeat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9" name="Picture 2" descr="https://lh6.googleusercontent.com/mcK6fQVwvrdyCcx4hKCgtGm_uBUq-OqxgR785Y6iSTAAqxCwT69C_zF0trPT_c7f-7M0GIGYMtWaGWoTbTk9De-9MraOyuGI3K8_y9On4xBKpEKg9nMOSI0ifzj9sDUGQxbFx6r_7E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40049"/>
          <a:stretch/>
        </p:blipFill>
        <p:spPr bwMode="auto">
          <a:xfrm>
            <a:off x="1124419" y="1707654"/>
            <a:ext cx="3065049" cy="2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lh6.googleusercontent.com/mcK6fQVwvrdyCcx4hKCgtGm_uBUq-OqxgR785Y6iSTAAqxCwT69C_zF0trPT_c7f-7M0GIGYMtWaGWoTbTk9De-9MraOyuGI3K8_y9On4xBKpEKg9nMOSI0ifzj9sDUGQxbFx6r_7E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39847"/>
          <a:stretch/>
        </p:blipFill>
        <p:spPr bwMode="auto">
          <a:xfrm>
            <a:off x="4873755" y="1707654"/>
            <a:ext cx="3054749" cy="250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83948" y="2859782"/>
            <a:ext cx="3274396" cy="18164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7" descr="https://lh3.googleusercontent.com/DEWmvBfBwKoRYgsRelUrkyJDHAEelhbZXw_MNBOxhoMhsEWPRspG-iAxB3ebUCw6GH73qrmJUc8iMpY_I7ZKAh1ENCE7Ce7IKPBAl2lZuZUYzkJXA5gl1KsIyNMEZmrCZnIMdKxV-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835" y="2643758"/>
            <a:ext cx="298173" cy="29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775685" y="2130790"/>
            <a:ext cx="3236172" cy="78140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1430655"/>
            <a:ext cx="107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Filebeat</a:t>
            </a:r>
            <a:endParaRPr lang="ko-KR" altLang="en-US" sz="1200" b="1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22152" y="1430655"/>
            <a:ext cx="107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</a:t>
            </a:r>
            <a:r>
              <a:rPr lang="en-US" altLang="ko-KR" sz="1200" b="1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ogstash</a:t>
            </a:r>
            <a:endParaRPr lang="ko-KR" altLang="en-US" sz="1200" b="1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83948" y="2614801"/>
            <a:ext cx="3274396" cy="18164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1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</a:t>
            </a:r>
            <a:r>
              <a:rPr lang="en-US" altLang="ko-KR" sz="8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 데이터 가공</a:t>
            </a:r>
            <a:endParaRPr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 데이터 가공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02" y="1347614"/>
            <a:ext cx="5787971" cy="278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01" y="1347613"/>
            <a:ext cx="5787971" cy="288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5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103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</a:t>
            </a:r>
            <a:r>
              <a:rPr lang="en-US" altLang="ko-KR" sz="8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endParaRPr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832" y="1419622"/>
            <a:ext cx="5580112" cy="26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76" y="1266351"/>
            <a:ext cx="6200086" cy="3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0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구조</a:t>
            </a:r>
            <a:r>
              <a:rPr lang="en-US" altLang="ko-KR" sz="8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en-US" altLang="ko-KR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프로젝트 구조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ElasticSearch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Kibana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5" name="Picture 6" descr="https://lh6.googleusercontent.com/4NkPkhH29tqhPT4XkwLPNk04w126x1NmEN438bVWYhVungelgSRyEYd7XfiPYEuNFEiXwyRUEUhNqiYFk2EyQTPfaEfRUWmuBJ55oWa6APtWRrt7T1aZUXbFHx88kpzdfAStkTHfTa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26" y="1851670"/>
            <a:ext cx="7340985" cy="219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1339" y="1419622"/>
            <a:ext cx="328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Kibana</a:t>
            </a:r>
            <a:r>
              <a:rPr lang="ko-KR" altLang="en-US" sz="1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통한 데이터 시각화 테스트 </a:t>
            </a:r>
            <a:endParaRPr lang="ko-KR" altLang="en-US" sz="14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53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초기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초기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2" r="22655" b="17118"/>
          <a:stretch/>
        </p:blipFill>
        <p:spPr bwMode="auto">
          <a:xfrm>
            <a:off x="1051135" y="1571258"/>
            <a:ext cx="5439435" cy="222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4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61" y="1302208"/>
            <a:ext cx="6329883" cy="297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32" y="1259630"/>
            <a:ext cx="7249973" cy="3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대각선 방향의 모서리가 잘린 사각형 79"/>
          <p:cNvSpPr/>
          <p:nvPr/>
        </p:nvSpPr>
        <p:spPr>
          <a:xfrm>
            <a:off x="456432" y="827580"/>
            <a:ext cx="8208912" cy="3472361"/>
          </a:xfrm>
          <a:prstGeom prst="snip2DiagRect">
            <a:avLst/>
          </a:prstGeom>
          <a:solidFill>
            <a:srgbClr val="F2F2F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19" y="4358964"/>
            <a:ext cx="9144000" cy="771550"/>
          </a:xfrm>
          <a:prstGeom prst="rect">
            <a:avLst/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490363" y="827581"/>
            <a:ext cx="8208912" cy="432048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50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0971" y="827581"/>
            <a:ext cx="1633365" cy="432048"/>
          </a:xfrm>
          <a:prstGeom prst="rect">
            <a:avLst/>
          </a:prstGeom>
          <a:solidFill>
            <a:srgbClr val="7D7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04F4A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구조</a:t>
            </a:r>
            <a:endParaRPr lang="ko-KR" altLang="en-US" sz="28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04F4A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32" y="4513907"/>
            <a:ext cx="37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 조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sz="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r>
              <a:rPr lang="en-US" altLang="ko-KR" sz="8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• 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</a:t>
            </a:r>
            <a:r>
              <a: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212" y="4577432"/>
            <a:ext cx="45720" cy="360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565" y="91280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</a:t>
            </a:r>
            <a:r>
              <a:rPr lang="en-US" altLang="ko-KR" sz="1100" spc="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Logstash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912800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원본 로그 데이터 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</a:t>
            </a:r>
            <a:r>
              <a:rPr lang="en-US" altLang="ko-KR" sz="11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380312" y="912800"/>
            <a:ext cx="109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3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박두리 인턴</a:t>
            </a:r>
            <a:endParaRPr lang="ko-KR" altLang="en-US" sz="11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2F2F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50" y="1256556"/>
            <a:ext cx="7225020" cy="30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36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401</Words>
  <Application>Microsoft Office PowerPoint</Application>
  <PresentationFormat>화면 슬라이드 쇼(16:9)</PresentationFormat>
  <Paragraphs>150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Silvan Atmosphere</dc:creator>
  <cp:lastModifiedBy>user</cp:lastModifiedBy>
  <cp:revision>50</cp:revision>
  <dcterms:created xsi:type="dcterms:W3CDTF">2016-10-22T13:57:22Z</dcterms:created>
  <dcterms:modified xsi:type="dcterms:W3CDTF">2018-09-20T05:39:45Z</dcterms:modified>
</cp:coreProperties>
</file>